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howGuides="1">
      <p:cViewPr varScale="1">
        <p:scale>
          <a:sx n="102" d="100"/>
          <a:sy n="102" d="100"/>
        </p:scale>
        <p:origin x="192" y="4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97930-A9A7-A07B-3959-48CED1D263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58401A-3A93-0765-6051-A429A4C47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A0A85-F812-57B5-F186-BD6A08F6F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97AB8-8C1D-ED44-BF89-27D0CAB61E21}" type="datetimeFigureOut">
              <a:rPr lang="en-US" smtClean="0"/>
              <a:t>5/20/24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1BEFA-7A39-CFF1-0552-D15CBFACA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1DC11-9414-FC0C-24B2-E826734CA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536B-6737-8B4B-9E83-FA63F5132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982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6EA90-DDFA-713E-3341-98F96C156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9C2452-AF8D-084B-5884-AB27BBB115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D7DDE0-2EF3-C76C-DED5-5D7D50A6A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97AB8-8C1D-ED44-BF89-27D0CAB61E21}" type="datetimeFigureOut">
              <a:rPr lang="en-US" smtClean="0"/>
              <a:t>5/20/24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837566-5B99-270C-B6DE-603F25A20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CC723-40E1-ED7D-C1C1-185D9F62A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536B-6737-8B4B-9E83-FA63F5132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4B87C8-619E-034B-A981-48A8883715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EDB990-D4B1-B743-CE30-B70127462C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F084A-81F7-6036-B437-5EEB37E96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97AB8-8C1D-ED44-BF89-27D0CAB61E21}" type="datetimeFigureOut">
              <a:rPr lang="en-US" smtClean="0"/>
              <a:t>5/20/24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11B85-A785-A8A3-2EC9-4D2B2B17F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37E68-95A3-22BB-4C8E-30D1A920E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536B-6737-8B4B-9E83-FA63F5132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22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84809-B455-B270-C871-984C89B58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D0039-2DC5-7F2D-2744-0D1723223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31DA8-3BD5-DAD8-BBCE-C1C57C07E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97AB8-8C1D-ED44-BF89-27D0CAB61E21}" type="datetimeFigureOut">
              <a:rPr lang="en-US" smtClean="0"/>
              <a:t>5/20/24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1DDF44-C76C-512B-7EED-C40B68B69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E6251-AB67-633A-ABDC-F47ABDBF5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536B-6737-8B4B-9E83-FA63F5132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39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D297A-2E05-3813-A343-48C720B01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71D24C-1809-A0D2-9054-0447FC0589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660BDA-C4FB-5FA7-0987-81B62F815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97AB8-8C1D-ED44-BF89-27D0CAB61E21}" type="datetimeFigureOut">
              <a:rPr lang="en-US" smtClean="0"/>
              <a:t>5/20/24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C4BBFF-55A0-D53A-4050-DE758744A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4788F-DF23-D2DE-44CF-387C09A02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536B-6737-8B4B-9E83-FA63F5132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6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211DA-1AED-21F3-3252-BF04F9579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7C389-49A1-7BB7-D3D7-9C6E6C71E5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58A10-EEB8-262D-94F7-5651A9061A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342134-669D-4D23-2455-6DBB47F0E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97AB8-8C1D-ED44-BF89-27D0CAB61E21}" type="datetimeFigureOut">
              <a:rPr lang="en-US" smtClean="0"/>
              <a:t>5/20/24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3E8BF0-2621-3BD3-8C5F-FED546355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479410-75DD-180A-1F8C-3B9A97704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536B-6737-8B4B-9E83-FA63F5132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07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1ECCA-8737-D770-C5F5-5067434A5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1E1A21-EAF7-2F7E-8BD1-B70BF84F61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AA904D-6B66-6B1B-3708-5F0BAA8E33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9DABF8-91D4-B5C5-83E6-946AC19452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22E482-3D13-C841-D178-F2266ACC24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C06521-E7D7-8B51-4416-0B33F05A3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97AB8-8C1D-ED44-BF89-27D0CAB61E21}" type="datetimeFigureOut">
              <a:rPr lang="en-US" smtClean="0"/>
              <a:t>5/20/24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7D6CC0-D8C9-6DE5-BE4C-4026410C7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DF04E0-541C-9106-FD77-32D1018EF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536B-6737-8B4B-9E83-FA63F5132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171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99362-0FEB-5FEB-F9DB-932733163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A1DAB0-1B5D-1990-2A99-B952B6636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97AB8-8C1D-ED44-BF89-27D0CAB61E21}" type="datetimeFigureOut">
              <a:rPr lang="en-US" smtClean="0"/>
              <a:t>5/20/24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0F71E8-6212-774A-2A91-3D5A7864C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4E6271-F329-CB1E-3106-A4A205142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536B-6737-8B4B-9E83-FA63F5132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599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B04A1B-62EF-9A18-0543-13977A5B6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97AB8-8C1D-ED44-BF89-27D0CAB61E21}" type="datetimeFigureOut">
              <a:rPr lang="en-US" smtClean="0"/>
              <a:t>5/20/24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0A6D12-29F2-9868-6B99-783EE3824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9576D-23F6-9989-2DAB-4A68F866F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536B-6737-8B4B-9E83-FA63F5132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210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35C96-D3EC-94BE-A25D-466C9E3DD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6AF23-9D7D-A704-E5A6-077750F6D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BFB397-627F-FE2A-DF73-5878B6ED8C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A34522-F488-C5CC-9AE8-3CE157E68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97AB8-8C1D-ED44-BF89-27D0CAB61E21}" type="datetimeFigureOut">
              <a:rPr lang="en-US" smtClean="0"/>
              <a:t>5/20/24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0112A5-6A3A-C075-3605-8F3251BA2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373FDB-FFBC-B45F-9D07-5D8C51CEE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536B-6737-8B4B-9E83-FA63F5132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451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A6539-52DA-C67A-F432-AD79CE071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1BBD04-FE67-F50A-630A-71206EC0F2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A850D0-4EC1-C587-D896-CDCDCC0B4E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04E2B9-9A4E-6366-ACCF-564E653AF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97AB8-8C1D-ED44-BF89-27D0CAB61E21}" type="datetimeFigureOut">
              <a:rPr lang="en-US" smtClean="0"/>
              <a:t>5/20/24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382435-1CEA-28BD-FA2A-BECF17D9F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FA060C-B969-E7CE-AFD3-66977BCD5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536B-6737-8B4B-9E83-FA63F5132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092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67307A-55AB-7FBD-597B-91CE58B4F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746247-1F45-C7F1-0125-D934A1B1B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D183BF-ACF2-947D-1CE5-56829080E6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897AB8-8C1D-ED44-BF89-27D0CAB61E21}" type="datetimeFigureOut">
              <a:rPr lang="en-US" smtClean="0"/>
              <a:t>5/20/24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37A5A5-F90A-05BF-83A9-B573A25E11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B408E-92F1-D28E-A5A3-FE63A5A95D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95536B-6737-8B4B-9E83-FA63F5132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157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20E4F-25E1-F2CE-14B4-95D28B0126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248229"/>
          </a:xfrm>
        </p:spPr>
        <p:txBody>
          <a:bodyPr>
            <a:normAutofit/>
          </a:bodyPr>
          <a:lstStyle/>
          <a:p>
            <a:r>
              <a:rPr lang="en-US" sz="3600" b="0" i="0" strike="noStrike" dirty="0">
                <a:effectLst/>
                <a:latin typeface="Open Sans" panose="020B0606030504020204" pitchFamily="34" charset="0"/>
              </a:rPr>
              <a:t> Assimilation of Reconstructed Radiances from IASI Principal Component Scores into the GEOS-ADAS</a:t>
            </a: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F69790-F4B5-3F55-F7FE-E75A1716CC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57552"/>
            <a:ext cx="9144000" cy="1655762"/>
          </a:xfrm>
        </p:spPr>
        <p:txBody>
          <a:bodyPr/>
          <a:lstStyle/>
          <a:p>
            <a:r>
              <a:rPr lang="en-US" dirty="0"/>
              <a:t>Bryan </a:t>
            </a:r>
            <a:r>
              <a:rPr lang="en-US" dirty="0" err="1"/>
              <a:t>Karpowicz</a:t>
            </a:r>
            <a:r>
              <a:rPr lang="en-US" dirty="0"/>
              <a:t> and Erica McGrath-Spangler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0BD9AC-3049-AAA3-7456-55CCEFDD1C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8923" y="2514071"/>
            <a:ext cx="5014515" cy="409030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FD181AD-8A05-64BB-3458-A96BC8EB36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724" y="2588030"/>
            <a:ext cx="5010912" cy="40873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C103793-7766-0926-77F4-E1978D2712F1}"/>
              </a:ext>
            </a:extLst>
          </p:cNvPr>
          <p:cNvSpPr txBox="1"/>
          <p:nvPr/>
        </p:nvSpPr>
        <p:spPr>
          <a:xfrm>
            <a:off x="321724" y="2144739"/>
            <a:ext cx="5418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Observation Error Correlation Matrix IASI Operational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83CA4D-288F-E8FC-C502-2227F65CE2C3}"/>
              </a:ext>
            </a:extLst>
          </p:cNvPr>
          <p:cNvSpPr txBox="1"/>
          <p:nvPr/>
        </p:nvSpPr>
        <p:spPr>
          <a:xfrm>
            <a:off x="7048923" y="2100767"/>
            <a:ext cx="4566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Observation Error Correlation Matrix IASI-PC</a:t>
            </a:r>
          </a:p>
        </p:txBody>
      </p:sp>
    </p:spTree>
    <p:extLst>
      <p:ext uri="{BB962C8B-B14F-4D97-AF65-F5344CB8AC3E}">
        <p14:creationId xmlns:p14="http://schemas.microsoft.com/office/powerpoint/2010/main" val="4197625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29</Words>
  <Application>Microsoft Macintosh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Open Sans</vt:lpstr>
      <vt:lpstr>Office Theme</vt:lpstr>
      <vt:lpstr> Assimilation of Reconstructed Radiances from IASI Principal Component Scores into the GEOS-ADAS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Assimilation of Reconstructed Radiances from IASI Principal Component Scores into the GEOS-ADAS</dc:title>
  <dc:creator>Karpowicz, Bryan M {he,him} (GSFC-610.1)[UNIVERSITY OF MARYLAND BALTIMORE CO]</dc:creator>
  <cp:lastModifiedBy>Karpowicz, Bryan M {he,him} (GSFC-610.1)[UNIVERSITY OF MARYLAND BALTIMORE CO]</cp:lastModifiedBy>
  <cp:revision>1</cp:revision>
  <dcterms:created xsi:type="dcterms:W3CDTF">2024-05-20T17:59:02Z</dcterms:created>
  <dcterms:modified xsi:type="dcterms:W3CDTF">2024-05-20T18:05:46Z</dcterms:modified>
</cp:coreProperties>
</file>