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9" r:id="rId6"/>
    <p:sldId id="270" r:id="rId7"/>
    <p:sldId id="266" r:id="rId8"/>
    <p:sldId id="258" r:id="rId9"/>
    <p:sldId id="268" r:id="rId10"/>
    <p:sldId id="261" r:id="rId11"/>
    <p:sldId id="267" r:id="rId12"/>
    <p:sldId id="262" r:id="rId13"/>
    <p:sldId id="263" r:id="rId14"/>
    <p:sldId id="264" r:id="rId15"/>
    <p:sldId id="265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howGuides="1">
      <p:cViewPr varScale="1">
        <p:scale>
          <a:sx n="90" d="100"/>
          <a:sy n="90" d="100"/>
        </p:scale>
        <p:origin x="-87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E8013-14CD-4D8E-B202-B9FD6F67617D}" type="datetimeFigureOut">
              <a:rPr lang="en-US" smtClean="0"/>
              <a:t>4/28/2017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0993A-DF8D-40C9-83B6-371FB353FA6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E8013-14CD-4D8E-B202-B9FD6F67617D}" type="datetimeFigureOut">
              <a:rPr lang="en-US" smtClean="0"/>
              <a:t>4/28/2017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0993A-DF8D-40C9-83B6-371FB353FA6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E8013-14CD-4D8E-B202-B9FD6F67617D}" type="datetimeFigureOut">
              <a:rPr lang="en-US" smtClean="0"/>
              <a:t>4/28/2017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0993A-DF8D-40C9-83B6-371FB353FA6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E8013-14CD-4D8E-B202-B9FD6F67617D}" type="datetimeFigureOut">
              <a:rPr lang="en-US" smtClean="0"/>
              <a:t>4/28/2017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0993A-DF8D-40C9-83B6-371FB353FA6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E8013-14CD-4D8E-B202-B9FD6F67617D}" type="datetimeFigureOut">
              <a:rPr lang="en-US" smtClean="0"/>
              <a:t>4/28/2017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0993A-DF8D-40C9-83B6-371FB353FA6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E8013-14CD-4D8E-B202-B9FD6F67617D}" type="datetimeFigureOut">
              <a:rPr lang="en-US" smtClean="0"/>
              <a:t>4/28/2017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0993A-DF8D-40C9-83B6-371FB353FA6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E8013-14CD-4D8E-B202-B9FD6F67617D}" type="datetimeFigureOut">
              <a:rPr lang="en-US" smtClean="0"/>
              <a:t>4/28/2017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0993A-DF8D-40C9-83B6-371FB353FA6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E8013-14CD-4D8E-B202-B9FD6F67617D}" type="datetimeFigureOut">
              <a:rPr lang="en-US" smtClean="0"/>
              <a:t>4/28/2017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0993A-DF8D-40C9-83B6-371FB353FA6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E8013-14CD-4D8E-B202-B9FD6F67617D}" type="datetimeFigureOut">
              <a:rPr lang="en-US" smtClean="0"/>
              <a:t>4/28/2017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0993A-DF8D-40C9-83B6-371FB353FA6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E8013-14CD-4D8E-B202-B9FD6F67617D}" type="datetimeFigureOut">
              <a:rPr lang="en-US" smtClean="0"/>
              <a:t>4/28/2017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0993A-DF8D-40C9-83B6-371FB353FA6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E8013-14CD-4D8E-B202-B9FD6F67617D}" type="datetimeFigureOut">
              <a:rPr lang="en-US" smtClean="0"/>
              <a:t>4/28/2017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0993A-DF8D-40C9-83B6-371FB353FA6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0E8013-14CD-4D8E-B202-B9FD6F67617D}" type="datetimeFigureOut">
              <a:rPr lang="en-US" smtClean="0"/>
              <a:t>4/28/2017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30993A-DF8D-40C9-83B6-371FB353FA6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Model Biases in Temperature and Radiation using MERRA-2 and M2AMIP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Backup Slides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 l="13333" r="5000"/>
          <a:stretch>
            <a:fillRect/>
          </a:stretch>
        </p:blipFill>
        <p:spPr bwMode="auto">
          <a:xfrm>
            <a:off x="304800" y="264367"/>
            <a:ext cx="4038600" cy="6593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/>
          <a:srcRect l="15000" r="8333"/>
          <a:stretch>
            <a:fillRect/>
          </a:stretch>
        </p:blipFill>
        <p:spPr bwMode="auto">
          <a:xfrm>
            <a:off x="4876800" y="99391"/>
            <a:ext cx="3886200" cy="6758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DJF Surface Heat Fluxes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14400"/>
            <a:ext cx="4591431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52570" y="914400"/>
            <a:ext cx="4591430" cy="5943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DJF SW Radiation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52569" y="914400"/>
            <a:ext cx="4591431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914400"/>
            <a:ext cx="4591431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JJA Surface Heat Fluxes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14400"/>
            <a:ext cx="4591431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939552"/>
            <a:ext cx="4572000" cy="5918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JJA Surface SW Radiation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52568" y="914400"/>
            <a:ext cx="4591431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914400"/>
            <a:ext cx="4591431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84238"/>
          </a:xfrm>
        </p:spPr>
        <p:txBody>
          <a:bodyPr/>
          <a:lstStyle/>
          <a:p>
            <a:r>
              <a:rPr lang="en-US" dirty="0" smtClean="0"/>
              <a:t>This is not just diurnal!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14400"/>
            <a:ext cx="4591432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52570" y="914400"/>
            <a:ext cx="4591430" cy="5943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14400"/>
            <a:ext cx="4591431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52570" y="914400"/>
            <a:ext cx="4591430" cy="5943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14400"/>
            <a:ext cx="4591431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52568" y="914400"/>
            <a:ext cx="4591431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 l="23881" r="14925"/>
          <a:stretch>
            <a:fillRect/>
          </a:stretch>
        </p:blipFill>
        <p:spPr bwMode="auto">
          <a:xfrm>
            <a:off x="0" y="249068"/>
            <a:ext cx="3124200" cy="6608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/>
          <a:srcRect l="23881" r="16418"/>
          <a:stretch>
            <a:fillRect/>
          </a:stretch>
        </p:blipFill>
        <p:spPr bwMode="auto">
          <a:xfrm>
            <a:off x="3048000" y="249068"/>
            <a:ext cx="3048000" cy="6608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/>
          <a:srcRect l="26244" r="15052"/>
          <a:stretch>
            <a:fillRect/>
          </a:stretch>
        </p:blipFill>
        <p:spPr bwMode="auto">
          <a:xfrm>
            <a:off x="6172200" y="304800"/>
            <a:ext cx="297180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249068"/>
            <a:ext cx="5105400" cy="6608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Comparison to Observations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19300" y="0"/>
            <a:ext cx="5105400" cy="680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7200" y="304800"/>
            <a:ext cx="4876800" cy="1676400"/>
          </a:xfrm>
        </p:spPr>
        <p:txBody>
          <a:bodyPr>
            <a:noAutofit/>
          </a:bodyPr>
          <a:lstStyle/>
          <a:p>
            <a:r>
              <a:rPr lang="en-US" sz="3600" dirty="0" smtClean="0"/>
              <a:t>Point Observations in Manacapuru, Brazil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 l="3509" t="4094" r="7018"/>
          <a:stretch>
            <a:fillRect/>
          </a:stretch>
        </p:blipFill>
        <p:spPr bwMode="auto">
          <a:xfrm>
            <a:off x="228600" y="44824"/>
            <a:ext cx="4114800" cy="3307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/>
          <a:srcRect l="5634" t="4323" r="5634"/>
          <a:stretch>
            <a:fillRect/>
          </a:stretch>
        </p:blipFill>
        <p:spPr bwMode="auto">
          <a:xfrm>
            <a:off x="304800" y="3276600"/>
            <a:ext cx="48006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0" y="1971675"/>
            <a:ext cx="1971675" cy="488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42</Words>
  <Application>Microsoft Office PowerPoint</Application>
  <PresentationFormat>On-screen Show (4:3)</PresentationFormat>
  <Paragraphs>9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Model Biases in Temperature and Radiation using MERRA-2 and M2AMIP</vt:lpstr>
      <vt:lpstr>This is not just diurnal!</vt:lpstr>
      <vt:lpstr>Slide 3</vt:lpstr>
      <vt:lpstr>Slide 4</vt:lpstr>
      <vt:lpstr>Slide 5</vt:lpstr>
      <vt:lpstr>Slide 6</vt:lpstr>
      <vt:lpstr>Comparison to Observations</vt:lpstr>
      <vt:lpstr>Slide 8</vt:lpstr>
      <vt:lpstr>Point Observations in Manacapuru, Brazil</vt:lpstr>
      <vt:lpstr>Backup Slides</vt:lpstr>
      <vt:lpstr>Slide 11</vt:lpstr>
      <vt:lpstr>DJF Surface Heat Fluxes</vt:lpstr>
      <vt:lpstr>DJF SW Radiation</vt:lpstr>
      <vt:lpstr>JJA Surface Heat Fluxes</vt:lpstr>
      <vt:lpstr>JJA Surface SW Radiation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Model Biases in Temperature and Radiation using MERRA-2 and M2AMIP</dc:title>
  <dc:creator>acollow</dc:creator>
  <cp:lastModifiedBy>acollow</cp:lastModifiedBy>
  <cp:revision>5</cp:revision>
  <dcterms:created xsi:type="dcterms:W3CDTF">2017-04-28T12:26:26Z</dcterms:created>
  <dcterms:modified xsi:type="dcterms:W3CDTF">2017-04-28T13:20:35Z</dcterms:modified>
</cp:coreProperties>
</file>