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2AFE-8533-D14D-AEF8-749F8ED9FD93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A44D-5598-DA40-9386-B5689B7BC0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2AFE-8533-D14D-AEF8-749F8ED9FD93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A44D-5598-DA40-9386-B5689B7BC0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2AFE-8533-D14D-AEF8-749F8ED9FD93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A44D-5598-DA40-9386-B5689B7BC0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2AFE-8533-D14D-AEF8-749F8ED9FD93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A44D-5598-DA40-9386-B5689B7BC0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2AFE-8533-D14D-AEF8-749F8ED9FD93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A44D-5598-DA40-9386-B5689B7BC0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2AFE-8533-D14D-AEF8-749F8ED9FD93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A44D-5598-DA40-9386-B5689B7BC0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2AFE-8533-D14D-AEF8-749F8ED9FD93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A44D-5598-DA40-9386-B5689B7BC0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2AFE-8533-D14D-AEF8-749F8ED9FD93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A44D-5598-DA40-9386-B5689B7BC0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2AFE-8533-D14D-AEF8-749F8ED9FD93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A44D-5598-DA40-9386-B5689B7BC0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2AFE-8533-D14D-AEF8-749F8ED9FD93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A44D-5598-DA40-9386-B5689B7BC0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2AFE-8533-D14D-AEF8-749F8ED9FD93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A44D-5598-DA40-9386-B5689B7BC0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92AFE-8533-D14D-AEF8-749F8ED9FD93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FA44D-5598-DA40-9386-B5689B7BC0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931854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NOAA Reanalysis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213" y="1171005"/>
            <a:ext cx="9036787" cy="5835433"/>
          </a:xfrm>
        </p:spPr>
        <p:txBody>
          <a:bodyPr>
            <a:noAutofit/>
          </a:bodyPr>
          <a:lstStyle/>
          <a:p>
            <a:pPr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NOAA has a strong interest in Reanalysis, with goals including: climate monitoring, climate model evaluation, forecasts initialization and verification.</a:t>
            </a:r>
          </a:p>
          <a:p>
            <a:pPr algn="just">
              <a:buFont typeface="Arial"/>
              <a:buChar char="•"/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NOAA has pioneered in many areas of reanalysis:  R1 reanalysis (</a:t>
            </a:r>
            <a:r>
              <a:rPr lang="en-US" sz="2400" dirty="0" err="1" smtClean="0">
                <a:solidFill>
                  <a:schemeClr val="tx1"/>
                </a:solidFill>
              </a:rPr>
              <a:t>Kalnay</a:t>
            </a:r>
            <a:r>
              <a:rPr lang="en-US" sz="2400" dirty="0" smtClean="0">
                <a:solidFill>
                  <a:schemeClr val="tx1"/>
                </a:solidFill>
              </a:rPr>
              <a:t> et al, 1996); first attempt at atmosphere/ocean coupled reanalysis with CFSR (</a:t>
            </a:r>
            <a:r>
              <a:rPr lang="en-US" sz="2400" dirty="0" err="1" smtClean="0">
                <a:solidFill>
                  <a:schemeClr val="tx1"/>
                </a:solidFill>
              </a:rPr>
              <a:t>Saha</a:t>
            </a:r>
            <a:r>
              <a:rPr lang="en-US" sz="2400" dirty="0" smtClean="0">
                <a:solidFill>
                  <a:schemeClr val="tx1"/>
                </a:solidFill>
              </a:rPr>
              <a:t> et al., 2010); first attempt at 20th century </a:t>
            </a:r>
            <a:r>
              <a:rPr lang="en-US" sz="2400" dirty="0" smtClean="0">
                <a:solidFill>
                  <a:schemeClr val="tx1"/>
                </a:solidFill>
              </a:rPr>
              <a:t>reanalysis </a:t>
            </a:r>
            <a:r>
              <a:rPr lang="en-US" sz="2400" dirty="0" smtClean="0">
                <a:solidFill>
                  <a:schemeClr val="tx1"/>
                </a:solidFill>
              </a:rPr>
              <a:t>using only surface air pressure (Compo et al, 2010); ensemble coupled data assimilation approaches developed at GFDL.</a:t>
            </a:r>
          </a:p>
          <a:p>
            <a:pPr algn="just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A new set of products has recently been completed.</a:t>
            </a:r>
          </a:p>
          <a:p>
            <a:pPr algn="just"/>
            <a:r>
              <a:rPr lang="en-US" sz="2400" dirty="0" smtClean="0">
                <a:solidFill>
                  <a:schemeClr val="tx1"/>
                </a:solidFill>
              </a:rPr>
              <a:t>Research is ongoing both at NCEP and ESRL to improve upon these products.</a:t>
            </a:r>
          </a:p>
          <a:p>
            <a:pPr algn="just"/>
            <a:endParaRPr lang="en-US" sz="1800" dirty="0" smtClean="0">
              <a:solidFill>
                <a:schemeClr val="tx1"/>
              </a:solidFill>
            </a:endParaRPr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423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NOAA Reanalysis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660" y="898869"/>
            <a:ext cx="8229600" cy="5959131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Future strategy includes a more holistic NOAA approach to reanalysis with common data assimilation/model infrastructure common to reanalysis for the whole of the 20th century involving groups at NCEP and OAR/ESRL, leveraging OAR/GFDL work.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>
                <a:solidFill>
                  <a:schemeClr val="tx1"/>
                </a:solidFill>
              </a:rPr>
              <a:t>OAR/CPO supports research towards the development of next generation NOAA reanalysis;  fostering NOAA-wide collaborations to develop the next-generation climate reanalysis, growing synergies with efforts at NASA (many already exist) and coordination with broader international community efforts.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565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NOAA Reanalysis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WCRP could help to foster this by having a dedicated reanalysis group (this is under discussion..)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At the horizon, research to improve the way we do atmospheric reanalysis (treatment of biases in observations and models; issues in the stratosphere; optimization of data assimilation techniques); further exploring integration among atmosphere, ocean and land components of the data assimilation system; a multi-model approach?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2352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NOAA Reanalysis at Pebble Beach</a:t>
            </a:r>
            <a:br>
              <a:rPr lang="en-US" sz="3200" dirty="0" smtClean="0"/>
            </a:br>
            <a:r>
              <a:rPr lang="en-US" sz="2222" dirty="0" smtClean="0"/>
              <a:t>Bob </a:t>
            </a:r>
            <a:r>
              <a:rPr lang="en-US" sz="2222" dirty="0" err="1" smtClean="0"/>
              <a:t>Kistler</a:t>
            </a:r>
            <a:r>
              <a:rPr lang="en-US" sz="2222" dirty="0" smtClean="0"/>
              <a:t> is on the tee.  Jack Woolen is carrying the bag.  </a:t>
            </a:r>
            <a:r>
              <a:rPr lang="en-US" sz="2222" dirty="0" err="1" smtClean="0"/>
              <a:t>Hua</a:t>
            </a:r>
            <a:r>
              <a:rPr lang="en-US" sz="2222" dirty="0" smtClean="0"/>
              <a:t>-Lu Pan got a hole in one.  Dave </a:t>
            </a:r>
            <a:r>
              <a:rPr lang="en-US" sz="2222" dirty="0" err="1" smtClean="0"/>
              <a:t>Behringer</a:t>
            </a:r>
            <a:r>
              <a:rPr lang="en-US" sz="2222" dirty="0" smtClean="0"/>
              <a:t> is in Camp Springs packing for the new UMD facility.  Gil Compo has an historical problem finding his ball.  Louis </a:t>
            </a:r>
            <a:r>
              <a:rPr lang="en-US" sz="2222" dirty="0" err="1" smtClean="0"/>
              <a:t>Uccellini</a:t>
            </a:r>
            <a:r>
              <a:rPr lang="en-US" sz="2222" dirty="0" smtClean="0"/>
              <a:t> is forecasting snow.</a:t>
            </a:r>
            <a:endParaRPr lang="en-US" sz="2222" dirty="0"/>
          </a:p>
        </p:txBody>
      </p:sp>
      <p:pic>
        <p:nvPicPr>
          <p:cNvPr id="5" name="Content Placeholder 4" descr="Pebble-Beach-7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8187" r="-18187"/>
          <a:stretch>
            <a:fillRect/>
          </a:stretch>
        </p:blipFill>
        <p:spPr>
          <a:xfrm>
            <a:off x="1062849" y="1855464"/>
            <a:ext cx="8229600" cy="439538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346</Words>
  <Application>Microsoft Macintosh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NOAA Reanalysis </vt:lpstr>
      <vt:lpstr>NOAA Reanalysis</vt:lpstr>
      <vt:lpstr>NOAA Reanalysis</vt:lpstr>
      <vt:lpstr>NOAA Reanalysis at Pebble Beach Bob Kistler is on the tee.  Jack Woolen is carrying the bag.  Hua-Lu Pan got a hole in one.  Dave Behringer is in Camp Springs packing for the new UMD facility.  Gil Compo has an historical problem finding his ball.  Louis Uccellini is forecasting snow.</vt:lpstr>
    </vt:vector>
  </TitlesOfParts>
  <Company>NOAA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NOAA Reanalysis</dc:title>
  <dc:creator>LMIT ODIN</dc:creator>
  <cp:lastModifiedBy>LMIT ODIN</cp:lastModifiedBy>
  <cp:revision>7</cp:revision>
  <dcterms:created xsi:type="dcterms:W3CDTF">2012-05-11T11:16:54Z</dcterms:created>
  <dcterms:modified xsi:type="dcterms:W3CDTF">2012-05-11T11:21:13Z</dcterms:modified>
</cp:coreProperties>
</file>