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88" r:id="rId3"/>
    <p:sldId id="292" r:id="rId4"/>
    <p:sldId id="284" r:id="rId5"/>
    <p:sldId id="335" r:id="rId6"/>
    <p:sldId id="336" r:id="rId7"/>
    <p:sldId id="291" r:id="rId8"/>
    <p:sldId id="289" r:id="rId9"/>
    <p:sldId id="257" r:id="rId10"/>
    <p:sldId id="319" r:id="rId11"/>
    <p:sldId id="320" r:id="rId12"/>
    <p:sldId id="344" r:id="rId13"/>
    <p:sldId id="330" r:id="rId14"/>
    <p:sldId id="317" r:id="rId15"/>
    <p:sldId id="322" r:id="rId16"/>
    <p:sldId id="323" r:id="rId17"/>
    <p:sldId id="326" r:id="rId18"/>
    <p:sldId id="327" r:id="rId19"/>
    <p:sldId id="279" r:id="rId20"/>
    <p:sldId id="332" r:id="rId21"/>
    <p:sldId id="277" r:id="rId22"/>
    <p:sldId id="306" r:id="rId23"/>
    <p:sldId id="283" r:id="rId24"/>
    <p:sldId id="333" r:id="rId25"/>
    <p:sldId id="337" r:id="rId26"/>
    <p:sldId id="338" r:id="rId27"/>
    <p:sldId id="339" r:id="rId28"/>
    <p:sldId id="303" r:id="rId29"/>
    <p:sldId id="304" r:id="rId30"/>
    <p:sldId id="308" r:id="rId31"/>
    <p:sldId id="310" r:id="rId32"/>
    <p:sldId id="311" r:id="rId33"/>
    <p:sldId id="340" r:id="rId34"/>
    <p:sldId id="341" r:id="rId35"/>
    <p:sldId id="342" r:id="rId36"/>
    <p:sldId id="343" r:id="rId37"/>
    <p:sldId id="345" r:id="rId38"/>
    <p:sldId id="346" r:id="rId39"/>
    <p:sldId id="347" r:id="rId40"/>
    <p:sldId id="348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3" autoAdjust="0"/>
    <p:restoredTop sz="94660"/>
  </p:normalViewPr>
  <p:slideViewPr>
    <p:cSldViewPr>
      <p:cViewPr varScale="1">
        <p:scale>
          <a:sx n="85" d="100"/>
          <a:sy n="85" d="100"/>
        </p:scale>
        <p:origin x="-61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30740;&#31350;\coral_data\indonesia\Bunaki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30740;&#31350;\coral_data\Becol\&#26178;&#31995;&#21015;&#36890;&#12375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i\Desktop\ENSDA\icecore\sfcdatamon_-77.6_-9.1_1871-2008_huascaran_M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i\Desktop\ENSDA\icecore\sfcdatamon_-77.6_-9.1_1871-2008_huascaran_M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i\Desktop\ENSDA\icecore\sfcdatamon_-77.6_-9.1_1871-2008_huascaran_M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i\Desktop\ENSDA\icecore\sfcdatamon_-77.6_-9.1_1871-2008_huascaran_M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79627880280796"/>
          <c:y val="5.1400554097404488E-2"/>
          <c:w val="0.78896612319490356"/>
          <c:h val="0.79822506561679785"/>
        </c:manualLayout>
      </c:layout>
      <c:scatterChart>
        <c:scatterStyle val="lineMarker"/>
        <c:varyColors val="0"/>
        <c:ser>
          <c:idx val="1"/>
          <c:order val="0"/>
          <c:tx>
            <c:v>IsoGSM2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Sheet4!$F$2:$F$1633</c:f>
              <c:numCache>
                <c:formatCode>General</c:formatCode>
                <c:ptCount val="1632"/>
                <c:pt idx="0">
                  <c:v>1872.0416666666667</c:v>
                </c:pt>
                <c:pt idx="1">
                  <c:v>1872.125</c:v>
                </c:pt>
                <c:pt idx="2">
                  <c:v>1872.2083333333328</c:v>
                </c:pt>
                <c:pt idx="3">
                  <c:v>1872.2916666666665</c:v>
                </c:pt>
                <c:pt idx="4">
                  <c:v>1872.3749999999998</c:v>
                </c:pt>
                <c:pt idx="5">
                  <c:v>1872.4583333333328</c:v>
                </c:pt>
                <c:pt idx="6">
                  <c:v>1872.5416666666663</c:v>
                </c:pt>
                <c:pt idx="7">
                  <c:v>1872.6249999999948</c:v>
                </c:pt>
                <c:pt idx="8">
                  <c:v>1872.7083333333328</c:v>
                </c:pt>
                <c:pt idx="9">
                  <c:v>1872.7916666666661</c:v>
                </c:pt>
                <c:pt idx="10">
                  <c:v>1872.8749999999948</c:v>
                </c:pt>
                <c:pt idx="11">
                  <c:v>1872.9583333333326</c:v>
                </c:pt>
                <c:pt idx="12">
                  <c:v>1873.0416666666661</c:v>
                </c:pt>
                <c:pt idx="13">
                  <c:v>1873.1249999999948</c:v>
                </c:pt>
                <c:pt idx="14">
                  <c:v>1873.2083333333308</c:v>
                </c:pt>
                <c:pt idx="15">
                  <c:v>1873.2916666666661</c:v>
                </c:pt>
                <c:pt idx="16">
                  <c:v>1873.3749999999948</c:v>
                </c:pt>
                <c:pt idx="17">
                  <c:v>1873.4583333333308</c:v>
                </c:pt>
                <c:pt idx="18">
                  <c:v>1873.5416666666661</c:v>
                </c:pt>
                <c:pt idx="19">
                  <c:v>1873.6249999999948</c:v>
                </c:pt>
                <c:pt idx="20">
                  <c:v>1873.7083333333308</c:v>
                </c:pt>
                <c:pt idx="21">
                  <c:v>1873.7916666666661</c:v>
                </c:pt>
                <c:pt idx="22">
                  <c:v>1873.8749999999948</c:v>
                </c:pt>
                <c:pt idx="23">
                  <c:v>1873.9583333333308</c:v>
                </c:pt>
                <c:pt idx="24">
                  <c:v>1874.0416666666661</c:v>
                </c:pt>
                <c:pt idx="25">
                  <c:v>1874.1249999999948</c:v>
                </c:pt>
                <c:pt idx="26">
                  <c:v>1874.2083333333308</c:v>
                </c:pt>
                <c:pt idx="27">
                  <c:v>1874.2916666666661</c:v>
                </c:pt>
                <c:pt idx="28">
                  <c:v>1874.3749999999948</c:v>
                </c:pt>
                <c:pt idx="29">
                  <c:v>1874.4583333333308</c:v>
                </c:pt>
                <c:pt idx="30">
                  <c:v>1874.5416666666661</c:v>
                </c:pt>
                <c:pt idx="31">
                  <c:v>1874.6249999999948</c:v>
                </c:pt>
                <c:pt idx="32">
                  <c:v>1874.7083333333308</c:v>
                </c:pt>
                <c:pt idx="33">
                  <c:v>1874.7916666666661</c:v>
                </c:pt>
                <c:pt idx="34">
                  <c:v>1874.8749999999948</c:v>
                </c:pt>
                <c:pt idx="35">
                  <c:v>1874.9583333333308</c:v>
                </c:pt>
                <c:pt idx="36">
                  <c:v>1875.0416666666661</c:v>
                </c:pt>
                <c:pt idx="37">
                  <c:v>1875.1249999999948</c:v>
                </c:pt>
                <c:pt idx="38">
                  <c:v>1875.2083333333298</c:v>
                </c:pt>
                <c:pt idx="39">
                  <c:v>1875.2916666666661</c:v>
                </c:pt>
                <c:pt idx="40">
                  <c:v>1875.3749999999948</c:v>
                </c:pt>
                <c:pt idx="41">
                  <c:v>1875.4583333333298</c:v>
                </c:pt>
                <c:pt idx="42">
                  <c:v>1875.5416666666661</c:v>
                </c:pt>
                <c:pt idx="43">
                  <c:v>1875.6249999999948</c:v>
                </c:pt>
                <c:pt idx="44">
                  <c:v>1875.7083333333298</c:v>
                </c:pt>
                <c:pt idx="45">
                  <c:v>1875.7916666666633</c:v>
                </c:pt>
                <c:pt idx="46">
                  <c:v>1875.8749999999948</c:v>
                </c:pt>
                <c:pt idx="47">
                  <c:v>1875.9583333333298</c:v>
                </c:pt>
                <c:pt idx="48">
                  <c:v>1876.0416666666631</c:v>
                </c:pt>
                <c:pt idx="49">
                  <c:v>1876.1249999999948</c:v>
                </c:pt>
                <c:pt idx="50">
                  <c:v>1876.2083333333296</c:v>
                </c:pt>
                <c:pt idx="51">
                  <c:v>1876.2916666666631</c:v>
                </c:pt>
                <c:pt idx="52">
                  <c:v>1876.3749999999948</c:v>
                </c:pt>
                <c:pt idx="53">
                  <c:v>1876.4583333333294</c:v>
                </c:pt>
                <c:pt idx="54">
                  <c:v>1876.5416666666631</c:v>
                </c:pt>
                <c:pt idx="55">
                  <c:v>1876.6249999999948</c:v>
                </c:pt>
                <c:pt idx="56">
                  <c:v>1876.7083333333292</c:v>
                </c:pt>
                <c:pt idx="57">
                  <c:v>1876.7916666666631</c:v>
                </c:pt>
                <c:pt idx="58">
                  <c:v>1876.8749999999948</c:v>
                </c:pt>
                <c:pt idx="59">
                  <c:v>1876.9583333333278</c:v>
                </c:pt>
                <c:pt idx="60">
                  <c:v>1877.0416666666631</c:v>
                </c:pt>
                <c:pt idx="61">
                  <c:v>1877.1249999999948</c:v>
                </c:pt>
                <c:pt idx="62">
                  <c:v>1877.2083333333278</c:v>
                </c:pt>
                <c:pt idx="63">
                  <c:v>1877.2916666666631</c:v>
                </c:pt>
                <c:pt idx="64">
                  <c:v>1877.3749999999948</c:v>
                </c:pt>
                <c:pt idx="65">
                  <c:v>1877.4583333333278</c:v>
                </c:pt>
                <c:pt idx="66">
                  <c:v>1877.5416666666617</c:v>
                </c:pt>
                <c:pt idx="67">
                  <c:v>1877.6249999999948</c:v>
                </c:pt>
                <c:pt idx="68">
                  <c:v>1877.7083333333278</c:v>
                </c:pt>
                <c:pt idx="69">
                  <c:v>1877.7916666666615</c:v>
                </c:pt>
                <c:pt idx="70">
                  <c:v>1877.8749999999948</c:v>
                </c:pt>
                <c:pt idx="71">
                  <c:v>1877.9583333333278</c:v>
                </c:pt>
                <c:pt idx="72">
                  <c:v>1878.0416666666613</c:v>
                </c:pt>
                <c:pt idx="73">
                  <c:v>1878.1249999999898</c:v>
                </c:pt>
                <c:pt idx="74">
                  <c:v>1878.2083333333278</c:v>
                </c:pt>
                <c:pt idx="75">
                  <c:v>1878.2916666666611</c:v>
                </c:pt>
                <c:pt idx="76">
                  <c:v>1878.3749999999898</c:v>
                </c:pt>
                <c:pt idx="77">
                  <c:v>1878.4583333333276</c:v>
                </c:pt>
                <c:pt idx="78">
                  <c:v>1878.5416666666611</c:v>
                </c:pt>
                <c:pt idx="79">
                  <c:v>1878.6249999999898</c:v>
                </c:pt>
                <c:pt idx="80">
                  <c:v>1878.7083333333258</c:v>
                </c:pt>
                <c:pt idx="81">
                  <c:v>1878.7916666666611</c:v>
                </c:pt>
                <c:pt idx="82">
                  <c:v>1878.8749999999898</c:v>
                </c:pt>
                <c:pt idx="83">
                  <c:v>1878.9583333333258</c:v>
                </c:pt>
                <c:pt idx="84">
                  <c:v>1879.0416666666611</c:v>
                </c:pt>
                <c:pt idx="85">
                  <c:v>1879.1249999999898</c:v>
                </c:pt>
                <c:pt idx="86">
                  <c:v>1879.2083333333258</c:v>
                </c:pt>
                <c:pt idx="87">
                  <c:v>1879.2916666666601</c:v>
                </c:pt>
                <c:pt idx="88">
                  <c:v>1879.3749999999898</c:v>
                </c:pt>
                <c:pt idx="89">
                  <c:v>1879.4583333333258</c:v>
                </c:pt>
                <c:pt idx="90">
                  <c:v>1879.5416666666601</c:v>
                </c:pt>
                <c:pt idx="91">
                  <c:v>1879.6249999999898</c:v>
                </c:pt>
                <c:pt idx="92">
                  <c:v>1879.7083333333258</c:v>
                </c:pt>
                <c:pt idx="93">
                  <c:v>1879.7916666666601</c:v>
                </c:pt>
                <c:pt idx="94">
                  <c:v>1879.8749999999898</c:v>
                </c:pt>
                <c:pt idx="95">
                  <c:v>1879.9583333333258</c:v>
                </c:pt>
                <c:pt idx="96">
                  <c:v>1880.0416666666601</c:v>
                </c:pt>
                <c:pt idx="97">
                  <c:v>1880.1249999999898</c:v>
                </c:pt>
                <c:pt idx="98">
                  <c:v>1880.2083333333258</c:v>
                </c:pt>
                <c:pt idx="99">
                  <c:v>1880.2916666666601</c:v>
                </c:pt>
                <c:pt idx="100">
                  <c:v>1880.3749999999898</c:v>
                </c:pt>
                <c:pt idx="101">
                  <c:v>1880.4583333333258</c:v>
                </c:pt>
                <c:pt idx="102">
                  <c:v>1880.5416666666601</c:v>
                </c:pt>
                <c:pt idx="103">
                  <c:v>1880.6249999999898</c:v>
                </c:pt>
                <c:pt idx="104">
                  <c:v>1880.7083333333248</c:v>
                </c:pt>
                <c:pt idx="105">
                  <c:v>1880.7916666666601</c:v>
                </c:pt>
                <c:pt idx="106">
                  <c:v>1880.8749999999898</c:v>
                </c:pt>
                <c:pt idx="107">
                  <c:v>1880.9583333333248</c:v>
                </c:pt>
                <c:pt idx="108">
                  <c:v>1881.0416666666601</c:v>
                </c:pt>
                <c:pt idx="109">
                  <c:v>1881.1249999999898</c:v>
                </c:pt>
                <c:pt idx="110">
                  <c:v>1881.2083333333248</c:v>
                </c:pt>
                <c:pt idx="111">
                  <c:v>1881.2916666666583</c:v>
                </c:pt>
                <c:pt idx="112">
                  <c:v>1881.3749999999898</c:v>
                </c:pt>
                <c:pt idx="113">
                  <c:v>1881.4583333333248</c:v>
                </c:pt>
                <c:pt idx="114">
                  <c:v>1881.5416666666581</c:v>
                </c:pt>
                <c:pt idx="115">
                  <c:v>1881.6249999999898</c:v>
                </c:pt>
                <c:pt idx="116">
                  <c:v>1881.7083333333246</c:v>
                </c:pt>
                <c:pt idx="117">
                  <c:v>1881.7916666666581</c:v>
                </c:pt>
                <c:pt idx="118">
                  <c:v>1881.8749999999898</c:v>
                </c:pt>
                <c:pt idx="119">
                  <c:v>1881.9583333333244</c:v>
                </c:pt>
                <c:pt idx="120">
                  <c:v>1882.0416666666581</c:v>
                </c:pt>
                <c:pt idx="121">
                  <c:v>1882.1249999999898</c:v>
                </c:pt>
                <c:pt idx="122">
                  <c:v>1882.2083333333242</c:v>
                </c:pt>
                <c:pt idx="123">
                  <c:v>1882.2916666666581</c:v>
                </c:pt>
                <c:pt idx="124">
                  <c:v>1882.3749999999898</c:v>
                </c:pt>
                <c:pt idx="125">
                  <c:v>1882.4583333333228</c:v>
                </c:pt>
                <c:pt idx="126">
                  <c:v>1882.5416666666581</c:v>
                </c:pt>
                <c:pt idx="127">
                  <c:v>1882.6249999999898</c:v>
                </c:pt>
                <c:pt idx="128">
                  <c:v>1882.7083333333228</c:v>
                </c:pt>
                <c:pt idx="129">
                  <c:v>1882.7916666666581</c:v>
                </c:pt>
                <c:pt idx="130">
                  <c:v>1882.8749999999898</c:v>
                </c:pt>
                <c:pt idx="131">
                  <c:v>1882.9583333333228</c:v>
                </c:pt>
                <c:pt idx="132">
                  <c:v>1883.0416666666567</c:v>
                </c:pt>
                <c:pt idx="133">
                  <c:v>1883.1249999999898</c:v>
                </c:pt>
                <c:pt idx="134">
                  <c:v>1883.2083333333228</c:v>
                </c:pt>
                <c:pt idx="135">
                  <c:v>1883.2916666666565</c:v>
                </c:pt>
                <c:pt idx="136">
                  <c:v>1883.3749999999898</c:v>
                </c:pt>
                <c:pt idx="137">
                  <c:v>1883.4583333333228</c:v>
                </c:pt>
                <c:pt idx="138">
                  <c:v>1883.5416666666563</c:v>
                </c:pt>
                <c:pt idx="139">
                  <c:v>1883.6249999999848</c:v>
                </c:pt>
                <c:pt idx="140">
                  <c:v>1883.7083333333228</c:v>
                </c:pt>
                <c:pt idx="141">
                  <c:v>1883.7916666666561</c:v>
                </c:pt>
                <c:pt idx="142">
                  <c:v>1883.8749999999848</c:v>
                </c:pt>
                <c:pt idx="143">
                  <c:v>1883.9583333333226</c:v>
                </c:pt>
                <c:pt idx="144">
                  <c:v>1884.0416666666561</c:v>
                </c:pt>
                <c:pt idx="145">
                  <c:v>1884.1249999999848</c:v>
                </c:pt>
                <c:pt idx="146">
                  <c:v>1884.2083333333208</c:v>
                </c:pt>
                <c:pt idx="147">
                  <c:v>1884.2916666666561</c:v>
                </c:pt>
                <c:pt idx="148">
                  <c:v>1884.3749999999848</c:v>
                </c:pt>
                <c:pt idx="149">
                  <c:v>1884.4583333333208</c:v>
                </c:pt>
                <c:pt idx="150">
                  <c:v>1884.5416666666561</c:v>
                </c:pt>
                <c:pt idx="151">
                  <c:v>1884.6249999999848</c:v>
                </c:pt>
                <c:pt idx="152">
                  <c:v>1884.7083333333208</c:v>
                </c:pt>
                <c:pt idx="153">
                  <c:v>1884.7916666666551</c:v>
                </c:pt>
                <c:pt idx="154">
                  <c:v>1884.8749999999848</c:v>
                </c:pt>
                <c:pt idx="155">
                  <c:v>1884.9583333333208</c:v>
                </c:pt>
                <c:pt idx="156">
                  <c:v>1885.0416666666551</c:v>
                </c:pt>
                <c:pt idx="157">
                  <c:v>1885.1249999999848</c:v>
                </c:pt>
                <c:pt idx="158">
                  <c:v>1885.2083333333208</c:v>
                </c:pt>
                <c:pt idx="159">
                  <c:v>1885.2916666666551</c:v>
                </c:pt>
                <c:pt idx="160">
                  <c:v>1885.3749999999848</c:v>
                </c:pt>
                <c:pt idx="161">
                  <c:v>1885.4583333333208</c:v>
                </c:pt>
                <c:pt idx="162">
                  <c:v>1885.5416666666551</c:v>
                </c:pt>
                <c:pt idx="163">
                  <c:v>1885.6249999999848</c:v>
                </c:pt>
                <c:pt idx="164">
                  <c:v>1885.7083333333208</c:v>
                </c:pt>
                <c:pt idx="165">
                  <c:v>1885.7916666666551</c:v>
                </c:pt>
                <c:pt idx="166">
                  <c:v>1885.8749999999848</c:v>
                </c:pt>
                <c:pt idx="167">
                  <c:v>1885.9583333333208</c:v>
                </c:pt>
                <c:pt idx="168">
                  <c:v>1886.0416666666551</c:v>
                </c:pt>
                <c:pt idx="169">
                  <c:v>1886.1249999999848</c:v>
                </c:pt>
                <c:pt idx="170">
                  <c:v>1886.2083333333198</c:v>
                </c:pt>
                <c:pt idx="171">
                  <c:v>1886.2916666666551</c:v>
                </c:pt>
                <c:pt idx="172">
                  <c:v>1886.3749999999848</c:v>
                </c:pt>
                <c:pt idx="173">
                  <c:v>1886.4583333333198</c:v>
                </c:pt>
                <c:pt idx="174">
                  <c:v>1886.5416666666551</c:v>
                </c:pt>
                <c:pt idx="175">
                  <c:v>1886.6249999999848</c:v>
                </c:pt>
                <c:pt idx="176">
                  <c:v>1886.7083333333198</c:v>
                </c:pt>
                <c:pt idx="177">
                  <c:v>1886.7916666666533</c:v>
                </c:pt>
                <c:pt idx="178">
                  <c:v>1886.8749999999848</c:v>
                </c:pt>
                <c:pt idx="179">
                  <c:v>1886.9583333333198</c:v>
                </c:pt>
                <c:pt idx="180">
                  <c:v>1887.0416666666531</c:v>
                </c:pt>
                <c:pt idx="181">
                  <c:v>1887.1249999999848</c:v>
                </c:pt>
                <c:pt idx="182">
                  <c:v>1887.2083333333196</c:v>
                </c:pt>
                <c:pt idx="183">
                  <c:v>1887.2916666666531</c:v>
                </c:pt>
                <c:pt idx="184">
                  <c:v>1887.3749999999848</c:v>
                </c:pt>
                <c:pt idx="185">
                  <c:v>1887.4583333333194</c:v>
                </c:pt>
                <c:pt idx="186">
                  <c:v>1887.5416666666531</c:v>
                </c:pt>
                <c:pt idx="187">
                  <c:v>1887.6249999999848</c:v>
                </c:pt>
                <c:pt idx="188">
                  <c:v>1887.7083333333192</c:v>
                </c:pt>
                <c:pt idx="189">
                  <c:v>1887.7916666666531</c:v>
                </c:pt>
                <c:pt idx="190">
                  <c:v>1887.8749999999848</c:v>
                </c:pt>
                <c:pt idx="191">
                  <c:v>1887.9583333333178</c:v>
                </c:pt>
                <c:pt idx="192">
                  <c:v>1888.0416666666531</c:v>
                </c:pt>
                <c:pt idx="193">
                  <c:v>1888.1249999999848</c:v>
                </c:pt>
                <c:pt idx="194">
                  <c:v>1888.2083333333178</c:v>
                </c:pt>
                <c:pt idx="195">
                  <c:v>1888.2916666666531</c:v>
                </c:pt>
                <c:pt idx="196">
                  <c:v>1888.3749999999848</c:v>
                </c:pt>
                <c:pt idx="197">
                  <c:v>1888.4583333333178</c:v>
                </c:pt>
                <c:pt idx="198">
                  <c:v>1888.5416666666517</c:v>
                </c:pt>
                <c:pt idx="199">
                  <c:v>1888.6249999999848</c:v>
                </c:pt>
                <c:pt idx="200">
                  <c:v>1888.7083333333178</c:v>
                </c:pt>
                <c:pt idx="201">
                  <c:v>1888.7916666666515</c:v>
                </c:pt>
                <c:pt idx="202">
                  <c:v>1888.8749999999848</c:v>
                </c:pt>
                <c:pt idx="203">
                  <c:v>1888.9583333333178</c:v>
                </c:pt>
                <c:pt idx="204">
                  <c:v>1889.0416666666513</c:v>
                </c:pt>
                <c:pt idx="205">
                  <c:v>1889.1249999999798</c:v>
                </c:pt>
                <c:pt idx="206">
                  <c:v>1889.2083333333178</c:v>
                </c:pt>
                <c:pt idx="207">
                  <c:v>1889.2916666666511</c:v>
                </c:pt>
                <c:pt idx="208">
                  <c:v>1889.3749999999798</c:v>
                </c:pt>
                <c:pt idx="209">
                  <c:v>1889.4583333333176</c:v>
                </c:pt>
                <c:pt idx="210">
                  <c:v>1889.5416666666511</c:v>
                </c:pt>
                <c:pt idx="211">
                  <c:v>1889.6249999999798</c:v>
                </c:pt>
                <c:pt idx="212">
                  <c:v>1889.7083333333148</c:v>
                </c:pt>
                <c:pt idx="213">
                  <c:v>1889.7916666666511</c:v>
                </c:pt>
                <c:pt idx="214">
                  <c:v>1889.8749999999798</c:v>
                </c:pt>
                <c:pt idx="215">
                  <c:v>1889.9583333333148</c:v>
                </c:pt>
                <c:pt idx="216">
                  <c:v>1890.0416666666511</c:v>
                </c:pt>
                <c:pt idx="217">
                  <c:v>1890.1249999999798</c:v>
                </c:pt>
                <c:pt idx="218">
                  <c:v>1890.2083333333148</c:v>
                </c:pt>
                <c:pt idx="219">
                  <c:v>1890.2916666666501</c:v>
                </c:pt>
                <c:pt idx="220">
                  <c:v>1890.3749999999798</c:v>
                </c:pt>
                <c:pt idx="221">
                  <c:v>1890.4583333333148</c:v>
                </c:pt>
                <c:pt idx="222">
                  <c:v>1890.5416666666501</c:v>
                </c:pt>
                <c:pt idx="223">
                  <c:v>1890.6249999999798</c:v>
                </c:pt>
                <c:pt idx="224">
                  <c:v>1890.7083333333148</c:v>
                </c:pt>
                <c:pt idx="225">
                  <c:v>1890.7916666666501</c:v>
                </c:pt>
                <c:pt idx="226">
                  <c:v>1890.8749999999798</c:v>
                </c:pt>
                <c:pt idx="227">
                  <c:v>1890.9583333333148</c:v>
                </c:pt>
                <c:pt idx="228">
                  <c:v>1891.0416666666501</c:v>
                </c:pt>
                <c:pt idx="229">
                  <c:v>1891.1249999999798</c:v>
                </c:pt>
                <c:pt idx="230">
                  <c:v>1891.2083333333148</c:v>
                </c:pt>
                <c:pt idx="231">
                  <c:v>1891.2916666666501</c:v>
                </c:pt>
                <c:pt idx="232">
                  <c:v>1891.3749999999798</c:v>
                </c:pt>
                <c:pt idx="233">
                  <c:v>1891.4583333333148</c:v>
                </c:pt>
                <c:pt idx="234">
                  <c:v>1891.5416666666501</c:v>
                </c:pt>
                <c:pt idx="235">
                  <c:v>1891.6249999999798</c:v>
                </c:pt>
                <c:pt idx="236">
                  <c:v>1891.7083333333148</c:v>
                </c:pt>
                <c:pt idx="237">
                  <c:v>1891.7916666666501</c:v>
                </c:pt>
                <c:pt idx="238">
                  <c:v>1891.8749999999798</c:v>
                </c:pt>
                <c:pt idx="239">
                  <c:v>1891.9583333333148</c:v>
                </c:pt>
                <c:pt idx="240">
                  <c:v>1892.0416666666501</c:v>
                </c:pt>
                <c:pt idx="241">
                  <c:v>1892.1249999999798</c:v>
                </c:pt>
                <c:pt idx="242">
                  <c:v>1892.2083333333148</c:v>
                </c:pt>
                <c:pt idx="243">
                  <c:v>1892.2916666666483</c:v>
                </c:pt>
                <c:pt idx="244">
                  <c:v>1892.3749999999798</c:v>
                </c:pt>
                <c:pt idx="245">
                  <c:v>1892.4583333333148</c:v>
                </c:pt>
                <c:pt idx="246">
                  <c:v>1892.5416666666481</c:v>
                </c:pt>
                <c:pt idx="247">
                  <c:v>1892.6249999999798</c:v>
                </c:pt>
                <c:pt idx="248">
                  <c:v>1892.7083333333146</c:v>
                </c:pt>
                <c:pt idx="249">
                  <c:v>1892.7916666666481</c:v>
                </c:pt>
                <c:pt idx="250">
                  <c:v>1892.8749999999798</c:v>
                </c:pt>
                <c:pt idx="251">
                  <c:v>1892.9583333333144</c:v>
                </c:pt>
                <c:pt idx="252">
                  <c:v>1893.0416666666481</c:v>
                </c:pt>
                <c:pt idx="253">
                  <c:v>1893.1249999999798</c:v>
                </c:pt>
                <c:pt idx="254">
                  <c:v>1893.2083333333142</c:v>
                </c:pt>
                <c:pt idx="255">
                  <c:v>1893.2916666666481</c:v>
                </c:pt>
                <c:pt idx="256">
                  <c:v>1893.3749999999798</c:v>
                </c:pt>
                <c:pt idx="257">
                  <c:v>1893.4583333333128</c:v>
                </c:pt>
                <c:pt idx="258">
                  <c:v>1893.5416666666481</c:v>
                </c:pt>
                <c:pt idx="259">
                  <c:v>1893.6249999999798</c:v>
                </c:pt>
                <c:pt idx="260">
                  <c:v>1893.7083333333128</c:v>
                </c:pt>
                <c:pt idx="261">
                  <c:v>1893.7916666666481</c:v>
                </c:pt>
                <c:pt idx="262">
                  <c:v>1893.8749999999798</c:v>
                </c:pt>
                <c:pt idx="263">
                  <c:v>1893.9583333333128</c:v>
                </c:pt>
                <c:pt idx="264">
                  <c:v>1894.0416666666467</c:v>
                </c:pt>
                <c:pt idx="265">
                  <c:v>1894.1249999999798</c:v>
                </c:pt>
                <c:pt idx="266">
                  <c:v>1894.2083333333128</c:v>
                </c:pt>
                <c:pt idx="267">
                  <c:v>1894.2916666666465</c:v>
                </c:pt>
                <c:pt idx="268">
                  <c:v>1894.3749999999798</c:v>
                </c:pt>
                <c:pt idx="269">
                  <c:v>1894.4583333333128</c:v>
                </c:pt>
                <c:pt idx="270">
                  <c:v>1894.5416666666463</c:v>
                </c:pt>
                <c:pt idx="271">
                  <c:v>1894.6249999999748</c:v>
                </c:pt>
                <c:pt idx="272">
                  <c:v>1894.7083333333128</c:v>
                </c:pt>
                <c:pt idx="273">
                  <c:v>1894.7916666666461</c:v>
                </c:pt>
                <c:pt idx="274">
                  <c:v>1894.8749999999748</c:v>
                </c:pt>
                <c:pt idx="275">
                  <c:v>1894.9583333333126</c:v>
                </c:pt>
                <c:pt idx="276">
                  <c:v>1895.0416666666461</c:v>
                </c:pt>
                <c:pt idx="277">
                  <c:v>1895.1249999999748</c:v>
                </c:pt>
                <c:pt idx="278">
                  <c:v>1895.2083333333098</c:v>
                </c:pt>
                <c:pt idx="279">
                  <c:v>1895.2916666666461</c:v>
                </c:pt>
                <c:pt idx="280">
                  <c:v>1895.3749999999748</c:v>
                </c:pt>
                <c:pt idx="281">
                  <c:v>1895.4583333333098</c:v>
                </c:pt>
                <c:pt idx="282">
                  <c:v>1895.5416666666461</c:v>
                </c:pt>
                <c:pt idx="283">
                  <c:v>1895.6249999999748</c:v>
                </c:pt>
                <c:pt idx="284">
                  <c:v>1895.7083333333098</c:v>
                </c:pt>
                <c:pt idx="285">
                  <c:v>1895.7916666666451</c:v>
                </c:pt>
                <c:pt idx="286">
                  <c:v>1895.8749999999748</c:v>
                </c:pt>
                <c:pt idx="287">
                  <c:v>1895.9583333333098</c:v>
                </c:pt>
                <c:pt idx="288">
                  <c:v>1896.0416666666451</c:v>
                </c:pt>
                <c:pt idx="289">
                  <c:v>1896.1249999999748</c:v>
                </c:pt>
                <c:pt idx="290">
                  <c:v>1896.2083333333098</c:v>
                </c:pt>
                <c:pt idx="291">
                  <c:v>1896.2916666666451</c:v>
                </c:pt>
                <c:pt idx="292">
                  <c:v>1896.3749999999748</c:v>
                </c:pt>
                <c:pt idx="293">
                  <c:v>1896.4583333333098</c:v>
                </c:pt>
                <c:pt idx="294">
                  <c:v>1896.5416666666451</c:v>
                </c:pt>
                <c:pt idx="295">
                  <c:v>1896.6249999999748</c:v>
                </c:pt>
                <c:pt idx="296">
                  <c:v>1896.7083333333098</c:v>
                </c:pt>
                <c:pt idx="297">
                  <c:v>1896.7916666666451</c:v>
                </c:pt>
                <c:pt idx="298">
                  <c:v>1896.8749999999748</c:v>
                </c:pt>
                <c:pt idx="299">
                  <c:v>1896.9583333333098</c:v>
                </c:pt>
                <c:pt idx="300">
                  <c:v>1897.0416666666451</c:v>
                </c:pt>
                <c:pt idx="301">
                  <c:v>1897.1249999999748</c:v>
                </c:pt>
                <c:pt idx="302">
                  <c:v>1897.2083333333098</c:v>
                </c:pt>
                <c:pt idx="303">
                  <c:v>1897.2916666666451</c:v>
                </c:pt>
                <c:pt idx="304">
                  <c:v>1897.3749999999748</c:v>
                </c:pt>
                <c:pt idx="305">
                  <c:v>1897.4583333333098</c:v>
                </c:pt>
                <c:pt idx="306">
                  <c:v>1897.5416666666451</c:v>
                </c:pt>
                <c:pt idx="307">
                  <c:v>1897.6249999999748</c:v>
                </c:pt>
                <c:pt idx="308">
                  <c:v>1897.7083333333098</c:v>
                </c:pt>
                <c:pt idx="309">
                  <c:v>1897.7916666666433</c:v>
                </c:pt>
                <c:pt idx="310">
                  <c:v>1897.8749999999748</c:v>
                </c:pt>
                <c:pt idx="311">
                  <c:v>1897.9583333333098</c:v>
                </c:pt>
                <c:pt idx="312">
                  <c:v>1898.0416666666431</c:v>
                </c:pt>
                <c:pt idx="313">
                  <c:v>1898.1249999999748</c:v>
                </c:pt>
                <c:pt idx="314">
                  <c:v>1898.2083333333096</c:v>
                </c:pt>
                <c:pt idx="315">
                  <c:v>1898.2916666666431</c:v>
                </c:pt>
                <c:pt idx="316">
                  <c:v>1898.3749999999748</c:v>
                </c:pt>
                <c:pt idx="317">
                  <c:v>1898.4583333333094</c:v>
                </c:pt>
                <c:pt idx="318">
                  <c:v>1898.5416666666431</c:v>
                </c:pt>
                <c:pt idx="319">
                  <c:v>1898.6249999999748</c:v>
                </c:pt>
                <c:pt idx="320">
                  <c:v>1898.7083333333092</c:v>
                </c:pt>
                <c:pt idx="321">
                  <c:v>1898.7916666666431</c:v>
                </c:pt>
                <c:pt idx="322">
                  <c:v>1898.8749999999748</c:v>
                </c:pt>
                <c:pt idx="323">
                  <c:v>1898.9583333333078</c:v>
                </c:pt>
                <c:pt idx="324">
                  <c:v>1899.0416666666431</c:v>
                </c:pt>
                <c:pt idx="325">
                  <c:v>1899.1249999999748</c:v>
                </c:pt>
                <c:pt idx="326">
                  <c:v>1899.2083333333078</c:v>
                </c:pt>
                <c:pt idx="327">
                  <c:v>1899.2916666666431</c:v>
                </c:pt>
                <c:pt idx="328">
                  <c:v>1899.3749999999748</c:v>
                </c:pt>
                <c:pt idx="329">
                  <c:v>1899.4583333333078</c:v>
                </c:pt>
                <c:pt idx="330">
                  <c:v>1899.5416666666417</c:v>
                </c:pt>
                <c:pt idx="331">
                  <c:v>1899.6249999999748</c:v>
                </c:pt>
                <c:pt idx="332">
                  <c:v>1899.7083333333078</c:v>
                </c:pt>
                <c:pt idx="333">
                  <c:v>1899.7916666666415</c:v>
                </c:pt>
                <c:pt idx="334">
                  <c:v>1899.8749999999748</c:v>
                </c:pt>
                <c:pt idx="335">
                  <c:v>1899.9583333333078</c:v>
                </c:pt>
                <c:pt idx="336">
                  <c:v>1900.0416666666413</c:v>
                </c:pt>
                <c:pt idx="337">
                  <c:v>1900.1249999999698</c:v>
                </c:pt>
                <c:pt idx="338">
                  <c:v>1900.2083333333078</c:v>
                </c:pt>
                <c:pt idx="339">
                  <c:v>1900.291666666641</c:v>
                </c:pt>
                <c:pt idx="340">
                  <c:v>1900.3749999999698</c:v>
                </c:pt>
                <c:pt idx="341">
                  <c:v>1900.4583333333076</c:v>
                </c:pt>
                <c:pt idx="342">
                  <c:v>1900.541666666641</c:v>
                </c:pt>
                <c:pt idx="343">
                  <c:v>1900.6249999999698</c:v>
                </c:pt>
                <c:pt idx="344">
                  <c:v>1900.7083333333048</c:v>
                </c:pt>
                <c:pt idx="345">
                  <c:v>1900.791666666641</c:v>
                </c:pt>
                <c:pt idx="346">
                  <c:v>1900.8749999999698</c:v>
                </c:pt>
                <c:pt idx="347">
                  <c:v>1900.9583333333048</c:v>
                </c:pt>
                <c:pt idx="348">
                  <c:v>1901.041666666641</c:v>
                </c:pt>
                <c:pt idx="349">
                  <c:v>1901.1249999999698</c:v>
                </c:pt>
                <c:pt idx="350">
                  <c:v>1901.2083333333048</c:v>
                </c:pt>
                <c:pt idx="351">
                  <c:v>1901.2916666666401</c:v>
                </c:pt>
                <c:pt idx="352">
                  <c:v>1901.3749999999698</c:v>
                </c:pt>
                <c:pt idx="353">
                  <c:v>1901.4583333333048</c:v>
                </c:pt>
                <c:pt idx="354">
                  <c:v>1901.5416666666401</c:v>
                </c:pt>
                <c:pt idx="355">
                  <c:v>1901.6249999999698</c:v>
                </c:pt>
                <c:pt idx="356">
                  <c:v>1901.7083333333048</c:v>
                </c:pt>
                <c:pt idx="357">
                  <c:v>1901.7916666666401</c:v>
                </c:pt>
                <c:pt idx="358">
                  <c:v>1901.8749999999698</c:v>
                </c:pt>
                <c:pt idx="359">
                  <c:v>1901.9583333333048</c:v>
                </c:pt>
                <c:pt idx="360">
                  <c:v>1902.0416666666401</c:v>
                </c:pt>
                <c:pt idx="361">
                  <c:v>1902.1249999999698</c:v>
                </c:pt>
                <c:pt idx="362">
                  <c:v>1902.2083333333048</c:v>
                </c:pt>
                <c:pt idx="363">
                  <c:v>1902.2916666666401</c:v>
                </c:pt>
                <c:pt idx="364">
                  <c:v>1902.3749999999698</c:v>
                </c:pt>
                <c:pt idx="365">
                  <c:v>1902.4583333333048</c:v>
                </c:pt>
                <c:pt idx="366">
                  <c:v>1902.5416666666401</c:v>
                </c:pt>
                <c:pt idx="367">
                  <c:v>1902.6249999999698</c:v>
                </c:pt>
                <c:pt idx="368">
                  <c:v>1902.7083333333048</c:v>
                </c:pt>
                <c:pt idx="369">
                  <c:v>1902.7916666666401</c:v>
                </c:pt>
                <c:pt idx="370">
                  <c:v>1902.8749999999698</c:v>
                </c:pt>
                <c:pt idx="371">
                  <c:v>1902.9583333333048</c:v>
                </c:pt>
                <c:pt idx="372">
                  <c:v>1903.0416666666385</c:v>
                </c:pt>
                <c:pt idx="373">
                  <c:v>1903.1249999999698</c:v>
                </c:pt>
                <c:pt idx="374">
                  <c:v>1903.2083333333048</c:v>
                </c:pt>
                <c:pt idx="375">
                  <c:v>1903.2916666666383</c:v>
                </c:pt>
                <c:pt idx="376">
                  <c:v>1903.3749999999698</c:v>
                </c:pt>
                <c:pt idx="377">
                  <c:v>1903.4583333333048</c:v>
                </c:pt>
                <c:pt idx="378">
                  <c:v>1903.5416666666381</c:v>
                </c:pt>
                <c:pt idx="379">
                  <c:v>1903.6249999999698</c:v>
                </c:pt>
                <c:pt idx="380">
                  <c:v>1903.7083333333046</c:v>
                </c:pt>
                <c:pt idx="381">
                  <c:v>1903.7916666666381</c:v>
                </c:pt>
                <c:pt idx="382">
                  <c:v>1903.8749999999698</c:v>
                </c:pt>
                <c:pt idx="383">
                  <c:v>1903.9583333333044</c:v>
                </c:pt>
                <c:pt idx="384">
                  <c:v>1904.0416666666381</c:v>
                </c:pt>
                <c:pt idx="385">
                  <c:v>1904.1249999999698</c:v>
                </c:pt>
                <c:pt idx="386">
                  <c:v>1904.2083333333042</c:v>
                </c:pt>
                <c:pt idx="387">
                  <c:v>1904.2916666666381</c:v>
                </c:pt>
                <c:pt idx="388">
                  <c:v>1904.3749999999698</c:v>
                </c:pt>
                <c:pt idx="389">
                  <c:v>1904.4583333333028</c:v>
                </c:pt>
                <c:pt idx="390">
                  <c:v>1904.5416666666381</c:v>
                </c:pt>
                <c:pt idx="391">
                  <c:v>1904.6249999999698</c:v>
                </c:pt>
                <c:pt idx="392">
                  <c:v>1904.7083333333028</c:v>
                </c:pt>
                <c:pt idx="393">
                  <c:v>1904.7916666666381</c:v>
                </c:pt>
                <c:pt idx="394">
                  <c:v>1904.8749999999698</c:v>
                </c:pt>
                <c:pt idx="395">
                  <c:v>1904.9583333333028</c:v>
                </c:pt>
                <c:pt idx="396">
                  <c:v>1905.0416666666367</c:v>
                </c:pt>
                <c:pt idx="397">
                  <c:v>1905.1249999999698</c:v>
                </c:pt>
                <c:pt idx="398">
                  <c:v>1905.2083333333028</c:v>
                </c:pt>
                <c:pt idx="399">
                  <c:v>1905.2916666666365</c:v>
                </c:pt>
                <c:pt idx="400">
                  <c:v>1905.3749999999698</c:v>
                </c:pt>
                <c:pt idx="401">
                  <c:v>1905.4583333333028</c:v>
                </c:pt>
                <c:pt idx="402">
                  <c:v>1905.5416666666363</c:v>
                </c:pt>
                <c:pt idx="403">
                  <c:v>1905.6249999999648</c:v>
                </c:pt>
                <c:pt idx="404">
                  <c:v>1905.7083333333028</c:v>
                </c:pt>
                <c:pt idx="405">
                  <c:v>1905.791666666636</c:v>
                </c:pt>
                <c:pt idx="406">
                  <c:v>1905.8749999999648</c:v>
                </c:pt>
                <c:pt idx="407">
                  <c:v>1905.9583333333026</c:v>
                </c:pt>
                <c:pt idx="408">
                  <c:v>1906.041666666636</c:v>
                </c:pt>
                <c:pt idx="409">
                  <c:v>1906.1249999999648</c:v>
                </c:pt>
                <c:pt idx="410">
                  <c:v>1906.2083333333001</c:v>
                </c:pt>
                <c:pt idx="411">
                  <c:v>1906.291666666636</c:v>
                </c:pt>
                <c:pt idx="412">
                  <c:v>1906.3749999999648</c:v>
                </c:pt>
                <c:pt idx="413">
                  <c:v>1906.4583333332998</c:v>
                </c:pt>
                <c:pt idx="414">
                  <c:v>1906.541666666636</c:v>
                </c:pt>
                <c:pt idx="415">
                  <c:v>1906.6249999999648</c:v>
                </c:pt>
                <c:pt idx="416">
                  <c:v>1906.7083333333001</c:v>
                </c:pt>
                <c:pt idx="417">
                  <c:v>1906.7916666666351</c:v>
                </c:pt>
                <c:pt idx="418">
                  <c:v>1906.8749999999648</c:v>
                </c:pt>
                <c:pt idx="419">
                  <c:v>1906.9583333332998</c:v>
                </c:pt>
                <c:pt idx="420">
                  <c:v>1907.0416666666351</c:v>
                </c:pt>
                <c:pt idx="421">
                  <c:v>1907.1249999999648</c:v>
                </c:pt>
                <c:pt idx="422">
                  <c:v>1907.2083333333001</c:v>
                </c:pt>
                <c:pt idx="423">
                  <c:v>1907.2916666666351</c:v>
                </c:pt>
                <c:pt idx="424">
                  <c:v>1907.3749999999648</c:v>
                </c:pt>
                <c:pt idx="425">
                  <c:v>1907.4583333332998</c:v>
                </c:pt>
                <c:pt idx="426">
                  <c:v>1907.5416666666351</c:v>
                </c:pt>
                <c:pt idx="427">
                  <c:v>1907.6249999999648</c:v>
                </c:pt>
                <c:pt idx="428">
                  <c:v>1907.7083333333001</c:v>
                </c:pt>
                <c:pt idx="429">
                  <c:v>1907.7916666666351</c:v>
                </c:pt>
                <c:pt idx="430">
                  <c:v>1907.8749999999648</c:v>
                </c:pt>
                <c:pt idx="431">
                  <c:v>1907.9583333332998</c:v>
                </c:pt>
                <c:pt idx="432">
                  <c:v>1908.0416666666351</c:v>
                </c:pt>
                <c:pt idx="433">
                  <c:v>1908.1249999999648</c:v>
                </c:pt>
                <c:pt idx="434">
                  <c:v>1908.2083333333001</c:v>
                </c:pt>
                <c:pt idx="435">
                  <c:v>1908.2916666666351</c:v>
                </c:pt>
                <c:pt idx="436">
                  <c:v>1908.3749999999648</c:v>
                </c:pt>
                <c:pt idx="437">
                  <c:v>1908.4583333332998</c:v>
                </c:pt>
                <c:pt idx="438">
                  <c:v>1908.5416666666335</c:v>
                </c:pt>
                <c:pt idx="439">
                  <c:v>1908.6249999999648</c:v>
                </c:pt>
                <c:pt idx="440">
                  <c:v>1908.7083333333001</c:v>
                </c:pt>
                <c:pt idx="441">
                  <c:v>1908.7916666666333</c:v>
                </c:pt>
                <c:pt idx="442">
                  <c:v>1908.8749999999648</c:v>
                </c:pt>
                <c:pt idx="443">
                  <c:v>1908.9583333332998</c:v>
                </c:pt>
                <c:pt idx="444">
                  <c:v>1909.0416666666331</c:v>
                </c:pt>
                <c:pt idx="445">
                  <c:v>1909.1249999999648</c:v>
                </c:pt>
                <c:pt idx="446">
                  <c:v>1909.2083333333001</c:v>
                </c:pt>
                <c:pt idx="447">
                  <c:v>1909.2916666666331</c:v>
                </c:pt>
                <c:pt idx="448">
                  <c:v>1909.3749999999648</c:v>
                </c:pt>
                <c:pt idx="449">
                  <c:v>1909.4583333332998</c:v>
                </c:pt>
                <c:pt idx="450">
                  <c:v>1909.5416666666331</c:v>
                </c:pt>
                <c:pt idx="451">
                  <c:v>1909.6249999999648</c:v>
                </c:pt>
                <c:pt idx="452">
                  <c:v>1909.7083333333001</c:v>
                </c:pt>
                <c:pt idx="453">
                  <c:v>1909.7916666666331</c:v>
                </c:pt>
                <c:pt idx="454">
                  <c:v>1909.8749999999648</c:v>
                </c:pt>
                <c:pt idx="455">
                  <c:v>1909.9583333332989</c:v>
                </c:pt>
                <c:pt idx="456">
                  <c:v>1910.0416666666331</c:v>
                </c:pt>
                <c:pt idx="457">
                  <c:v>1910.1249999999648</c:v>
                </c:pt>
                <c:pt idx="458">
                  <c:v>1910.2083333332987</c:v>
                </c:pt>
                <c:pt idx="459">
                  <c:v>1910.2916666666331</c:v>
                </c:pt>
                <c:pt idx="460">
                  <c:v>1910.3749999999648</c:v>
                </c:pt>
                <c:pt idx="461">
                  <c:v>1910.4583333332985</c:v>
                </c:pt>
                <c:pt idx="462">
                  <c:v>1910.5416666666317</c:v>
                </c:pt>
                <c:pt idx="463">
                  <c:v>1910.6249999999648</c:v>
                </c:pt>
                <c:pt idx="464">
                  <c:v>1910.7083333332982</c:v>
                </c:pt>
                <c:pt idx="465">
                  <c:v>1910.7916666666315</c:v>
                </c:pt>
                <c:pt idx="466">
                  <c:v>1910.8749999999648</c:v>
                </c:pt>
                <c:pt idx="467">
                  <c:v>1910.958333333298</c:v>
                </c:pt>
                <c:pt idx="468">
                  <c:v>1911.0416666666313</c:v>
                </c:pt>
                <c:pt idx="469">
                  <c:v>1911.1249999999598</c:v>
                </c:pt>
                <c:pt idx="470">
                  <c:v>1911.208333333298</c:v>
                </c:pt>
                <c:pt idx="471">
                  <c:v>1911.291666666631</c:v>
                </c:pt>
                <c:pt idx="472">
                  <c:v>1911.3749999999598</c:v>
                </c:pt>
                <c:pt idx="473">
                  <c:v>1911.458333333298</c:v>
                </c:pt>
                <c:pt idx="474">
                  <c:v>1911.541666666631</c:v>
                </c:pt>
                <c:pt idx="475">
                  <c:v>1911.6249999999598</c:v>
                </c:pt>
                <c:pt idx="476">
                  <c:v>1911.7083333332973</c:v>
                </c:pt>
                <c:pt idx="477">
                  <c:v>1911.791666666631</c:v>
                </c:pt>
                <c:pt idx="478">
                  <c:v>1911.8749999999598</c:v>
                </c:pt>
                <c:pt idx="479">
                  <c:v>1911.9583333332971</c:v>
                </c:pt>
                <c:pt idx="480">
                  <c:v>1912.041666666631</c:v>
                </c:pt>
                <c:pt idx="481">
                  <c:v>1912.1249999999598</c:v>
                </c:pt>
                <c:pt idx="482">
                  <c:v>1912.2083333332969</c:v>
                </c:pt>
                <c:pt idx="483">
                  <c:v>1912.2916666666301</c:v>
                </c:pt>
                <c:pt idx="484">
                  <c:v>1912.3749999999598</c:v>
                </c:pt>
                <c:pt idx="485">
                  <c:v>1912.4583333332967</c:v>
                </c:pt>
                <c:pt idx="486">
                  <c:v>1912.5416666666301</c:v>
                </c:pt>
                <c:pt idx="487">
                  <c:v>1912.6249999999598</c:v>
                </c:pt>
                <c:pt idx="488">
                  <c:v>1912.7083333332964</c:v>
                </c:pt>
                <c:pt idx="489">
                  <c:v>1912.7916666666301</c:v>
                </c:pt>
                <c:pt idx="490">
                  <c:v>1912.8749999999598</c:v>
                </c:pt>
                <c:pt idx="491">
                  <c:v>1912.9583333332962</c:v>
                </c:pt>
                <c:pt idx="492">
                  <c:v>1913.0416666666301</c:v>
                </c:pt>
                <c:pt idx="493">
                  <c:v>1913.1249999999598</c:v>
                </c:pt>
                <c:pt idx="494">
                  <c:v>1913.208333333296</c:v>
                </c:pt>
                <c:pt idx="495">
                  <c:v>1913.2916666666301</c:v>
                </c:pt>
                <c:pt idx="496">
                  <c:v>1913.3749999999598</c:v>
                </c:pt>
                <c:pt idx="497">
                  <c:v>1913.4583333332957</c:v>
                </c:pt>
                <c:pt idx="498">
                  <c:v>1913.5416666666301</c:v>
                </c:pt>
                <c:pt idx="499">
                  <c:v>1913.6249999999598</c:v>
                </c:pt>
                <c:pt idx="500">
                  <c:v>1913.7083333332955</c:v>
                </c:pt>
                <c:pt idx="501">
                  <c:v>1913.7916666666301</c:v>
                </c:pt>
                <c:pt idx="502">
                  <c:v>1913.8749999999598</c:v>
                </c:pt>
                <c:pt idx="503">
                  <c:v>1913.9583333332953</c:v>
                </c:pt>
                <c:pt idx="504">
                  <c:v>1914.0416666666285</c:v>
                </c:pt>
                <c:pt idx="505">
                  <c:v>1914.1249999999598</c:v>
                </c:pt>
                <c:pt idx="506">
                  <c:v>1914.2083333332951</c:v>
                </c:pt>
                <c:pt idx="507">
                  <c:v>1914.2916666666283</c:v>
                </c:pt>
                <c:pt idx="508">
                  <c:v>1914.3749999999598</c:v>
                </c:pt>
                <c:pt idx="509">
                  <c:v>1914.4583333332951</c:v>
                </c:pt>
                <c:pt idx="510">
                  <c:v>1914.5416666666281</c:v>
                </c:pt>
                <c:pt idx="511">
                  <c:v>1914.6249999999598</c:v>
                </c:pt>
                <c:pt idx="512">
                  <c:v>1914.7083333332951</c:v>
                </c:pt>
                <c:pt idx="513">
                  <c:v>1914.7916666666281</c:v>
                </c:pt>
                <c:pt idx="514">
                  <c:v>1914.8749999999598</c:v>
                </c:pt>
                <c:pt idx="515">
                  <c:v>1914.9583333332951</c:v>
                </c:pt>
                <c:pt idx="516">
                  <c:v>1915.0416666666281</c:v>
                </c:pt>
                <c:pt idx="517">
                  <c:v>1915.1249999999598</c:v>
                </c:pt>
                <c:pt idx="518">
                  <c:v>1915.2083333332941</c:v>
                </c:pt>
                <c:pt idx="519">
                  <c:v>1915.2916666666281</c:v>
                </c:pt>
                <c:pt idx="520">
                  <c:v>1915.3749999999598</c:v>
                </c:pt>
                <c:pt idx="521">
                  <c:v>1915.4583333332939</c:v>
                </c:pt>
                <c:pt idx="522">
                  <c:v>1915.5416666666281</c:v>
                </c:pt>
                <c:pt idx="523">
                  <c:v>1915.6249999999598</c:v>
                </c:pt>
                <c:pt idx="524">
                  <c:v>1915.7083333332937</c:v>
                </c:pt>
                <c:pt idx="525">
                  <c:v>1915.7916666666281</c:v>
                </c:pt>
                <c:pt idx="526">
                  <c:v>1915.8749999999598</c:v>
                </c:pt>
                <c:pt idx="527">
                  <c:v>1915.9583333332935</c:v>
                </c:pt>
                <c:pt idx="528">
                  <c:v>1916.0416666666267</c:v>
                </c:pt>
                <c:pt idx="529">
                  <c:v>1916.1249999999598</c:v>
                </c:pt>
                <c:pt idx="530">
                  <c:v>1916.2083333332932</c:v>
                </c:pt>
                <c:pt idx="531">
                  <c:v>1916.2916666666265</c:v>
                </c:pt>
                <c:pt idx="532">
                  <c:v>1916.3749999999598</c:v>
                </c:pt>
                <c:pt idx="533">
                  <c:v>1916.458333333293</c:v>
                </c:pt>
                <c:pt idx="534">
                  <c:v>1916.5416666666263</c:v>
                </c:pt>
                <c:pt idx="535">
                  <c:v>1916.6249999999548</c:v>
                </c:pt>
                <c:pt idx="536">
                  <c:v>1916.708333333293</c:v>
                </c:pt>
                <c:pt idx="537">
                  <c:v>1916.791666666626</c:v>
                </c:pt>
                <c:pt idx="538">
                  <c:v>1916.8749999999548</c:v>
                </c:pt>
                <c:pt idx="539">
                  <c:v>1916.958333333293</c:v>
                </c:pt>
                <c:pt idx="540">
                  <c:v>1917.041666666626</c:v>
                </c:pt>
                <c:pt idx="541">
                  <c:v>1917.1249999999548</c:v>
                </c:pt>
                <c:pt idx="542">
                  <c:v>1917.2083333332923</c:v>
                </c:pt>
                <c:pt idx="543">
                  <c:v>1917.291666666626</c:v>
                </c:pt>
                <c:pt idx="544">
                  <c:v>1917.3749999999548</c:v>
                </c:pt>
                <c:pt idx="545">
                  <c:v>1917.4583333332921</c:v>
                </c:pt>
                <c:pt idx="546">
                  <c:v>1917.541666666626</c:v>
                </c:pt>
                <c:pt idx="547">
                  <c:v>1917.6249999999548</c:v>
                </c:pt>
                <c:pt idx="548">
                  <c:v>1917.7083333332919</c:v>
                </c:pt>
                <c:pt idx="549">
                  <c:v>1917.7916666666251</c:v>
                </c:pt>
                <c:pt idx="550">
                  <c:v>1917.8749999999548</c:v>
                </c:pt>
                <c:pt idx="551">
                  <c:v>1917.9583333332916</c:v>
                </c:pt>
                <c:pt idx="552">
                  <c:v>1918.0416666666251</c:v>
                </c:pt>
                <c:pt idx="553">
                  <c:v>1918.1249999999548</c:v>
                </c:pt>
                <c:pt idx="554">
                  <c:v>1918.2083333332914</c:v>
                </c:pt>
                <c:pt idx="555">
                  <c:v>1918.2916666666251</c:v>
                </c:pt>
                <c:pt idx="556">
                  <c:v>1918.3749999999548</c:v>
                </c:pt>
                <c:pt idx="557">
                  <c:v>1918.4583333332912</c:v>
                </c:pt>
                <c:pt idx="558">
                  <c:v>1918.5416666666251</c:v>
                </c:pt>
                <c:pt idx="559">
                  <c:v>1918.6249999999548</c:v>
                </c:pt>
                <c:pt idx="560">
                  <c:v>1918.708333333291</c:v>
                </c:pt>
                <c:pt idx="561">
                  <c:v>1918.7916666666251</c:v>
                </c:pt>
                <c:pt idx="562">
                  <c:v>1918.8749999999548</c:v>
                </c:pt>
                <c:pt idx="563">
                  <c:v>1918.9583333332907</c:v>
                </c:pt>
                <c:pt idx="564">
                  <c:v>1919.0416666666251</c:v>
                </c:pt>
                <c:pt idx="565">
                  <c:v>1919.1249999999548</c:v>
                </c:pt>
                <c:pt idx="566">
                  <c:v>1919.2083333332905</c:v>
                </c:pt>
                <c:pt idx="567">
                  <c:v>1919.2916666666251</c:v>
                </c:pt>
                <c:pt idx="568">
                  <c:v>1919.3749999999548</c:v>
                </c:pt>
                <c:pt idx="569">
                  <c:v>1919.4583333332903</c:v>
                </c:pt>
                <c:pt idx="570">
                  <c:v>1919.5416666666235</c:v>
                </c:pt>
                <c:pt idx="571">
                  <c:v>1919.6249999999548</c:v>
                </c:pt>
                <c:pt idx="572">
                  <c:v>1919.7083333332901</c:v>
                </c:pt>
                <c:pt idx="573">
                  <c:v>1919.7916666666233</c:v>
                </c:pt>
                <c:pt idx="574">
                  <c:v>1919.8749999999548</c:v>
                </c:pt>
                <c:pt idx="575">
                  <c:v>1919.9583333332901</c:v>
                </c:pt>
                <c:pt idx="576">
                  <c:v>1920.0416666666231</c:v>
                </c:pt>
                <c:pt idx="577">
                  <c:v>1920.1249999999548</c:v>
                </c:pt>
                <c:pt idx="578">
                  <c:v>1920.2083333332901</c:v>
                </c:pt>
                <c:pt idx="579">
                  <c:v>1920.2916666666231</c:v>
                </c:pt>
                <c:pt idx="580">
                  <c:v>1920.3749999999548</c:v>
                </c:pt>
                <c:pt idx="581">
                  <c:v>1920.4583333332901</c:v>
                </c:pt>
                <c:pt idx="582">
                  <c:v>1920.5416666666231</c:v>
                </c:pt>
                <c:pt idx="583">
                  <c:v>1920.6249999999548</c:v>
                </c:pt>
                <c:pt idx="584">
                  <c:v>1920.7083333332891</c:v>
                </c:pt>
                <c:pt idx="585">
                  <c:v>1920.7916666666231</c:v>
                </c:pt>
                <c:pt idx="586">
                  <c:v>1920.8749999999548</c:v>
                </c:pt>
                <c:pt idx="587">
                  <c:v>1920.9583333332889</c:v>
                </c:pt>
                <c:pt idx="588">
                  <c:v>1921.0416666666231</c:v>
                </c:pt>
                <c:pt idx="589">
                  <c:v>1921.1249999999548</c:v>
                </c:pt>
                <c:pt idx="590">
                  <c:v>1921.2083333332887</c:v>
                </c:pt>
                <c:pt idx="591">
                  <c:v>1921.2916666666219</c:v>
                </c:pt>
                <c:pt idx="592">
                  <c:v>1921.3749999999548</c:v>
                </c:pt>
                <c:pt idx="593">
                  <c:v>1921.4583333332885</c:v>
                </c:pt>
                <c:pt idx="594">
                  <c:v>1921.5416666666217</c:v>
                </c:pt>
                <c:pt idx="595">
                  <c:v>1921.6249999999548</c:v>
                </c:pt>
                <c:pt idx="596">
                  <c:v>1921.7083333332882</c:v>
                </c:pt>
                <c:pt idx="597">
                  <c:v>1921.7916666666215</c:v>
                </c:pt>
                <c:pt idx="598">
                  <c:v>1921.8749999999548</c:v>
                </c:pt>
                <c:pt idx="599">
                  <c:v>1921.958333333288</c:v>
                </c:pt>
                <c:pt idx="600">
                  <c:v>1922.0416666666213</c:v>
                </c:pt>
                <c:pt idx="601">
                  <c:v>1922.1249999999498</c:v>
                </c:pt>
                <c:pt idx="602">
                  <c:v>1922.208333333288</c:v>
                </c:pt>
                <c:pt idx="603">
                  <c:v>1922.291666666621</c:v>
                </c:pt>
                <c:pt idx="604">
                  <c:v>1922.3749999999498</c:v>
                </c:pt>
                <c:pt idx="605">
                  <c:v>1922.458333333288</c:v>
                </c:pt>
                <c:pt idx="606">
                  <c:v>1922.541666666621</c:v>
                </c:pt>
                <c:pt idx="607">
                  <c:v>1922.6249999999498</c:v>
                </c:pt>
                <c:pt idx="608">
                  <c:v>1922.7083333332873</c:v>
                </c:pt>
                <c:pt idx="609">
                  <c:v>1922.791666666621</c:v>
                </c:pt>
                <c:pt idx="610">
                  <c:v>1922.8749999999498</c:v>
                </c:pt>
                <c:pt idx="611">
                  <c:v>1922.9583333332871</c:v>
                </c:pt>
                <c:pt idx="612">
                  <c:v>1923.041666666621</c:v>
                </c:pt>
                <c:pt idx="613">
                  <c:v>1923.1249999999498</c:v>
                </c:pt>
                <c:pt idx="614">
                  <c:v>1923.2083333332869</c:v>
                </c:pt>
                <c:pt idx="615">
                  <c:v>1923.2916666666201</c:v>
                </c:pt>
                <c:pt idx="616">
                  <c:v>1923.3749999999498</c:v>
                </c:pt>
                <c:pt idx="617">
                  <c:v>1923.4583333332866</c:v>
                </c:pt>
                <c:pt idx="618">
                  <c:v>1923.5416666666201</c:v>
                </c:pt>
                <c:pt idx="619">
                  <c:v>1923.6249999999498</c:v>
                </c:pt>
                <c:pt idx="620">
                  <c:v>1923.7083333332864</c:v>
                </c:pt>
                <c:pt idx="621">
                  <c:v>1923.7916666666201</c:v>
                </c:pt>
                <c:pt idx="622">
                  <c:v>1923.8749999999498</c:v>
                </c:pt>
                <c:pt idx="623">
                  <c:v>1923.9583333332862</c:v>
                </c:pt>
                <c:pt idx="624">
                  <c:v>1924.0416666666201</c:v>
                </c:pt>
                <c:pt idx="625">
                  <c:v>1924.1249999999498</c:v>
                </c:pt>
                <c:pt idx="626">
                  <c:v>1924.208333333286</c:v>
                </c:pt>
                <c:pt idx="627">
                  <c:v>1924.2916666666201</c:v>
                </c:pt>
                <c:pt idx="628">
                  <c:v>1924.3749999999498</c:v>
                </c:pt>
                <c:pt idx="629">
                  <c:v>1924.4583333332857</c:v>
                </c:pt>
                <c:pt idx="630">
                  <c:v>1924.5416666666201</c:v>
                </c:pt>
                <c:pt idx="631">
                  <c:v>1924.6249999999498</c:v>
                </c:pt>
                <c:pt idx="632">
                  <c:v>1924.7083333332855</c:v>
                </c:pt>
                <c:pt idx="633">
                  <c:v>1924.7916666666201</c:v>
                </c:pt>
                <c:pt idx="634">
                  <c:v>1924.8749999999498</c:v>
                </c:pt>
                <c:pt idx="635">
                  <c:v>1924.9583333332853</c:v>
                </c:pt>
                <c:pt idx="636">
                  <c:v>1925.0416666666185</c:v>
                </c:pt>
                <c:pt idx="637">
                  <c:v>1925.1249999999498</c:v>
                </c:pt>
                <c:pt idx="638">
                  <c:v>1925.2083333332851</c:v>
                </c:pt>
                <c:pt idx="639">
                  <c:v>1925.2916666666183</c:v>
                </c:pt>
                <c:pt idx="640">
                  <c:v>1925.3749999999498</c:v>
                </c:pt>
                <c:pt idx="641">
                  <c:v>1925.4583333332851</c:v>
                </c:pt>
                <c:pt idx="642">
                  <c:v>1925.5416666666181</c:v>
                </c:pt>
                <c:pt idx="643">
                  <c:v>1925.6249999999498</c:v>
                </c:pt>
                <c:pt idx="644">
                  <c:v>1925.7083333332851</c:v>
                </c:pt>
                <c:pt idx="645">
                  <c:v>1925.7916666666181</c:v>
                </c:pt>
                <c:pt idx="646">
                  <c:v>1925.8749999999498</c:v>
                </c:pt>
                <c:pt idx="647">
                  <c:v>1925.9583333332851</c:v>
                </c:pt>
                <c:pt idx="648">
                  <c:v>1926.0416666666181</c:v>
                </c:pt>
                <c:pt idx="649">
                  <c:v>1926.1249999999498</c:v>
                </c:pt>
                <c:pt idx="650">
                  <c:v>1926.2083333332841</c:v>
                </c:pt>
                <c:pt idx="651">
                  <c:v>1926.2916666666181</c:v>
                </c:pt>
                <c:pt idx="652">
                  <c:v>1926.3749999999498</c:v>
                </c:pt>
                <c:pt idx="653">
                  <c:v>1926.4583333332839</c:v>
                </c:pt>
                <c:pt idx="654">
                  <c:v>1926.5416666666181</c:v>
                </c:pt>
                <c:pt idx="655">
                  <c:v>1926.6249999999498</c:v>
                </c:pt>
                <c:pt idx="656">
                  <c:v>1926.7083333332837</c:v>
                </c:pt>
                <c:pt idx="657">
                  <c:v>1926.7916666666169</c:v>
                </c:pt>
                <c:pt idx="658">
                  <c:v>1926.8749999999498</c:v>
                </c:pt>
                <c:pt idx="659">
                  <c:v>1926.9583333332835</c:v>
                </c:pt>
                <c:pt idx="660">
                  <c:v>1927.0416666666167</c:v>
                </c:pt>
                <c:pt idx="661">
                  <c:v>1927.1249999999498</c:v>
                </c:pt>
                <c:pt idx="662">
                  <c:v>1927.2083333332832</c:v>
                </c:pt>
                <c:pt idx="663">
                  <c:v>1927.2916666666165</c:v>
                </c:pt>
                <c:pt idx="664">
                  <c:v>1927.3749999999498</c:v>
                </c:pt>
                <c:pt idx="665">
                  <c:v>1927.458333333283</c:v>
                </c:pt>
                <c:pt idx="666">
                  <c:v>1927.5416666666163</c:v>
                </c:pt>
                <c:pt idx="667">
                  <c:v>1927.6249999999372</c:v>
                </c:pt>
                <c:pt idx="668">
                  <c:v>1927.708333333283</c:v>
                </c:pt>
                <c:pt idx="669">
                  <c:v>1927.791666666616</c:v>
                </c:pt>
                <c:pt idx="670">
                  <c:v>1927.874999999937</c:v>
                </c:pt>
                <c:pt idx="671">
                  <c:v>1927.958333333283</c:v>
                </c:pt>
                <c:pt idx="672">
                  <c:v>1928.041666666616</c:v>
                </c:pt>
                <c:pt idx="673">
                  <c:v>1928.1249999999368</c:v>
                </c:pt>
                <c:pt idx="674">
                  <c:v>1928.2083333332823</c:v>
                </c:pt>
                <c:pt idx="675">
                  <c:v>1928.291666666616</c:v>
                </c:pt>
                <c:pt idx="676">
                  <c:v>1928.3749999999366</c:v>
                </c:pt>
                <c:pt idx="677">
                  <c:v>1928.4583333332821</c:v>
                </c:pt>
                <c:pt idx="678">
                  <c:v>1928.541666666616</c:v>
                </c:pt>
                <c:pt idx="679">
                  <c:v>1928.6249999999363</c:v>
                </c:pt>
                <c:pt idx="680">
                  <c:v>1928.7083333332819</c:v>
                </c:pt>
                <c:pt idx="681">
                  <c:v>1928.7916666666151</c:v>
                </c:pt>
                <c:pt idx="682">
                  <c:v>1928.8749999999359</c:v>
                </c:pt>
                <c:pt idx="683">
                  <c:v>1928.9583333332816</c:v>
                </c:pt>
                <c:pt idx="684">
                  <c:v>1929.0416666666151</c:v>
                </c:pt>
                <c:pt idx="685">
                  <c:v>1929.1249999999357</c:v>
                </c:pt>
                <c:pt idx="686">
                  <c:v>1929.2083333332814</c:v>
                </c:pt>
                <c:pt idx="687">
                  <c:v>1929.2916666666151</c:v>
                </c:pt>
                <c:pt idx="688">
                  <c:v>1929.3749999999354</c:v>
                </c:pt>
                <c:pt idx="689">
                  <c:v>1929.4583333332812</c:v>
                </c:pt>
                <c:pt idx="690">
                  <c:v>1929.5416666666151</c:v>
                </c:pt>
                <c:pt idx="691">
                  <c:v>1929.6249999999352</c:v>
                </c:pt>
                <c:pt idx="692">
                  <c:v>1929.708333333281</c:v>
                </c:pt>
                <c:pt idx="693">
                  <c:v>1929.7916666666151</c:v>
                </c:pt>
                <c:pt idx="694">
                  <c:v>1929.874999999935</c:v>
                </c:pt>
                <c:pt idx="695">
                  <c:v>1929.9583333332807</c:v>
                </c:pt>
                <c:pt idx="696">
                  <c:v>1930.0416666666151</c:v>
                </c:pt>
                <c:pt idx="697">
                  <c:v>1930.1249999999347</c:v>
                </c:pt>
                <c:pt idx="698">
                  <c:v>1930.2083333332805</c:v>
                </c:pt>
                <c:pt idx="699">
                  <c:v>1930.2916666666151</c:v>
                </c:pt>
                <c:pt idx="700">
                  <c:v>1930.3749999999345</c:v>
                </c:pt>
                <c:pt idx="701">
                  <c:v>1930.4583333332803</c:v>
                </c:pt>
                <c:pt idx="702">
                  <c:v>1930.5416666666135</c:v>
                </c:pt>
                <c:pt idx="703">
                  <c:v>1930.6249999999343</c:v>
                </c:pt>
                <c:pt idx="704">
                  <c:v>1930.7083333332801</c:v>
                </c:pt>
                <c:pt idx="705">
                  <c:v>1930.7916666666133</c:v>
                </c:pt>
                <c:pt idx="706">
                  <c:v>1930.8749999999341</c:v>
                </c:pt>
                <c:pt idx="707">
                  <c:v>1930.9583333332801</c:v>
                </c:pt>
                <c:pt idx="708">
                  <c:v>1931.0416666666131</c:v>
                </c:pt>
                <c:pt idx="709">
                  <c:v>1931.1249999999338</c:v>
                </c:pt>
                <c:pt idx="710">
                  <c:v>1931.2083333332801</c:v>
                </c:pt>
                <c:pt idx="711">
                  <c:v>1931.2916666666131</c:v>
                </c:pt>
                <c:pt idx="712">
                  <c:v>1931.3749999999336</c:v>
                </c:pt>
                <c:pt idx="713">
                  <c:v>1931.4583333332801</c:v>
                </c:pt>
                <c:pt idx="714">
                  <c:v>1931.5416666666131</c:v>
                </c:pt>
                <c:pt idx="715">
                  <c:v>1931.6249999999336</c:v>
                </c:pt>
                <c:pt idx="716">
                  <c:v>1931.7083333332791</c:v>
                </c:pt>
                <c:pt idx="717">
                  <c:v>1931.7916666666131</c:v>
                </c:pt>
                <c:pt idx="718">
                  <c:v>1931.8749999999334</c:v>
                </c:pt>
                <c:pt idx="719">
                  <c:v>1931.9583333332789</c:v>
                </c:pt>
                <c:pt idx="720">
                  <c:v>1932.0416666666131</c:v>
                </c:pt>
                <c:pt idx="721">
                  <c:v>1932.1249999999332</c:v>
                </c:pt>
                <c:pt idx="722">
                  <c:v>1932.2083333332787</c:v>
                </c:pt>
                <c:pt idx="723">
                  <c:v>1932.2916666666119</c:v>
                </c:pt>
                <c:pt idx="724">
                  <c:v>1932.3749999999329</c:v>
                </c:pt>
                <c:pt idx="725">
                  <c:v>1932.4583333332785</c:v>
                </c:pt>
                <c:pt idx="726">
                  <c:v>1932.5416666666117</c:v>
                </c:pt>
                <c:pt idx="727">
                  <c:v>1932.6249999999327</c:v>
                </c:pt>
                <c:pt idx="728">
                  <c:v>1932.7083333332782</c:v>
                </c:pt>
                <c:pt idx="729">
                  <c:v>1932.7916666666115</c:v>
                </c:pt>
                <c:pt idx="730">
                  <c:v>1932.8749999999325</c:v>
                </c:pt>
                <c:pt idx="731">
                  <c:v>1932.958333333278</c:v>
                </c:pt>
                <c:pt idx="732">
                  <c:v>1933.0416666666113</c:v>
                </c:pt>
                <c:pt idx="733">
                  <c:v>1933.1249999999322</c:v>
                </c:pt>
                <c:pt idx="734">
                  <c:v>1933.208333333278</c:v>
                </c:pt>
                <c:pt idx="735">
                  <c:v>1933.291666666611</c:v>
                </c:pt>
                <c:pt idx="736">
                  <c:v>1933.374999999932</c:v>
                </c:pt>
                <c:pt idx="737">
                  <c:v>1933.458333333278</c:v>
                </c:pt>
                <c:pt idx="738">
                  <c:v>1933.541666666611</c:v>
                </c:pt>
                <c:pt idx="739">
                  <c:v>1933.6249999999318</c:v>
                </c:pt>
                <c:pt idx="740">
                  <c:v>1933.7083333332773</c:v>
                </c:pt>
                <c:pt idx="741">
                  <c:v>1933.791666666611</c:v>
                </c:pt>
                <c:pt idx="742">
                  <c:v>1933.8749999999316</c:v>
                </c:pt>
                <c:pt idx="743">
                  <c:v>1933.9583333332771</c:v>
                </c:pt>
                <c:pt idx="744">
                  <c:v>1934.041666666611</c:v>
                </c:pt>
                <c:pt idx="745">
                  <c:v>1934.1249999999313</c:v>
                </c:pt>
                <c:pt idx="746">
                  <c:v>1934.2083333332769</c:v>
                </c:pt>
                <c:pt idx="747">
                  <c:v>1934.2916666666101</c:v>
                </c:pt>
                <c:pt idx="748">
                  <c:v>1934.3749999999309</c:v>
                </c:pt>
                <c:pt idx="749">
                  <c:v>1934.4583333332766</c:v>
                </c:pt>
                <c:pt idx="750">
                  <c:v>1934.5416666666101</c:v>
                </c:pt>
                <c:pt idx="751">
                  <c:v>1934.6249999999307</c:v>
                </c:pt>
                <c:pt idx="752">
                  <c:v>1934.7083333332764</c:v>
                </c:pt>
                <c:pt idx="753">
                  <c:v>1934.7916666666101</c:v>
                </c:pt>
                <c:pt idx="754">
                  <c:v>1934.8749999999304</c:v>
                </c:pt>
                <c:pt idx="755">
                  <c:v>1934.9583333332762</c:v>
                </c:pt>
                <c:pt idx="756">
                  <c:v>1935.0416666666101</c:v>
                </c:pt>
                <c:pt idx="757">
                  <c:v>1935.1249999999302</c:v>
                </c:pt>
                <c:pt idx="758">
                  <c:v>1935.208333333276</c:v>
                </c:pt>
                <c:pt idx="759">
                  <c:v>1935.2916666666101</c:v>
                </c:pt>
                <c:pt idx="760">
                  <c:v>1935.37499999993</c:v>
                </c:pt>
                <c:pt idx="761">
                  <c:v>1935.4583333332757</c:v>
                </c:pt>
                <c:pt idx="762">
                  <c:v>1935.5416666666101</c:v>
                </c:pt>
                <c:pt idx="763">
                  <c:v>1935.6249999999297</c:v>
                </c:pt>
                <c:pt idx="764">
                  <c:v>1935.7083333332755</c:v>
                </c:pt>
                <c:pt idx="765">
                  <c:v>1935.7916666666101</c:v>
                </c:pt>
                <c:pt idx="766">
                  <c:v>1935.8749999999295</c:v>
                </c:pt>
                <c:pt idx="767">
                  <c:v>1935.9583333332753</c:v>
                </c:pt>
                <c:pt idx="768">
                  <c:v>1936.0416666666085</c:v>
                </c:pt>
                <c:pt idx="769">
                  <c:v>1936.1249999999293</c:v>
                </c:pt>
                <c:pt idx="770">
                  <c:v>1936.208333333275</c:v>
                </c:pt>
                <c:pt idx="771">
                  <c:v>1936.2916666666083</c:v>
                </c:pt>
                <c:pt idx="772">
                  <c:v>1936.3749999999291</c:v>
                </c:pt>
                <c:pt idx="773">
                  <c:v>1936.458333333275</c:v>
                </c:pt>
                <c:pt idx="774">
                  <c:v>1936.5416666666081</c:v>
                </c:pt>
                <c:pt idx="775">
                  <c:v>1936.6249999999288</c:v>
                </c:pt>
                <c:pt idx="776">
                  <c:v>1936.708333333275</c:v>
                </c:pt>
                <c:pt idx="777">
                  <c:v>1936.7916666666081</c:v>
                </c:pt>
                <c:pt idx="778">
                  <c:v>1936.8749999999286</c:v>
                </c:pt>
                <c:pt idx="779">
                  <c:v>1936.958333333275</c:v>
                </c:pt>
                <c:pt idx="780">
                  <c:v>1937.0416666666081</c:v>
                </c:pt>
                <c:pt idx="781">
                  <c:v>1937.1249999999286</c:v>
                </c:pt>
                <c:pt idx="782">
                  <c:v>1937.2083333332741</c:v>
                </c:pt>
                <c:pt idx="783">
                  <c:v>1937.2916666666081</c:v>
                </c:pt>
                <c:pt idx="784">
                  <c:v>1937.3749999999284</c:v>
                </c:pt>
                <c:pt idx="785">
                  <c:v>1937.4583333332739</c:v>
                </c:pt>
                <c:pt idx="786">
                  <c:v>1937.5416666666081</c:v>
                </c:pt>
                <c:pt idx="787">
                  <c:v>1937.6249999999281</c:v>
                </c:pt>
                <c:pt idx="788">
                  <c:v>1937.7083333332737</c:v>
                </c:pt>
                <c:pt idx="789">
                  <c:v>1937.7916666666069</c:v>
                </c:pt>
                <c:pt idx="790">
                  <c:v>1937.8749999999277</c:v>
                </c:pt>
                <c:pt idx="791">
                  <c:v>1937.9583333332735</c:v>
                </c:pt>
                <c:pt idx="792">
                  <c:v>1938.0416666666067</c:v>
                </c:pt>
                <c:pt idx="793">
                  <c:v>1938.1249999999275</c:v>
                </c:pt>
                <c:pt idx="794">
                  <c:v>1938.2083333332732</c:v>
                </c:pt>
                <c:pt idx="795">
                  <c:v>1938.2916666666065</c:v>
                </c:pt>
                <c:pt idx="796">
                  <c:v>1938.3749999999272</c:v>
                </c:pt>
                <c:pt idx="797">
                  <c:v>1938.458333333273</c:v>
                </c:pt>
                <c:pt idx="798">
                  <c:v>1938.5416666666063</c:v>
                </c:pt>
                <c:pt idx="799">
                  <c:v>1938.624999999927</c:v>
                </c:pt>
                <c:pt idx="800">
                  <c:v>1938.708333333273</c:v>
                </c:pt>
                <c:pt idx="801">
                  <c:v>1938.791666666606</c:v>
                </c:pt>
                <c:pt idx="802">
                  <c:v>1938.8749999999268</c:v>
                </c:pt>
                <c:pt idx="803">
                  <c:v>1938.9583333332725</c:v>
                </c:pt>
                <c:pt idx="804">
                  <c:v>1939.041666666606</c:v>
                </c:pt>
                <c:pt idx="805">
                  <c:v>1939.1249999999266</c:v>
                </c:pt>
                <c:pt idx="806">
                  <c:v>1939.2083333332723</c:v>
                </c:pt>
                <c:pt idx="807">
                  <c:v>1939.291666666606</c:v>
                </c:pt>
                <c:pt idx="808">
                  <c:v>1939.3749999999263</c:v>
                </c:pt>
                <c:pt idx="809">
                  <c:v>1939.4583333332721</c:v>
                </c:pt>
                <c:pt idx="810">
                  <c:v>1939.541666666606</c:v>
                </c:pt>
                <c:pt idx="811">
                  <c:v>1939.6249999999259</c:v>
                </c:pt>
                <c:pt idx="812">
                  <c:v>1939.7083333332719</c:v>
                </c:pt>
                <c:pt idx="813">
                  <c:v>1939.7916666666051</c:v>
                </c:pt>
                <c:pt idx="814">
                  <c:v>1939.8749999999256</c:v>
                </c:pt>
                <c:pt idx="815">
                  <c:v>1939.9583333332716</c:v>
                </c:pt>
                <c:pt idx="816">
                  <c:v>1940.0416666666051</c:v>
                </c:pt>
                <c:pt idx="817">
                  <c:v>1940.1249999999254</c:v>
                </c:pt>
                <c:pt idx="818">
                  <c:v>1940.2083333332714</c:v>
                </c:pt>
                <c:pt idx="819">
                  <c:v>1940.2916666666051</c:v>
                </c:pt>
                <c:pt idx="820">
                  <c:v>1940.3749999999252</c:v>
                </c:pt>
                <c:pt idx="821">
                  <c:v>1940.4583333332712</c:v>
                </c:pt>
                <c:pt idx="822">
                  <c:v>1940.5416666666051</c:v>
                </c:pt>
                <c:pt idx="823">
                  <c:v>1940.624999999925</c:v>
                </c:pt>
                <c:pt idx="824">
                  <c:v>1940.708333333271</c:v>
                </c:pt>
                <c:pt idx="825">
                  <c:v>1940.7916666666051</c:v>
                </c:pt>
                <c:pt idx="826">
                  <c:v>1940.8749999999247</c:v>
                </c:pt>
                <c:pt idx="827">
                  <c:v>1940.9583333332707</c:v>
                </c:pt>
                <c:pt idx="828">
                  <c:v>1941.0416666666051</c:v>
                </c:pt>
                <c:pt idx="829">
                  <c:v>1941.1249999999245</c:v>
                </c:pt>
                <c:pt idx="830">
                  <c:v>1941.2083333332705</c:v>
                </c:pt>
                <c:pt idx="831">
                  <c:v>1941.2916666666051</c:v>
                </c:pt>
                <c:pt idx="832">
                  <c:v>1941.3749999999243</c:v>
                </c:pt>
                <c:pt idx="833">
                  <c:v>1941.4583333332703</c:v>
                </c:pt>
                <c:pt idx="834">
                  <c:v>1941.5416666666035</c:v>
                </c:pt>
                <c:pt idx="835">
                  <c:v>1941.6249999999241</c:v>
                </c:pt>
                <c:pt idx="836">
                  <c:v>1941.70833333327</c:v>
                </c:pt>
                <c:pt idx="837">
                  <c:v>1941.7916666666033</c:v>
                </c:pt>
                <c:pt idx="838">
                  <c:v>1941.8749999999238</c:v>
                </c:pt>
                <c:pt idx="839">
                  <c:v>1941.95833333327</c:v>
                </c:pt>
                <c:pt idx="840">
                  <c:v>1942.0416666666031</c:v>
                </c:pt>
                <c:pt idx="841">
                  <c:v>1942.1249999999236</c:v>
                </c:pt>
                <c:pt idx="842">
                  <c:v>1942.20833333327</c:v>
                </c:pt>
                <c:pt idx="843">
                  <c:v>1942.2916666666031</c:v>
                </c:pt>
                <c:pt idx="844">
                  <c:v>1942.3749999999234</c:v>
                </c:pt>
                <c:pt idx="845">
                  <c:v>1942.45833333327</c:v>
                </c:pt>
                <c:pt idx="846">
                  <c:v>1942.5416666666031</c:v>
                </c:pt>
                <c:pt idx="847">
                  <c:v>1942.6249999999234</c:v>
                </c:pt>
                <c:pt idx="848">
                  <c:v>1942.7083333332691</c:v>
                </c:pt>
                <c:pt idx="849">
                  <c:v>1942.7916666666031</c:v>
                </c:pt>
                <c:pt idx="850">
                  <c:v>1942.8749999999231</c:v>
                </c:pt>
                <c:pt idx="851">
                  <c:v>1942.9583333332689</c:v>
                </c:pt>
                <c:pt idx="852">
                  <c:v>1943.0416666666031</c:v>
                </c:pt>
                <c:pt idx="853">
                  <c:v>1943.1249999999227</c:v>
                </c:pt>
                <c:pt idx="854">
                  <c:v>1943.2083333332687</c:v>
                </c:pt>
                <c:pt idx="855">
                  <c:v>1943.2916666666019</c:v>
                </c:pt>
                <c:pt idx="856">
                  <c:v>1943.3749999999225</c:v>
                </c:pt>
                <c:pt idx="857">
                  <c:v>1943.4583333332685</c:v>
                </c:pt>
                <c:pt idx="858">
                  <c:v>1943.5416666666017</c:v>
                </c:pt>
                <c:pt idx="859">
                  <c:v>1943.6249999999222</c:v>
                </c:pt>
                <c:pt idx="860">
                  <c:v>1943.7083333332682</c:v>
                </c:pt>
                <c:pt idx="861">
                  <c:v>1943.7916666666015</c:v>
                </c:pt>
                <c:pt idx="862">
                  <c:v>1943.874999999922</c:v>
                </c:pt>
                <c:pt idx="863">
                  <c:v>1943.958333333268</c:v>
                </c:pt>
                <c:pt idx="864">
                  <c:v>1944.0416666666013</c:v>
                </c:pt>
                <c:pt idx="865">
                  <c:v>1944.1249999999218</c:v>
                </c:pt>
                <c:pt idx="866">
                  <c:v>1944.208333333268</c:v>
                </c:pt>
                <c:pt idx="867">
                  <c:v>1944.291666666601</c:v>
                </c:pt>
                <c:pt idx="868">
                  <c:v>1944.3749999999216</c:v>
                </c:pt>
                <c:pt idx="869">
                  <c:v>1944.4583333332675</c:v>
                </c:pt>
                <c:pt idx="870">
                  <c:v>1944.541666666601</c:v>
                </c:pt>
                <c:pt idx="871">
                  <c:v>1944.6249999999213</c:v>
                </c:pt>
                <c:pt idx="872">
                  <c:v>1944.7083333332673</c:v>
                </c:pt>
                <c:pt idx="873">
                  <c:v>1944.791666666601</c:v>
                </c:pt>
                <c:pt idx="874">
                  <c:v>1944.8749999999209</c:v>
                </c:pt>
                <c:pt idx="875">
                  <c:v>1944.9583333332671</c:v>
                </c:pt>
                <c:pt idx="876">
                  <c:v>1945.0416666666003</c:v>
                </c:pt>
                <c:pt idx="877">
                  <c:v>1945.1249999999206</c:v>
                </c:pt>
                <c:pt idx="878">
                  <c:v>1945.2083333332669</c:v>
                </c:pt>
                <c:pt idx="879">
                  <c:v>1945.2916666666001</c:v>
                </c:pt>
                <c:pt idx="880">
                  <c:v>1945.3749999999204</c:v>
                </c:pt>
                <c:pt idx="881">
                  <c:v>1945.4583333332666</c:v>
                </c:pt>
                <c:pt idx="882">
                  <c:v>1945.5416666666001</c:v>
                </c:pt>
                <c:pt idx="883">
                  <c:v>1945.6249999999202</c:v>
                </c:pt>
                <c:pt idx="884">
                  <c:v>1945.7083333332664</c:v>
                </c:pt>
                <c:pt idx="885">
                  <c:v>1945.7916666666001</c:v>
                </c:pt>
                <c:pt idx="886">
                  <c:v>1945.87499999992</c:v>
                </c:pt>
                <c:pt idx="887">
                  <c:v>1945.9583333332662</c:v>
                </c:pt>
                <c:pt idx="888">
                  <c:v>1946.0416666666001</c:v>
                </c:pt>
                <c:pt idx="889">
                  <c:v>1946.1249999999197</c:v>
                </c:pt>
                <c:pt idx="890">
                  <c:v>1946.208333333266</c:v>
                </c:pt>
                <c:pt idx="891">
                  <c:v>1946.2916666666001</c:v>
                </c:pt>
                <c:pt idx="892">
                  <c:v>1946.3749999999195</c:v>
                </c:pt>
                <c:pt idx="893">
                  <c:v>1946.4583333332657</c:v>
                </c:pt>
                <c:pt idx="894">
                  <c:v>1946.5416666666001</c:v>
                </c:pt>
                <c:pt idx="895">
                  <c:v>1946.6249999999193</c:v>
                </c:pt>
                <c:pt idx="896">
                  <c:v>1946.7083333332655</c:v>
                </c:pt>
                <c:pt idx="897">
                  <c:v>1946.7916666666001</c:v>
                </c:pt>
                <c:pt idx="898">
                  <c:v>1946.8749999999191</c:v>
                </c:pt>
                <c:pt idx="899">
                  <c:v>1946.9583333332653</c:v>
                </c:pt>
                <c:pt idx="900">
                  <c:v>1947.0416666665985</c:v>
                </c:pt>
                <c:pt idx="901">
                  <c:v>1947.1249999999188</c:v>
                </c:pt>
                <c:pt idx="902">
                  <c:v>1947.208333333265</c:v>
                </c:pt>
                <c:pt idx="903">
                  <c:v>1947.2916666665983</c:v>
                </c:pt>
                <c:pt idx="904">
                  <c:v>1947.3749999999186</c:v>
                </c:pt>
                <c:pt idx="905">
                  <c:v>1947.458333333265</c:v>
                </c:pt>
                <c:pt idx="906">
                  <c:v>1947.5416666665981</c:v>
                </c:pt>
                <c:pt idx="907">
                  <c:v>1947.6249999999184</c:v>
                </c:pt>
                <c:pt idx="908">
                  <c:v>1947.708333333265</c:v>
                </c:pt>
                <c:pt idx="909">
                  <c:v>1947.7916666665981</c:v>
                </c:pt>
                <c:pt idx="910">
                  <c:v>1947.8749999999181</c:v>
                </c:pt>
                <c:pt idx="911">
                  <c:v>1947.958333333265</c:v>
                </c:pt>
                <c:pt idx="912">
                  <c:v>1948.0416666665981</c:v>
                </c:pt>
                <c:pt idx="913">
                  <c:v>1948.1249999999181</c:v>
                </c:pt>
                <c:pt idx="914">
                  <c:v>1948.2083333332641</c:v>
                </c:pt>
                <c:pt idx="915">
                  <c:v>1948.2916666665981</c:v>
                </c:pt>
                <c:pt idx="916">
                  <c:v>1948.3749999999177</c:v>
                </c:pt>
                <c:pt idx="917">
                  <c:v>1948.4583333332639</c:v>
                </c:pt>
                <c:pt idx="918">
                  <c:v>1948.5416666665981</c:v>
                </c:pt>
                <c:pt idx="919">
                  <c:v>1948.6249999999175</c:v>
                </c:pt>
                <c:pt idx="920">
                  <c:v>1948.7083333332637</c:v>
                </c:pt>
                <c:pt idx="921">
                  <c:v>1948.7916666665969</c:v>
                </c:pt>
                <c:pt idx="922">
                  <c:v>1948.8749999999172</c:v>
                </c:pt>
                <c:pt idx="923">
                  <c:v>1948.9583333332635</c:v>
                </c:pt>
                <c:pt idx="924">
                  <c:v>1949.0416666665967</c:v>
                </c:pt>
                <c:pt idx="925">
                  <c:v>1949.124999999917</c:v>
                </c:pt>
                <c:pt idx="926">
                  <c:v>1949.2083333332632</c:v>
                </c:pt>
                <c:pt idx="927">
                  <c:v>1949.2916666665965</c:v>
                </c:pt>
                <c:pt idx="928">
                  <c:v>1949.3749999999168</c:v>
                </c:pt>
                <c:pt idx="929">
                  <c:v>1949.458333333263</c:v>
                </c:pt>
                <c:pt idx="930">
                  <c:v>1949.5416666665963</c:v>
                </c:pt>
                <c:pt idx="931">
                  <c:v>1949.6249999999166</c:v>
                </c:pt>
                <c:pt idx="932">
                  <c:v>1949.708333333263</c:v>
                </c:pt>
                <c:pt idx="933">
                  <c:v>1949.791666666596</c:v>
                </c:pt>
                <c:pt idx="934">
                  <c:v>1949.8749999999163</c:v>
                </c:pt>
                <c:pt idx="935">
                  <c:v>1949.9583333332625</c:v>
                </c:pt>
                <c:pt idx="936">
                  <c:v>1950.041666666596</c:v>
                </c:pt>
                <c:pt idx="937">
                  <c:v>1950.1249999999159</c:v>
                </c:pt>
                <c:pt idx="938">
                  <c:v>1950.2083333332623</c:v>
                </c:pt>
                <c:pt idx="939">
                  <c:v>1950.291666666596</c:v>
                </c:pt>
                <c:pt idx="940">
                  <c:v>1950.3749999999156</c:v>
                </c:pt>
                <c:pt idx="941">
                  <c:v>1950.4583333332621</c:v>
                </c:pt>
                <c:pt idx="942">
                  <c:v>1950.5416666665953</c:v>
                </c:pt>
                <c:pt idx="943">
                  <c:v>1950.6249999999154</c:v>
                </c:pt>
                <c:pt idx="944">
                  <c:v>1950.7083333332619</c:v>
                </c:pt>
                <c:pt idx="945">
                  <c:v>1950.7916666665951</c:v>
                </c:pt>
                <c:pt idx="946">
                  <c:v>1950.8749999999152</c:v>
                </c:pt>
                <c:pt idx="947">
                  <c:v>1950.9583333332616</c:v>
                </c:pt>
                <c:pt idx="948">
                  <c:v>1951.0416666665951</c:v>
                </c:pt>
                <c:pt idx="949">
                  <c:v>1951.124999999915</c:v>
                </c:pt>
                <c:pt idx="950">
                  <c:v>1951.2083333332614</c:v>
                </c:pt>
                <c:pt idx="951">
                  <c:v>1951.2916666665951</c:v>
                </c:pt>
                <c:pt idx="952">
                  <c:v>1951.374999999915</c:v>
                </c:pt>
                <c:pt idx="953">
                  <c:v>1951.4583333332612</c:v>
                </c:pt>
                <c:pt idx="954">
                  <c:v>1951.5416666665951</c:v>
                </c:pt>
                <c:pt idx="955">
                  <c:v>1951.6249999999147</c:v>
                </c:pt>
                <c:pt idx="956">
                  <c:v>1951.708333333261</c:v>
                </c:pt>
                <c:pt idx="957">
                  <c:v>1951.7916666665951</c:v>
                </c:pt>
                <c:pt idx="958">
                  <c:v>1951.8749999999145</c:v>
                </c:pt>
                <c:pt idx="959">
                  <c:v>1951.9583333332607</c:v>
                </c:pt>
                <c:pt idx="960">
                  <c:v>1952.0416666665951</c:v>
                </c:pt>
                <c:pt idx="961">
                  <c:v>1952.1249999999143</c:v>
                </c:pt>
                <c:pt idx="962">
                  <c:v>1952.2083333332605</c:v>
                </c:pt>
                <c:pt idx="963">
                  <c:v>1952.2916666665951</c:v>
                </c:pt>
                <c:pt idx="964">
                  <c:v>1952.3749999999141</c:v>
                </c:pt>
                <c:pt idx="965">
                  <c:v>1952.4583333332603</c:v>
                </c:pt>
                <c:pt idx="966">
                  <c:v>1952.5416666665935</c:v>
                </c:pt>
                <c:pt idx="967">
                  <c:v>1952.6249999999138</c:v>
                </c:pt>
                <c:pt idx="968">
                  <c:v>1952.70833333326</c:v>
                </c:pt>
                <c:pt idx="969">
                  <c:v>1952.7916666665933</c:v>
                </c:pt>
                <c:pt idx="970">
                  <c:v>1952.8749999999136</c:v>
                </c:pt>
                <c:pt idx="971">
                  <c:v>1952.95833333326</c:v>
                </c:pt>
                <c:pt idx="972">
                  <c:v>1953.0416666665931</c:v>
                </c:pt>
                <c:pt idx="973">
                  <c:v>1953.1249999999134</c:v>
                </c:pt>
                <c:pt idx="974">
                  <c:v>1953.20833333326</c:v>
                </c:pt>
                <c:pt idx="975">
                  <c:v>1953.2916666665931</c:v>
                </c:pt>
                <c:pt idx="976">
                  <c:v>1953.3749999999131</c:v>
                </c:pt>
                <c:pt idx="977">
                  <c:v>1953.45833333326</c:v>
                </c:pt>
                <c:pt idx="978">
                  <c:v>1953.5416666665931</c:v>
                </c:pt>
                <c:pt idx="979">
                  <c:v>1953.6249999999131</c:v>
                </c:pt>
                <c:pt idx="980">
                  <c:v>1953.7083333332591</c:v>
                </c:pt>
                <c:pt idx="981">
                  <c:v>1953.7916666665931</c:v>
                </c:pt>
                <c:pt idx="982">
                  <c:v>1953.8749999999127</c:v>
                </c:pt>
                <c:pt idx="983">
                  <c:v>1953.9583333332589</c:v>
                </c:pt>
                <c:pt idx="984">
                  <c:v>1954.0416666665931</c:v>
                </c:pt>
                <c:pt idx="985">
                  <c:v>1954.1249999999125</c:v>
                </c:pt>
                <c:pt idx="986">
                  <c:v>1954.2083333332587</c:v>
                </c:pt>
                <c:pt idx="987">
                  <c:v>1954.2916666665919</c:v>
                </c:pt>
                <c:pt idx="988">
                  <c:v>1954.3749999999122</c:v>
                </c:pt>
                <c:pt idx="989">
                  <c:v>1954.4583333332585</c:v>
                </c:pt>
                <c:pt idx="990">
                  <c:v>1954.5416666665917</c:v>
                </c:pt>
                <c:pt idx="991">
                  <c:v>1954.624999999912</c:v>
                </c:pt>
                <c:pt idx="992">
                  <c:v>1954.7083333332582</c:v>
                </c:pt>
                <c:pt idx="993">
                  <c:v>1954.7916666665915</c:v>
                </c:pt>
                <c:pt idx="994">
                  <c:v>1954.8749999999118</c:v>
                </c:pt>
                <c:pt idx="995">
                  <c:v>1954.958333333258</c:v>
                </c:pt>
                <c:pt idx="996">
                  <c:v>1955.0416666665913</c:v>
                </c:pt>
                <c:pt idx="997">
                  <c:v>1955.1249999999116</c:v>
                </c:pt>
                <c:pt idx="998">
                  <c:v>1955.208333333258</c:v>
                </c:pt>
                <c:pt idx="999">
                  <c:v>1955.291666666591</c:v>
                </c:pt>
                <c:pt idx="1000">
                  <c:v>1955.3749999999113</c:v>
                </c:pt>
                <c:pt idx="1001">
                  <c:v>1955.4583333332575</c:v>
                </c:pt>
                <c:pt idx="1002">
                  <c:v>1955.541666666591</c:v>
                </c:pt>
                <c:pt idx="1003">
                  <c:v>1955.6249999999109</c:v>
                </c:pt>
                <c:pt idx="1004">
                  <c:v>1955.7083333332573</c:v>
                </c:pt>
                <c:pt idx="1005">
                  <c:v>1955.791666666591</c:v>
                </c:pt>
                <c:pt idx="1006">
                  <c:v>1955.8749999999106</c:v>
                </c:pt>
                <c:pt idx="1007">
                  <c:v>1955.9583333332571</c:v>
                </c:pt>
                <c:pt idx="1008">
                  <c:v>1956.0416666665903</c:v>
                </c:pt>
                <c:pt idx="1009">
                  <c:v>1956.1249999999104</c:v>
                </c:pt>
                <c:pt idx="1010">
                  <c:v>1956.2083333332569</c:v>
                </c:pt>
                <c:pt idx="1011">
                  <c:v>1956.2916666665901</c:v>
                </c:pt>
                <c:pt idx="1012">
                  <c:v>1956.3749999999102</c:v>
                </c:pt>
                <c:pt idx="1013">
                  <c:v>1956.4583333332566</c:v>
                </c:pt>
                <c:pt idx="1014">
                  <c:v>1956.5416666665901</c:v>
                </c:pt>
                <c:pt idx="1015">
                  <c:v>1956.62499999991</c:v>
                </c:pt>
                <c:pt idx="1016">
                  <c:v>1956.7083333332564</c:v>
                </c:pt>
                <c:pt idx="1017">
                  <c:v>1956.7916666665901</c:v>
                </c:pt>
                <c:pt idx="1018">
                  <c:v>1956.87499999991</c:v>
                </c:pt>
                <c:pt idx="1019">
                  <c:v>1956.9583333332562</c:v>
                </c:pt>
                <c:pt idx="1020">
                  <c:v>1957.0416666665901</c:v>
                </c:pt>
                <c:pt idx="1021">
                  <c:v>1957.1249999999097</c:v>
                </c:pt>
                <c:pt idx="1022">
                  <c:v>1957.208333333256</c:v>
                </c:pt>
                <c:pt idx="1023">
                  <c:v>1957.2916666665901</c:v>
                </c:pt>
                <c:pt idx="1024">
                  <c:v>1957.3749999999095</c:v>
                </c:pt>
                <c:pt idx="1025">
                  <c:v>1957.4583333332557</c:v>
                </c:pt>
                <c:pt idx="1026">
                  <c:v>1957.5416666665901</c:v>
                </c:pt>
                <c:pt idx="1027">
                  <c:v>1957.6249999999093</c:v>
                </c:pt>
                <c:pt idx="1028">
                  <c:v>1957.7083333332555</c:v>
                </c:pt>
                <c:pt idx="1029">
                  <c:v>1957.7916666665901</c:v>
                </c:pt>
                <c:pt idx="1030">
                  <c:v>1957.8749999999091</c:v>
                </c:pt>
                <c:pt idx="1031">
                  <c:v>1957.9583333332553</c:v>
                </c:pt>
                <c:pt idx="1032">
                  <c:v>1958.0416666665885</c:v>
                </c:pt>
                <c:pt idx="1033">
                  <c:v>1958.1249999999088</c:v>
                </c:pt>
                <c:pt idx="1034">
                  <c:v>1958.208333333255</c:v>
                </c:pt>
                <c:pt idx="1035">
                  <c:v>1958.2916666665883</c:v>
                </c:pt>
                <c:pt idx="1036">
                  <c:v>1958.3749999999086</c:v>
                </c:pt>
                <c:pt idx="1037">
                  <c:v>1958.458333333255</c:v>
                </c:pt>
                <c:pt idx="1038">
                  <c:v>1958.5416666665881</c:v>
                </c:pt>
                <c:pt idx="1039">
                  <c:v>1958.6249999999084</c:v>
                </c:pt>
                <c:pt idx="1040">
                  <c:v>1958.708333333255</c:v>
                </c:pt>
                <c:pt idx="1041">
                  <c:v>1958.7916666665881</c:v>
                </c:pt>
                <c:pt idx="1042">
                  <c:v>1958.8749999999081</c:v>
                </c:pt>
                <c:pt idx="1043">
                  <c:v>1958.958333333255</c:v>
                </c:pt>
                <c:pt idx="1044">
                  <c:v>1959.0416666665881</c:v>
                </c:pt>
                <c:pt idx="1045">
                  <c:v>1959.1249999999081</c:v>
                </c:pt>
                <c:pt idx="1046">
                  <c:v>1959.2083333332541</c:v>
                </c:pt>
                <c:pt idx="1047">
                  <c:v>1959.2916666665881</c:v>
                </c:pt>
                <c:pt idx="1048">
                  <c:v>1959.3749999999077</c:v>
                </c:pt>
                <c:pt idx="1049">
                  <c:v>1959.4583333332539</c:v>
                </c:pt>
                <c:pt idx="1050">
                  <c:v>1959.5416666665881</c:v>
                </c:pt>
                <c:pt idx="1051">
                  <c:v>1959.6249999999075</c:v>
                </c:pt>
                <c:pt idx="1052">
                  <c:v>1959.7083333332537</c:v>
                </c:pt>
                <c:pt idx="1053">
                  <c:v>1959.7916666665869</c:v>
                </c:pt>
                <c:pt idx="1054">
                  <c:v>1959.8749999999072</c:v>
                </c:pt>
                <c:pt idx="1055">
                  <c:v>1959.9583333332534</c:v>
                </c:pt>
                <c:pt idx="1056">
                  <c:v>1960.0416666665867</c:v>
                </c:pt>
                <c:pt idx="1057">
                  <c:v>1960.124999999907</c:v>
                </c:pt>
                <c:pt idx="1058">
                  <c:v>1960.2083333332532</c:v>
                </c:pt>
                <c:pt idx="1059">
                  <c:v>1960.2916666665865</c:v>
                </c:pt>
                <c:pt idx="1060">
                  <c:v>1960.3749999999068</c:v>
                </c:pt>
                <c:pt idx="1061">
                  <c:v>1960.458333333253</c:v>
                </c:pt>
                <c:pt idx="1062">
                  <c:v>1960.5416666665863</c:v>
                </c:pt>
                <c:pt idx="1063">
                  <c:v>1960.6249999999065</c:v>
                </c:pt>
                <c:pt idx="1064">
                  <c:v>1960.708333333253</c:v>
                </c:pt>
                <c:pt idx="1065">
                  <c:v>1960.791666666586</c:v>
                </c:pt>
                <c:pt idx="1066">
                  <c:v>1960.8749999999061</c:v>
                </c:pt>
                <c:pt idx="1067">
                  <c:v>1960.9583333332525</c:v>
                </c:pt>
                <c:pt idx="1068">
                  <c:v>1961.041666666586</c:v>
                </c:pt>
                <c:pt idx="1069">
                  <c:v>1961.1249999999056</c:v>
                </c:pt>
                <c:pt idx="1070">
                  <c:v>1961.2083333332523</c:v>
                </c:pt>
                <c:pt idx="1071">
                  <c:v>1961.291666666586</c:v>
                </c:pt>
                <c:pt idx="1072">
                  <c:v>1961.3749999999054</c:v>
                </c:pt>
                <c:pt idx="1073">
                  <c:v>1961.4583333332521</c:v>
                </c:pt>
                <c:pt idx="1074">
                  <c:v>1961.5416666665853</c:v>
                </c:pt>
                <c:pt idx="1075">
                  <c:v>1961.6249999999052</c:v>
                </c:pt>
                <c:pt idx="1076">
                  <c:v>1961.7083333332519</c:v>
                </c:pt>
                <c:pt idx="1077">
                  <c:v>1961.7916666665851</c:v>
                </c:pt>
                <c:pt idx="1078">
                  <c:v>1961.874999999905</c:v>
                </c:pt>
                <c:pt idx="1079">
                  <c:v>1961.9583333332516</c:v>
                </c:pt>
                <c:pt idx="1080">
                  <c:v>1962.0416666665851</c:v>
                </c:pt>
                <c:pt idx="1081">
                  <c:v>1962.1249999999047</c:v>
                </c:pt>
                <c:pt idx="1082">
                  <c:v>1962.2083333332514</c:v>
                </c:pt>
                <c:pt idx="1083">
                  <c:v>1962.2916666665851</c:v>
                </c:pt>
                <c:pt idx="1084">
                  <c:v>1962.3749999999047</c:v>
                </c:pt>
                <c:pt idx="1085">
                  <c:v>1962.4583333332512</c:v>
                </c:pt>
                <c:pt idx="1086">
                  <c:v>1962.5416666665851</c:v>
                </c:pt>
                <c:pt idx="1087">
                  <c:v>1962.6249999999045</c:v>
                </c:pt>
                <c:pt idx="1088">
                  <c:v>1962.7083333332509</c:v>
                </c:pt>
                <c:pt idx="1089">
                  <c:v>1962.7916666665851</c:v>
                </c:pt>
                <c:pt idx="1090">
                  <c:v>1962.8749999999043</c:v>
                </c:pt>
                <c:pt idx="1091">
                  <c:v>1962.9583333332507</c:v>
                </c:pt>
                <c:pt idx="1092">
                  <c:v>1963.0416666665851</c:v>
                </c:pt>
                <c:pt idx="1093">
                  <c:v>1963.124999999904</c:v>
                </c:pt>
                <c:pt idx="1094">
                  <c:v>1963.2083333332505</c:v>
                </c:pt>
                <c:pt idx="1095">
                  <c:v>1963.2916666665851</c:v>
                </c:pt>
                <c:pt idx="1096">
                  <c:v>1963.3749999999038</c:v>
                </c:pt>
                <c:pt idx="1097">
                  <c:v>1963.4583333332503</c:v>
                </c:pt>
                <c:pt idx="1098">
                  <c:v>1963.5416666665835</c:v>
                </c:pt>
                <c:pt idx="1099">
                  <c:v>1963.6249999999036</c:v>
                </c:pt>
                <c:pt idx="1100">
                  <c:v>1963.70833333325</c:v>
                </c:pt>
                <c:pt idx="1101">
                  <c:v>1963.7916666665833</c:v>
                </c:pt>
                <c:pt idx="1102">
                  <c:v>1963.8749999999034</c:v>
                </c:pt>
                <c:pt idx="1103">
                  <c:v>1963.95833333325</c:v>
                </c:pt>
                <c:pt idx="1104">
                  <c:v>1964.0416666665831</c:v>
                </c:pt>
                <c:pt idx="1105">
                  <c:v>1964.1249999999031</c:v>
                </c:pt>
                <c:pt idx="1106">
                  <c:v>1964.20833333325</c:v>
                </c:pt>
                <c:pt idx="1107">
                  <c:v>1964.2916666665831</c:v>
                </c:pt>
                <c:pt idx="1108">
                  <c:v>1964.3749999999027</c:v>
                </c:pt>
                <c:pt idx="1109">
                  <c:v>1964.45833333325</c:v>
                </c:pt>
                <c:pt idx="1110">
                  <c:v>1964.5416666665831</c:v>
                </c:pt>
                <c:pt idx="1111">
                  <c:v>1964.6249999999027</c:v>
                </c:pt>
                <c:pt idx="1112">
                  <c:v>1964.7083333332491</c:v>
                </c:pt>
                <c:pt idx="1113">
                  <c:v>1964.7916666665831</c:v>
                </c:pt>
                <c:pt idx="1114">
                  <c:v>1964.8749999999025</c:v>
                </c:pt>
                <c:pt idx="1115">
                  <c:v>1964.9583333332489</c:v>
                </c:pt>
                <c:pt idx="1116">
                  <c:v>1965.0416666665831</c:v>
                </c:pt>
                <c:pt idx="1117">
                  <c:v>1965.1249999999022</c:v>
                </c:pt>
                <c:pt idx="1118">
                  <c:v>1965.2083333332487</c:v>
                </c:pt>
                <c:pt idx="1119">
                  <c:v>1965.2916666665819</c:v>
                </c:pt>
                <c:pt idx="1120">
                  <c:v>1965.374999999902</c:v>
                </c:pt>
                <c:pt idx="1121">
                  <c:v>1965.4583333332484</c:v>
                </c:pt>
                <c:pt idx="1122">
                  <c:v>1965.5416666665817</c:v>
                </c:pt>
                <c:pt idx="1123">
                  <c:v>1965.6249999999018</c:v>
                </c:pt>
                <c:pt idx="1124">
                  <c:v>1965.7083333332482</c:v>
                </c:pt>
                <c:pt idx="1125">
                  <c:v>1965.7916666665815</c:v>
                </c:pt>
                <c:pt idx="1126">
                  <c:v>1965.8749999999015</c:v>
                </c:pt>
                <c:pt idx="1127">
                  <c:v>1965.958333333248</c:v>
                </c:pt>
                <c:pt idx="1128">
                  <c:v>1966.0416666665812</c:v>
                </c:pt>
                <c:pt idx="1129">
                  <c:v>1966.1249999999011</c:v>
                </c:pt>
                <c:pt idx="1130">
                  <c:v>1966.208333333248</c:v>
                </c:pt>
                <c:pt idx="1131">
                  <c:v>1966.291666666581</c:v>
                </c:pt>
                <c:pt idx="1132">
                  <c:v>1966.3749999999006</c:v>
                </c:pt>
                <c:pt idx="1133">
                  <c:v>1966.4583333332475</c:v>
                </c:pt>
                <c:pt idx="1134">
                  <c:v>1966.541666666581</c:v>
                </c:pt>
                <c:pt idx="1135">
                  <c:v>1966.6249999999004</c:v>
                </c:pt>
                <c:pt idx="1136">
                  <c:v>1966.7083333332473</c:v>
                </c:pt>
                <c:pt idx="1137">
                  <c:v>1966.791666666581</c:v>
                </c:pt>
                <c:pt idx="1138">
                  <c:v>1966.8749999999002</c:v>
                </c:pt>
                <c:pt idx="1139">
                  <c:v>1966.9583333332471</c:v>
                </c:pt>
                <c:pt idx="1140">
                  <c:v>1967.0416666665803</c:v>
                </c:pt>
                <c:pt idx="1141">
                  <c:v>1967.1249999999</c:v>
                </c:pt>
                <c:pt idx="1142">
                  <c:v>1967.2083333332469</c:v>
                </c:pt>
                <c:pt idx="1143">
                  <c:v>1967.2916666665801</c:v>
                </c:pt>
                <c:pt idx="1144">
                  <c:v>1967.3749999998997</c:v>
                </c:pt>
                <c:pt idx="1145">
                  <c:v>1967.4583333332466</c:v>
                </c:pt>
                <c:pt idx="1146">
                  <c:v>1967.5416666665801</c:v>
                </c:pt>
                <c:pt idx="1147">
                  <c:v>1967.6249999998995</c:v>
                </c:pt>
                <c:pt idx="1148">
                  <c:v>1967.7083333332464</c:v>
                </c:pt>
                <c:pt idx="1149">
                  <c:v>1967.7916666665801</c:v>
                </c:pt>
                <c:pt idx="1150">
                  <c:v>1967.8749999998995</c:v>
                </c:pt>
                <c:pt idx="1151">
                  <c:v>1967.9583333332462</c:v>
                </c:pt>
                <c:pt idx="1152">
                  <c:v>1968.0416666665801</c:v>
                </c:pt>
                <c:pt idx="1153">
                  <c:v>1968.1249999998993</c:v>
                </c:pt>
                <c:pt idx="1154">
                  <c:v>1968.2083333332459</c:v>
                </c:pt>
                <c:pt idx="1155">
                  <c:v>1968.2916666665801</c:v>
                </c:pt>
                <c:pt idx="1156">
                  <c:v>1968.374999999899</c:v>
                </c:pt>
                <c:pt idx="1157">
                  <c:v>1968.4583333332457</c:v>
                </c:pt>
                <c:pt idx="1158">
                  <c:v>1968.5416666665801</c:v>
                </c:pt>
                <c:pt idx="1159">
                  <c:v>1968.6249999998988</c:v>
                </c:pt>
                <c:pt idx="1160">
                  <c:v>1968.7083333332455</c:v>
                </c:pt>
                <c:pt idx="1161">
                  <c:v>1968.7916666665787</c:v>
                </c:pt>
                <c:pt idx="1162">
                  <c:v>1968.8749999998986</c:v>
                </c:pt>
                <c:pt idx="1163">
                  <c:v>1968.9583333332453</c:v>
                </c:pt>
                <c:pt idx="1164">
                  <c:v>1969.0416666665785</c:v>
                </c:pt>
                <c:pt idx="1165">
                  <c:v>1969.1249999998984</c:v>
                </c:pt>
                <c:pt idx="1166">
                  <c:v>1969.208333333245</c:v>
                </c:pt>
                <c:pt idx="1167">
                  <c:v>1969.2916666665783</c:v>
                </c:pt>
                <c:pt idx="1168">
                  <c:v>1969.3749999998981</c:v>
                </c:pt>
                <c:pt idx="1169">
                  <c:v>1969.458333333245</c:v>
                </c:pt>
                <c:pt idx="1170">
                  <c:v>1969.5416666665781</c:v>
                </c:pt>
                <c:pt idx="1171">
                  <c:v>1969.6249999998977</c:v>
                </c:pt>
                <c:pt idx="1172">
                  <c:v>1969.708333333245</c:v>
                </c:pt>
                <c:pt idx="1173">
                  <c:v>1969.7916666665781</c:v>
                </c:pt>
                <c:pt idx="1174">
                  <c:v>1969.8749999998975</c:v>
                </c:pt>
                <c:pt idx="1175">
                  <c:v>1969.958333333245</c:v>
                </c:pt>
                <c:pt idx="1176">
                  <c:v>1970.0416666665781</c:v>
                </c:pt>
                <c:pt idx="1177">
                  <c:v>1970.1249999998975</c:v>
                </c:pt>
                <c:pt idx="1178">
                  <c:v>1970.2083333332441</c:v>
                </c:pt>
                <c:pt idx="1179">
                  <c:v>1970.2916666665781</c:v>
                </c:pt>
                <c:pt idx="1180">
                  <c:v>1970.3749999998972</c:v>
                </c:pt>
                <c:pt idx="1181">
                  <c:v>1970.4583333332439</c:v>
                </c:pt>
                <c:pt idx="1182">
                  <c:v>1970.5416666665781</c:v>
                </c:pt>
                <c:pt idx="1183">
                  <c:v>1970.624999999897</c:v>
                </c:pt>
                <c:pt idx="1184">
                  <c:v>1970.7083333332437</c:v>
                </c:pt>
                <c:pt idx="1185">
                  <c:v>1970.7916666665769</c:v>
                </c:pt>
                <c:pt idx="1186">
                  <c:v>1970.8749999998968</c:v>
                </c:pt>
                <c:pt idx="1187">
                  <c:v>1970.9583333332434</c:v>
                </c:pt>
                <c:pt idx="1188">
                  <c:v>1971.0416666665767</c:v>
                </c:pt>
                <c:pt idx="1189">
                  <c:v>1971.1249999998965</c:v>
                </c:pt>
                <c:pt idx="1190">
                  <c:v>1971.2083333332432</c:v>
                </c:pt>
                <c:pt idx="1191">
                  <c:v>1971.2916666665765</c:v>
                </c:pt>
                <c:pt idx="1192">
                  <c:v>1971.3749999998961</c:v>
                </c:pt>
                <c:pt idx="1193">
                  <c:v>1971.458333333243</c:v>
                </c:pt>
                <c:pt idx="1194">
                  <c:v>1971.5416666665762</c:v>
                </c:pt>
                <c:pt idx="1195">
                  <c:v>1971.6249999998956</c:v>
                </c:pt>
                <c:pt idx="1196">
                  <c:v>1971.708333333243</c:v>
                </c:pt>
                <c:pt idx="1197">
                  <c:v>1971.791666666576</c:v>
                </c:pt>
                <c:pt idx="1198">
                  <c:v>1971.8749999998954</c:v>
                </c:pt>
                <c:pt idx="1199">
                  <c:v>1971.9583333332425</c:v>
                </c:pt>
                <c:pt idx="1200">
                  <c:v>1972.041666666576</c:v>
                </c:pt>
                <c:pt idx="1201">
                  <c:v>1972.1249999998952</c:v>
                </c:pt>
                <c:pt idx="1202">
                  <c:v>1972.2083333332423</c:v>
                </c:pt>
                <c:pt idx="1203">
                  <c:v>1972.291666666576</c:v>
                </c:pt>
                <c:pt idx="1204">
                  <c:v>1972.374999999895</c:v>
                </c:pt>
                <c:pt idx="1205">
                  <c:v>1972.4583333332421</c:v>
                </c:pt>
                <c:pt idx="1206">
                  <c:v>1972.5416666665753</c:v>
                </c:pt>
                <c:pt idx="1207">
                  <c:v>1972.6249999998947</c:v>
                </c:pt>
                <c:pt idx="1208">
                  <c:v>1972.7083333332419</c:v>
                </c:pt>
                <c:pt idx="1209">
                  <c:v>1972.7916666665751</c:v>
                </c:pt>
                <c:pt idx="1210">
                  <c:v>1972.8749999998945</c:v>
                </c:pt>
                <c:pt idx="1211">
                  <c:v>1972.9583333332416</c:v>
                </c:pt>
                <c:pt idx="1212">
                  <c:v>1973.0416666665751</c:v>
                </c:pt>
                <c:pt idx="1213">
                  <c:v>1973.1249999998943</c:v>
                </c:pt>
                <c:pt idx="1214">
                  <c:v>1973.2083333332414</c:v>
                </c:pt>
                <c:pt idx="1215">
                  <c:v>1973.2916666665751</c:v>
                </c:pt>
                <c:pt idx="1216">
                  <c:v>1973.3749999998943</c:v>
                </c:pt>
                <c:pt idx="1217">
                  <c:v>1973.4583333332412</c:v>
                </c:pt>
                <c:pt idx="1218">
                  <c:v>1973.5416666665751</c:v>
                </c:pt>
                <c:pt idx="1219">
                  <c:v>1973.624999999894</c:v>
                </c:pt>
                <c:pt idx="1220">
                  <c:v>1973.7083333332409</c:v>
                </c:pt>
                <c:pt idx="1221">
                  <c:v>1973.7916666665751</c:v>
                </c:pt>
                <c:pt idx="1222">
                  <c:v>1973.8749999998938</c:v>
                </c:pt>
                <c:pt idx="1223">
                  <c:v>1973.9583333332407</c:v>
                </c:pt>
                <c:pt idx="1224">
                  <c:v>1974.0416666665751</c:v>
                </c:pt>
                <c:pt idx="1225">
                  <c:v>1974.1249999998936</c:v>
                </c:pt>
                <c:pt idx="1226">
                  <c:v>1974.2083333332405</c:v>
                </c:pt>
                <c:pt idx="1227">
                  <c:v>1974.2916666665737</c:v>
                </c:pt>
                <c:pt idx="1228">
                  <c:v>1974.3749999998934</c:v>
                </c:pt>
                <c:pt idx="1229">
                  <c:v>1974.4583333332403</c:v>
                </c:pt>
                <c:pt idx="1230">
                  <c:v>1974.5416666665735</c:v>
                </c:pt>
                <c:pt idx="1231">
                  <c:v>1974.6249999998931</c:v>
                </c:pt>
                <c:pt idx="1232">
                  <c:v>1974.70833333324</c:v>
                </c:pt>
                <c:pt idx="1233">
                  <c:v>1974.7916666665733</c:v>
                </c:pt>
                <c:pt idx="1234">
                  <c:v>1974.8749999998927</c:v>
                </c:pt>
                <c:pt idx="1235">
                  <c:v>1974.95833333324</c:v>
                </c:pt>
                <c:pt idx="1236">
                  <c:v>1975.0416666665731</c:v>
                </c:pt>
                <c:pt idx="1237">
                  <c:v>1975.1249999998927</c:v>
                </c:pt>
                <c:pt idx="1238">
                  <c:v>1975.20833333324</c:v>
                </c:pt>
                <c:pt idx="1239">
                  <c:v>1975.2916666665731</c:v>
                </c:pt>
                <c:pt idx="1240">
                  <c:v>1975.3749999998925</c:v>
                </c:pt>
                <c:pt idx="1241">
                  <c:v>1975.45833333324</c:v>
                </c:pt>
                <c:pt idx="1242">
                  <c:v>1975.5416666665731</c:v>
                </c:pt>
                <c:pt idx="1243">
                  <c:v>1975.6249999998925</c:v>
                </c:pt>
                <c:pt idx="1244">
                  <c:v>1975.7083333332391</c:v>
                </c:pt>
                <c:pt idx="1245">
                  <c:v>1975.7916666665731</c:v>
                </c:pt>
                <c:pt idx="1246">
                  <c:v>1975.8749999998922</c:v>
                </c:pt>
                <c:pt idx="1247">
                  <c:v>1975.9583333332389</c:v>
                </c:pt>
                <c:pt idx="1248">
                  <c:v>1976.0416666665731</c:v>
                </c:pt>
                <c:pt idx="1249">
                  <c:v>1976.124999999892</c:v>
                </c:pt>
                <c:pt idx="1250">
                  <c:v>1976.2083333332387</c:v>
                </c:pt>
                <c:pt idx="1251">
                  <c:v>1976.2916666665719</c:v>
                </c:pt>
                <c:pt idx="1252">
                  <c:v>1976.3749999998918</c:v>
                </c:pt>
                <c:pt idx="1253">
                  <c:v>1976.4583333332384</c:v>
                </c:pt>
                <c:pt idx="1254">
                  <c:v>1976.5416666665717</c:v>
                </c:pt>
                <c:pt idx="1255">
                  <c:v>1976.6249999998915</c:v>
                </c:pt>
                <c:pt idx="1256">
                  <c:v>1976.7083333332382</c:v>
                </c:pt>
                <c:pt idx="1257">
                  <c:v>1976.7916666665715</c:v>
                </c:pt>
                <c:pt idx="1258">
                  <c:v>1976.8749999998911</c:v>
                </c:pt>
                <c:pt idx="1259">
                  <c:v>1976.958333333238</c:v>
                </c:pt>
                <c:pt idx="1260">
                  <c:v>1977.0416666665712</c:v>
                </c:pt>
                <c:pt idx="1261">
                  <c:v>1977.1249999998906</c:v>
                </c:pt>
                <c:pt idx="1262">
                  <c:v>1977.208333333238</c:v>
                </c:pt>
                <c:pt idx="1263">
                  <c:v>1977.291666666571</c:v>
                </c:pt>
                <c:pt idx="1264">
                  <c:v>1977.3749999998904</c:v>
                </c:pt>
                <c:pt idx="1265">
                  <c:v>1977.4583333332375</c:v>
                </c:pt>
                <c:pt idx="1266">
                  <c:v>1977.541666666571</c:v>
                </c:pt>
                <c:pt idx="1267">
                  <c:v>1977.6249999998902</c:v>
                </c:pt>
                <c:pt idx="1268">
                  <c:v>1977.7083333332373</c:v>
                </c:pt>
                <c:pt idx="1269">
                  <c:v>1977.791666666571</c:v>
                </c:pt>
                <c:pt idx="1270">
                  <c:v>1977.87499999989</c:v>
                </c:pt>
                <c:pt idx="1271">
                  <c:v>1977.9583333332371</c:v>
                </c:pt>
                <c:pt idx="1272">
                  <c:v>1978.0416666665703</c:v>
                </c:pt>
                <c:pt idx="1273">
                  <c:v>1978.1249999998897</c:v>
                </c:pt>
                <c:pt idx="1274">
                  <c:v>1978.2083333332369</c:v>
                </c:pt>
                <c:pt idx="1275">
                  <c:v>1978.2916666665701</c:v>
                </c:pt>
                <c:pt idx="1276">
                  <c:v>1978.3749999998895</c:v>
                </c:pt>
                <c:pt idx="1277">
                  <c:v>1978.4583333332366</c:v>
                </c:pt>
                <c:pt idx="1278">
                  <c:v>1978.5416666665701</c:v>
                </c:pt>
                <c:pt idx="1279">
                  <c:v>1978.6249999998893</c:v>
                </c:pt>
                <c:pt idx="1280">
                  <c:v>1978.7083333332364</c:v>
                </c:pt>
                <c:pt idx="1281">
                  <c:v>1978.7916666665701</c:v>
                </c:pt>
                <c:pt idx="1282">
                  <c:v>1978.8749999998893</c:v>
                </c:pt>
                <c:pt idx="1283">
                  <c:v>1978.9583333332362</c:v>
                </c:pt>
                <c:pt idx="1284">
                  <c:v>1979.0416666665701</c:v>
                </c:pt>
                <c:pt idx="1285">
                  <c:v>1979.124999999889</c:v>
                </c:pt>
                <c:pt idx="1286">
                  <c:v>1979.2083333332359</c:v>
                </c:pt>
                <c:pt idx="1287">
                  <c:v>1979.2916666665701</c:v>
                </c:pt>
                <c:pt idx="1288">
                  <c:v>1979.3749999998888</c:v>
                </c:pt>
                <c:pt idx="1289">
                  <c:v>1979.4583333332357</c:v>
                </c:pt>
                <c:pt idx="1290">
                  <c:v>1979.5416666665701</c:v>
                </c:pt>
                <c:pt idx="1291">
                  <c:v>1979.6249999998886</c:v>
                </c:pt>
                <c:pt idx="1292">
                  <c:v>1979.7083333332355</c:v>
                </c:pt>
                <c:pt idx="1293">
                  <c:v>1979.7916666665687</c:v>
                </c:pt>
                <c:pt idx="1294">
                  <c:v>1979.8749999998884</c:v>
                </c:pt>
                <c:pt idx="1295">
                  <c:v>1979.9583333332353</c:v>
                </c:pt>
                <c:pt idx="1296">
                  <c:v>1980.0416666665685</c:v>
                </c:pt>
                <c:pt idx="1297">
                  <c:v>1980.1249999998881</c:v>
                </c:pt>
                <c:pt idx="1298">
                  <c:v>1980.208333333235</c:v>
                </c:pt>
                <c:pt idx="1299">
                  <c:v>1980.2916666665683</c:v>
                </c:pt>
                <c:pt idx="1300">
                  <c:v>1980.3749999998877</c:v>
                </c:pt>
                <c:pt idx="1301">
                  <c:v>1980.458333333235</c:v>
                </c:pt>
                <c:pt idx="1302">
                  <c:v>1980.5416666665681</c:v>
                </c:pt>
                <c:pt idx="1303">
                  <c:v>1980.6249999998877</c:v>
                </c:pt>
                <c:pt idx="1304">
                  <c:v>1980.708333333235</c:v>
                </c:pt>
                <c:pt idx="1305">
                  <c:v>1980.7916666665681</c:v>
                </c:pt>
                <c:pt idx="1306">
                  <c:v>1980.8749999998875</c:v>
                </c:pt>
                <c:pt idx="1307">
                  <c:v>1980.9583333332343</c:v>
                </c:pt>
                <c:pt idx="1308">
                  <c:v>1981.0416666665681</c:v>
                </c:pt>
                <c:pt idx="1309">
                  <c:v>1981.1249999998875</c:v>
                </c:pt>
                <c:pt idx="1310">
                  <c:v>1981.2083333332341</c:v>
                </c:pt>
                <c:pt idx="1311">
                  <c:v>1981.2916666665681</c:v>
                </c:pt>
                <c:pt idx="1312">
                  <c:v>1981.3749999998872</c:v>
                </c:pt>
                <c:pt idx="1313">
                  <c:v>1981.4583333332339</c:v>
                </c:pt>
                <c:pt idx="1314">
                  <c:v>1981.5416666665681</c:v>
                </c:pt>
                <c:pt idx="1315">
                  <c:v>1981.624999999887</c:v>
                </c:pt>
                <c:pt idx="1316">
                  <c:v>1981.7083333332337</c:v>
                </c:pt>
                <c:pt idx="1317">
                  <c:v>1981.7916666665669</c:v>
                </c:pt>
                <c:pt idx="1318">
                  <c:v>1981.8749999998868</c:v>
                </c:pt>
                <c:pt idx="1319">
                  <c:v>1981.9583333332334</c:v>
                </c:pt>
                <c:pt idx="1320">
                  <c:v>1982.0416666665667</c:v>
                </c:pt>
                <c:pt idx="1321">
                  <c:v>1982.1249999998865</c:v>
                </c:pt>
                <c:pt idx="1322">
                  <c:v>1982.2083333332332</c:v>
                </c:pt>
                <c:pt idx="1323">
                  <c:v>1982.2916666665665</c:v>
                </c:pt>
                <c:pt idx="1324">
                  <c:v>1982.3749999998861</c:v>
                </c:pt>
                <c:pt idx="1325">
                  <c:v>1982.458333333233</c:v>
                </c:pt>
                <c:pt idx="1326">
                  <c:v>1982.5416666665662</c:v>
                </c:pt>
                <c:pt idx="1327">
                  <c:v>1982.6249999998856</c:v>
                </c:pt>
                <c:pt idx="1328">
                  <c:v>1982.708333333233</c:v>
                </c:pt>
                <c:pt idx="1329">
                  <c:v>1982.791666666566</c:v>
                </c:pt>
                <c:pt idx="1330">
                  <c:v>1982.8749999998854</c:v>
                </c:pt>
                <c:pt idx="1331">
                  <c:v>1982.9583333332325</c:v>
                </c:pt>
                <c:pt idx="1332">
                  <c:v>1983.041666666566</c:v>
                </c:pt>
                <c:pt idx="1333">
                  <c:v>1983.1249999998852</c:v>
                </c:pt>
                <c:pt idx="1334">
                  <c:v>1983.2083333332323</c:v>
                </c:pt>
                <c:pt idx="1335">
                  <c:v>1983.291666666566</c:v>
                </c:pt>
                <c:pt idx="1336">
                  <c:v>1983.3749999998849</c:v>
                </c:pt>
                <c:pt idx="1337">
                  <c:v>1983.4583333332321</c:v>
                </c:pt>
                <c:pt idx="1338">
                  <c:v>1983.5416666665653</c:v>
                </c:pt>
                <c:pt idx="1339">
                  <c:v>1983.6249999998847</c:v>
                </c:pt>
                <c:pt idx="1340">
                  <c:v>1983.7083333332318</c:v>
                </c:pt>
                <c:pt idx="1341">
                  <c:v>1983.7916666665651</c:v>
                </c:pt>
                <c:pt idx="1342">
                  <c:v>1983.8749999998845</c:v>
                </c:pt>
                <c:pt idx="1343">
                  <c:v>1983.9583333332316</c:v>
                </c:pt>
                <c:pt idx="1344">
                  <c:v>1984.0416666665651</c:v>
                </c:pt>
                <c:pt idx="1345">
                  <c:v>1984.1249999998843</c:v>
                </c:pt>
                <c:pt idx="1346">
                  <c:v>1984.2083333332314</c:v>
                </c:pt>
                <c:pt idx="1347">
                  <c:v>1984.2916666665651</c:v>
                </c:pt>
                <c:pt idx="1348">
                  <c:v>1984.3749999998843</c:v>
                </c:pt>
                <c:pt idx="1349">
                  <c:v>1984.4583333332312</c:v>
                </c:pt>
                <c:pt idx="1350">
                  <c:v>1984.5416666665651</c:v>
                </c:pt>
                <c:pt idx="1351">
                  <c:v>1984.624999999884</c:v>
                </c:pt>
                <c:pt idx="1352">
                  <c:v>1984.7083333332309</c:v>
                </c:pt>
                <c:pt idx="1353">
                  <c:v>1984.7916666665651</c:v>
                </c:pt>
                <c:pt idx="1354">
                  <c:v>1984.8749999998838</c:v>
                </c:pt>
                <c:pt idx="1355">
                  <c:v>1984.9583333332307</c:v>
                </c:pt>
                <c:pt idx="1356">
                  <c:v>1985.0416666665651</c:v>
                </c:pt>
                <c:pt idx="1357">
                  <c:v>1985.1249999998836</c:v>
                </c:pt>
                <c:pt idx="1358">
                  <c:v>1985.2083333332305</c:v>
                </c:pt>
                <c:pt idx="1359">
                  <c:v>1985.2916666665637</c:v>
                </c:pt>
                <c:pt idx="1360">
                  <c:v>1985.3749999998834</c:v>
                </c:pt>
                <c:pt idx="1361">
                  <c:v>1985.4583333332303</c:v>
                </c:pt>
                <c:pt idx="1362">
                  <c:v>1985.5416666665635</c:v>
                </c:pt>
                <c:pt idx="1363">
                  <c:v>1985.6249999998831</c:v>
                </c:pt>
                <c:pt idx="1364">
                  <c:v>1985.70833333323</c:v>
                </c:pt>
                <c:pt idx="1365">
                  <c:v>1985.7916666665633</c:v>
                </c:pt>
                <c:pt idx="1366">
                  <c:v>1985.8749999998827</c:v>
                </c:pt>
                <c:pt idx="1367">
                  <c:v>1985.95833333323</c:v>
                </c:pt>
                <c:pt idx="1368">
                  <c:v>1986.0416666665631</c:v>
                </c:pt>
                <c:pt idx="1369">
                  <c:v>1986.1249999998827</c:v>
                </c:pt>
                <c:pt idx="1370">
                  <c:v>1986.20833333323</c:v>
                </c:pt>
                <c:pt idx="1371">
                  <c:v>1986.2916666665631</c:v>
                </c:pt>
                <c:pt idx="1372">
                  <c:v>1986.3749999998824</c:v>
                </c:pt>
                <c:pt idx="1373">
                  <c:v>1986.4583333332293</c:v>
                </c:pt>
                <c:pt idx="1374">
                  <c:v>1986.5416666665631</c:v>
                </c:pt>
                <c:pt idx="1375">
                  <c:v>1986.6249999998824</c:v>
                </c:pt>
                <c:pt idx="1376">
                  <c:v>1986.7083333332291</c:v>
                </c:pt>
                <c:pt idx="1377">
                  <c:v>1986.7916666665631</c:v>
                </c:pt>
                <c:pt idx="1378">
                  <c:v>1986.8749999998822</c:v>
                </c:pt>
                <c:pt idx="1379">
                  <c:v>1986.9583333332289</c:v>
                </c:pt>
                <c:pt idx="1380">
                  <c:v>1987.0416666665631</c:v>
                </c:pt>
                <c:pt idx="1381">
                  <c:v>1987.124999999882</c:v>
                </c:pt>
                <c:pt idx="1382">
                  <c:v>1987.2083333332287</c:v>
                </c:pt>
                <c:pt idx="1383">
                  <c:v>1987.2916666665619</c:v>
                </c:pt>
                <c:pt idx="1384">
                  <c:v>1987.3749999998818</c:v>
                </c:pt>
                <c:pt idx="1385">
                  <c:v>1987.4583333332284</c:v>
                </c:pt>
                <c:pt idx="1386">
                  <c:v>1987.5416666665617</c:v>
                </c:pt>
                <c:pt idx="1387">
                  <c:v>1987.6249999998815</c:v>
                </c:pt>
                <c:pt idx="1388">
                  <c:v>1987.7083333332282</c:v>
                </c:pt>
                <c:pt idx="1389">
                  <c:v>1987.7916666665615</c:v>
                </c:pt>
                <c:pt idx="1390">
                  <c:v>1987.8749999998811</c:v>
                </c:pt>
                <c:pt idx="1391">
                  <c:v>1987.958333333228</c:v>
                </c:pt>
                <c:pt idx="1392">
                  <c:v>1988.0416666665612</c:v>
                </c:pt>
                <c:pt idx="1393">
                  <c:v>1988.1249999998806</c:v>
                </c:pt>
                <c:pt idx="1394">
                  <c:v>1988.208333333228</c:v>
                </c:pt>
                <c:pt idx="1395">
                  <c:v>1988.291666666561</c:v>
                </c:pt>
                <c:pt idx="1396">
                  <c:v>1988.3749999998804</c:v>
                </c:pt>
                <c:pt idx="1397">
                  <c:v>1988.4583333332275</c:v>
                </c:pt>
                <c:pt idx="1398">
                  <c:v>1988.541666666561</c:v>
                </c:pt>
                <c:pt idx="1399">
                  <c:v>1988.6249999998802</c:v>
                </c:pt>
                <c:pt idx="1400">
                  <c:v>1988.7083333332273</c:v>
                </c:pt>
                <c:pt idx="1401">
                  <c:v>1988.791666666561</c:v>
                </c:pt>
                <c:pt idx="1402">
                  <c:v>1988.8749999998799</c:v>
                </c:pt>
                <c:pt idx="1403">
                  <c:v>1988.9583333332271</c:v>
                </c:pt>
                <c:pt idx="1404">
                  <c:v>1989.0416666665603</c:v>
                </c:pt>
                <c:pt idx="1405">
                  <c:v>1989.1249999998797</c:v>
                </c:pt>
                <c:pt idx="1406">
                  <c:v>1989.2083333332268</c:v>
                </c:pt>
                <c:pt idx="1407">
                  <c:v>1989.2916666665601</c:v>
                </c:pt>
                <c:pt idx="1408">
                  <c:v>1989.3749999998795</c:v>
                </c:pt>
                <c:pt idx="1409">
                  <c:v>1989.4583333332266</c:v>
                </c:pt>
                <c:pt idx="1410">
                  <c:v>1989.5416666665601</c:v>
                </c:pt>
                <c:pt idx="1411">
                  <c:v>1989.6249999998793</c:v>
                </c:pt>
                <c:pt idx="1412">
                  <c:v>1989.7083333332264</c:v>
                </c:pt>
                <c:pt idx="1413">
                  <c:v>1989.7916666665601</c:v>
                </c:pt>
                <c:pt idx="1414">
                  <c:v>1989.8749999998793</c:v>
                </c:pt>
                <c:pt idx="1415">
                  <c:v>1989.9583333332262</c:v>
                </c:pt>
                <c:pt idx="1416">
                  <c:v>1990.0416666665601</c:v>
                </c:pt>
                <c:pt idx="1417">
                  <c:v>1990.124999999879</c:v>
                </c:pt>
                <c:pt idx="1418">
                  <c:v>1990.2083333332259</c:v>
                </c:pt>
                <c:pt idx="1419">
                  <c:v>1990.2916666665601</c:v>
                </c:pt>
                <c:pt idx="1420">
                  <c:v>1990.3749999998788</c:v>
                </c:pt>
                <c:pt idx="1421">
                  <c:v>1990.4583333332257</c:v>
                </c:pt>
                <c:pt idx="1422">
                  <c:v>1990.5416666665601</c:v>
                </c:pt>
                <c:pt idx="1423">
                  <c:v>1990.6249999998786</c:v>
                </c:pt>
                <c:pt idx="1424">
                  <c:v>1990.7083333332255</c:v>
                </c:pt>
                <c:pt idx="1425">
                  <c:v>1990.7916666665587</c:v>
                </c:pt>
                <c:pt idx="1426">
                  <c:v>1990.8749999998784</c:v>
                </c:pt>
                <c:pt idx="1427">
                  <c:v>1990.9583333332253</c:v>
                </c:pt>
                <c:pt idx="1428">
                  <c:v>1991.0416666665585</c:v>
                </c:pt>
                <c:pt idx="1429">
                  <c:v>1991.1249999998781</c:v>
                </c:pt>
                <c:pt idx="1430">
                  <c:v>1991.208333333225</c:v>
                </c:pt>
                <c:pt idx="1431">
                  <c:v>1991.2916666665583</c:v>
                </c:pt>
                <c:pt idx="1432">
                  <c:v>1991.3749999998777</c:v>
                </c:pt>
                <c:pt idx="1433">
                  <c:v>1991.458333333225</c:v>
                </c:pt>
                <c:pt idx="1434">
                  <c:v>1991.5416666665581</c:v>
                </c:pt>
                <c:pt idx="1435">
                  <c:v>1991.6249999998777</c:v>
                </c:pt>
                <c:pt idx="1436">
                  <c:v>1991.708333333225</c:v>
                </c:pt>
                <c:pt idx="1437">
                  <c:v>1991.7916666665581</c:v>
                </c:pt>
                <c:pt idx="1438">
                  <c:v>1991.8749999998774</c:v>
                </c:pt>
                <c:pt idx="1439">
                  <c:v>1991.9583333332243</c:v>
                </c:pt>
                <c:pt idx="1440">
                  <c:v>1992.0416666665581</c:v>
                </c:pt>
                <c:pt idx="1441">
                  <c:v>1992.1249999998774</c:v>
                </c:pt>
                <c:pt idx="1442">
                  <c:v>1992.2083333332241</c:v>
                </c:pt>
                <c:pt idx="1443">
                  <c:v>1992.2916666665581</c:v>
                </c:pt>
                <c:pt idx="1444">
                  <c:v>1992.3749999998772</c:v>
                </c:pt>
                <c:pt idx="1445">
                  <c:v>1992.4583333332239</c:v>
                </c:pt>
                <c:pt idx="1446">
                  <c:v>1992.5416666665571</c:v>
                </c:pt>
                <c:pt idx="1447">
                  <c:v>1992.624999999877</c:v>
                </c:pt>
                <c:pt idx="1448">
                  <c:v>1992.7083333332237</c:v>
                </c:pt>
                <c:pt idx="1449">
                  <c:v>1992.7916666665569</c:v>
                </c:pt>
                <c:pt idx="1450">
                  <c:v>1992.8749999998768</c:v>
                </c:pt>
                <c:pt idx="1451">
                  <c:v>1992.9583333332234</c:v>
                </c:pt>
                <c:pt idx="1452">
                  <c:v>1993.0416666665567</c:v>
                </c:pt>
                <c:pt idx="1453">
                  <c:v>1993.1249999998765</c:v>
                </c:pt>
                <c:pt idx="1454">
                  <c:v>1993.2083333332232</c:v>
                </c:pt>
                <c:pt idx="1455">
                  <c:v>1993.2916666665565</c:v>
                </c:pt>
                <c:pt idx="1456">
                  <c:v>1993.3749999998761</c:v>
                </c:pt>
                <c:pt idx="1457">
                  <c:v>1993.458333333223</c:v>
                </c:pt>
                <c:pt idx="1458">
                  <c:v>1993.5416666665562</c:v>
                </c:pt>
                <c:pt idx="1459">
                  <c:v>1993.6249999998756</c:v>
                </c:pt>
                <c:pt idx="1460">
                  <c:v>1993.708333333223</c:v>
                </c:pt>
                <c:pt idx="1461">
                  <c:v>1993.791666666556</c:v>
                </c:pt>
                <c:pt idx="1462">
                  <c:v>1993.8749999998754</c:v>
                </c:pt>
                <c:pt idx="1463">
                  <c:v>1993.9583333332225</c:v>
                </c:pt>
                <c:pt idx="1464">
                  <c:v>1994.041666666556</c:v>
                </c:pt>
                <c:pt idx="1465">
                  <c:v>1994.1249999998752</c:v>
                </c:pt>
                <c:pt idx="1466">
                  <c:v>1994.2083333332223</c:v>
                </c:pt>
                <c:pt idx="1467">
                  <c:v>1994.291666666556</c:v>
                </c:pt>
                <c:pt idx="1468">
                  <c:v>1994.3749999998749</c:v>
                </c:pt>
                <c:pt idx="1469">
                  <c:v>1994.4583333332221</c:v>
                </c:pt>
                <c:pt idx="1470">
                  <c:v>1994.5416666665553</c:v>
                </c:pt>
                <c:pt idx="1471">
                  <c:v>1994.6249999998747</c:v>
                </c:pt>
                <c:pt idx="1472">
                  <c:v>1994.7083333332218</c:v>
                </c:pt>
                <c:pt idx="1473">
                  <c:v>1994.7916666665551</c:v>
                </c:pt>
                <c:pt idx="1474">
                  <c:v>1994.8749999998745</c:v>
                </c:pt>
                <c:pt idx="1475">
                  <c:v>1994.9583333332216</c:v>
                </c:pt>
                <c:pt idx="1476">
                  <c:v>1995.0416666665551</c:v>
                </c:pt>
                <c:pt idx="1477">
                  <c:v>1995.1249999998743</c:v>
                </c:pt>
                <c:pt idx="1478">
                  <c:v>1995.2083333332214</c:v>
                </c:pt>
                <c:pt idx="1479">
                  <c:v>1995.2916666665551</c:v>
                </c:pt>
                <c:pt idx="1480">
                  <c:v>1995.3749999998743</c:v>
                </c:pt>
                <c:pt idx="1481">
                  <c:v>1995.4583333332212</c:v>
                </c:pt>
                <c:pt idx="1482">
                  <c:v>1995.5416666665551</c:v>
                </c:pt>
                <c:pt idx="1483">
                  <c:v>1995.624999999874</c:v>
                </c:pt>
                <c:pt idx="1484">
                  <c:v>1995.7083333332209</c:v>
                </c:pt>
                <c:pt idx="1485">
                  <c:v>1995.7916666665551</c:v>
                </c:pt>
                <c:pt idx="1486">
                  <c:v>1995.8749999998738</c:v>
                </c:pt>
                <c:pt idx="1487">
                  <c:v>1995.9583333332207</c:v>
                </c:pt>
                <c:pt idx="1488">
                  <c:v>1996.0416666665551</c:v>
                </c:pt>
                <c:pt idx="1489">
                  <c:v>1996.1249999998736</c:v>
                </c:pt>
                <c:pt idx="1490">
                  <c:v>1996.2083333332205</c:v>
                </c:pt>
                <c:pt idx="1491">
                  <c:v>1996.2916666665537</c:v>
                </c:pt>
                <c:pt idx="1492">
                  <c:v>1996.3749999998734</c:v>
                </c:pt>
                <c:pt idx="1493">
                  <c:v>1996.4583333332203</c:v>
                </c:pt>
                <c:pt idx="1494">
                  <c:v>1996.5416666665535</c:v>
                </c:pt>
                <c:pt idx="1495">
                  <c:v>1996.6249999998731</c:v>
                </c:pt>
                <c:pt idx="1496">
                  <c:v>1996.70833333322</c:v>
                </c:pt>
                <c:pt idx="1497">
                  <c:v>1996.7916666665533</c:v>
                </c:pt>
                <c:pt idx="1498">
                  <c:v>1996.8749999998727</c:v>
                </c:pt>
                <c:pt idx="1499">
                  <c:v>1996.95833333322</c:v>
                </c:pt>
                <c:pt idx="1500">
                  <c:v>1997.0416666665531</c:v>
                </c:pt>
                <c:pt idx="1501">
                  <c:v>1997.1249999998727</c:v>
                </c:pt>
                <c:pt idx="1502">
                  <c:v>1997.20833333322</c:v>
                </c:pt>
                <c:pt idx="1503">
                  <c:v>1997.2916666665531</c:v>
                </c:pt>
                <c:pt idx="1504">
                  <c:v>1997.3749999998724</c:v>
                </c:pt>
                <c:pt idx="1505">
                  <c:v>1997.4583333332193</c:v>
                </c:pt>
                <c:pt idx="1506">
                  <c:v>1997.5416666665531</c:v>
                </c:pt>
                <c:pt idx="1507">
                  <c:v>1997.6249999998724</c:v>
                </c:pt>
                <c:pt idx="1508">
                  <c:v>1997.7083333332191</c:v>
                </c:pt>
                <c:pt idx="1509">
                  <c:v>1997.7916666665531</c:v>
                </c:pt>
                <c:pt idx="1510">
                  <c:v>1997.8749999998722</c:v>
                </c:pt>
                <c:pt idx="1511">
                  <c:v>1997.9583333332189</c:v>
                </c:pt>
                <c:pt idx="1512">
                  <c:v>1998.0416666665521</c:v>
                </c:pt>
                <c:pt idx="1513">
                  <c:v>1998.124999999872</c:v>
                </c:pt>
                <c:pt idx="1514">
                  <c:v>1998.2083333332187</c:v>
                </c:pt>
                <c:pt idx="1515">
                  <c:v>1998.2916666665519</c:v>
                </c:pt>
                <c:pt idx="1516">
                  <c:v>1998.3749999998718</c:v>
                </c:pt>
                <c:pt idx="1517">
                  <c:v>1998.4583333332184</c:v>
                </c:pt>
                <c:pt idx="1518">
                  <c:v>1998.5416666665517</c:v>
                </c:pt>
                <c:pt idx="1519">
                  <c:v>1998.6249999998715</c:v>
                </c:pt>
                <c:pt idx="1520">
                  <c:v>1998.7083333332182</c:v>
                </c:pt>
                <c:pt idx="1521">
                  <c:v>1998.7916666665515</c:v>
                </c:pt>
                <c:pt idx="1522">
                  <c:v>1998.8749999998711</c:v>
                </c:pt>
                <c:pt idx="1523">
                  <c:v>1998.958333333218</c:v>
                </c:pt>
                <c:pt idx="1524">
                  <c:v>1999.0416666665512</c:v>
                </c:pt>
                <c:pt idx="1525">
                  <c:v>1999.1249999998706</c:v>
                </c:pt>
                <c:pt idx="1526">
                  <c:v>1999.208333333218</c:v>
                </c:pt>
                <c:pt idx="1527">
                  <c:v>1999.291666666551</c:v>
                </c:pt>
                <c:pt idx="1528">
                  <c:v>1999.3749999998704</c:v>
                </c:pt>
                <c:pt idx="1529">
                  <c:v>1999.4583333332175</c:v>
                </c:pt>
                <c:pt idx="1530">
                  <c:v>1999.541666666551</c:v>
                </c:pt>
                <c:pt idx="1531">
                  <c:v>1999.6249999998702</c:v>
                </c:pt>
                <c:pt idx="1532">
                  <c:v>1999.7083333332173</c:v>
                </c:pt>
                <c:pt idx="1533">
                  <c:v>1999.791666666551</c:v>
                </c:pt>
                <c:pt idx="1534">
                  <c:v>1999.8749999998699</c:v>
                </c:pt>
                <c:pt idx="1535">
                  <c:v>1999.9583333332171</c:v>
                </c:pt>
                <c:pt idx="1536">
                  <c:v>2000.0416666665503</c:v>
                </c:pt>
                <c:pt idx="1537">
                  <c:v>2000.1249999998697</c:v>
                </c:pt>
                <c:pt idx="1538">
                  <c:v>2000.2083333332168</c:v>
                </c:pt>
                <c:pt idx="1539">
                  <c:v>2000.2916666665501</c:v>
                </c:pt>
                <c:pt idx="1540">
                  <c:v>2000.3749999998695</c:v>
                </c:pt>
                <c:pt idx="1541">
                  <c:v>2000.4583333332166</c:v>
                </c:pt>
                <c:pt idx="1542">
                  <c:v>2000.5416666665501</c:v>
                </c:pt>
                <c:pt idx="1543">
                  <c:v>2000.6249999998693</c:v>
                </c:pt>
                <c:pt idx="1544">
                  <c:v>2000.7083333332164</c:v>
                </c:pt>
                <c:pt idx="1545">
                  <c:v>2000.7916666665501</c:v>
                </c:pt>
                <c:pt idx="1546">
                  <c:v>2000.8749999998693</c:v>
                </c:pt>
                <c:pt idx="1547">
                  <c:v>2000.9583333332162</c:v>
                </c:pt>
                <c:pt idx="1548">
                  <c:v>2001.0416666665501</c:v>
                </c:pt>
                <c:pt idx="1549">
                  <c:v>2001.124999999869</c:v>
                </c:pt>
                <c:pt idx="1550">
                  <c:v>2001.2083333332159</c:v>
                </c:pt>
                <c:pt idx="1551">
                  <c:v>2001.2916666665501</c:v>
                </c:pt>
                <c:pt idx="1552">
                  <c:v>2001.3749999998688</c:v>
                </c:pt>
                <c:pt idx="1553">
                  <c:v>2001.4583333332157</c:v>
                </c:pt>
                <c:pt idx="1554">
                  <c:v>2001.5416666665501</c:v>
                </c:pt>
                <c:pt idx="1555">
                  <c:v>2001.6249999998686</c:v>
                </c:pt>
                <c:pt idx="1556">
                  <c:v>2001.7083333332155</c:v>
                </c:pt>
                <c:pt idx="1557">
                  <c:v>2001.7916666665487</c:v>
                </c:pt>
                <c:pt idx="1558">
                  <c:v>2001.8749999998684</c:v>
                </c:pt>
                <c:pt idx="1559">
                  <c:v>2001.9583333332153</c:v>
                </c:pt>
                <c:pt idx="1560">
                  <c:v>2002.0416666665485</c:v>
                </c:pt>
                <c:pt idx="1561">
                  <c:v>2002.1249999998681</c:v>
                </c:pt>
                <c:pt idx="1562">
                  <c:v>2002.208333333215</c:v>
                </c:pt>
                <c:pt idx="1563">
                  <c:v>2002.2916666665483</c:v>
                </c:pt>
                <c:pt idx="1564">
                  <c:v>2002.3749999998677</c:v>
                </c:pt>
                <c:pt idx="1565">
                  <c:v>2002.458333333215</c:v>
                </c:pt>
                <c:pt idx="1566">
                  <c:v>2002.5416666665481</c:v>
                </c:pt>
                <c:pt idx="1567">
                  <c:v>2002.6249999998677</c:v>
                </c:pt>
                <c:pt idx="1568">
                  <c:v>2002.708333333215</c:v>
                </c:pt>
                <c:pt idx="1569">
                  <c:v>2002.7916666665481</c:v>
                </c:pt>
                <c:pt idx="1570">
                  <c:v>2002.8749999998674</c:v>
                </c:pt>
                <c:pt idx="1571">
                  <c:v>2002.9583333332143</c:v>
                </c:pt>
                <c:pt idx="1572">
                  <c:v>2003.0416666665481</c:v>
                </c:pt>
                <c:pt idx="1573">
                  <c:v>2003.1249999998674</c:v>
                </c:pt>
                <c:pt idx="1574">
                  <c:v>2003.2083333332141</c:v>
                </c:pt>
                <c:pt idx="1575">
                  <c:v>2003.2916666665481</c:v>
                </c:pt>
                <c:pt idx="1576">
                  <c:v>2003.3749999998672</c:v>
                </c:pt>
                <c:pt idx="1577">
                  <c:v>2003.4583333332139</c:v>
                </c:pt>
                <c:pt idx="1578">
                  <c:v>2003.5416666665471</c:v>
                </c:pt>
                <c:pt idx="1579">
                  <c:v>2003.624999999867</c:v>
                </c:pt>
                <c:pt idx="1580">
                  <c:v>2003.7083333332137</c:v>
                </c:pt>
                <c:pt idx="1581">
                  <c:v>2003.7916666665469</c:v>
                </c:pt>
                <c:pt idx="1582">
                  <c:v>2003.8749999998668</c:v>
                </c:pt>
                <c:pt idx="1583">
                  <c:v>2003.9583333332134</c:v>
                </c:pt>
                <c:pt idx="1584">
                  <c:v>2004.0416666665467</c:v>
                </c:pt>
                <c:pt idx="1585">
                  <c:v>2004.1249999998665</c:v>
                </c:pt>
                <c:pt idx="1586">
                  <c:v>2004.2083333332132</c:v>
                </c:pt>
                <c:pt idx="1587">
                  <c:v>2004.2916666665465</c:v>
                </c:pt>
                <c:pt idx="1588">
                  <c:v>2004.3749999998661</c:v>
                </c:pt>
                <c:pt idx="1589">
                  <c:v>2004.458333333213</c:v>
                </c:pt>
                <c:pt idx="1590">
                  <c:v>2004.5416666665462</c:v>
                </c:pt>
                <c:pt idx="1591">
                  <c:v>2004.6249999998656</c:v>
                </c:pt>
                <c:pt idx="1592">
                  <c:v>2004.7083333332127</c:v>
                </c:pt>
                <c:pt idx="1593">
                  <c:v>2004.791666666546</c:v>
                </c:pt>
                <c:pt idx="1594">
                  <c:v>2004.8749999998654</c:v>
                </c:pt>
                <c:pt idx="1595">
                  <c:v>2004.9583333332125</c:v>
                </c:pt>
                <c:pt idx="1596">
                  <c:v>2005.041666666546</c:v>
                </c:pt>
                <c:pt idx="1597">
                  <c:v>2005.1249999998652</c:v>
                </c:pt>
                <c:pt idx="1598">
                  <c:v>2005.2083333332123</c:v>
                </c:pt>
                <c:pt idx="1599">
                  <c:v>2005.291666666546</c:v>
                </c:pt>
                <c:pt idx="1600">
                  <c:v>2005.3749999998649</c:v>
                </c:pt>
                <c:pt idx="1601">
                  <c:v>2005.4583333332121</c:v>
                </c:pt>
                <c:pt idx="1602">
                  <c:v>2005.5416666665453</c:v>
                </c:pt>
                <c:pt idx="1603">
                  <c:v>2005.6249999998647</c:v>
                </c:pt>
                <c:pt idx="1604">
                  <c:v>2005.7083333332118</c:v>
                </c:pt>
                <c:pt idx="1605">
                  <c:v>2005.7916666665451</c:v>
                </c:pt>
                <c:pt idx="1606">
                  <c:v>2005.8749999998645</c:v>
                </c:pt>
                <c:pt idx="1607">
                  <c:v>2005.9583333332116</c:v>
                </c:pt>
                <c:pt idx="1608">
                  <c:v>2006.0416666665451</c:v>
                </c:pt>
                <c:pt idx="1609">
                  <c:v>2006.1249999998643</c:v>
                </c:pt>
                <c:pt idx="1610">
                  <c:v>2006.2083333332114</c:v>
                </c:pt>
                <c:pt idx="1611">
                  <c:v>2006.2916666665451</c:v>
                </c:pt>
                <c:pt idx="1612">
                  <c:v>2006.3749999998643</c:v>
                </c:pt>
                <c:pt idx="1613">
                  <c:v>2006.4583333332112</c:v>
                </c:pt>
                <c:pt idx="1614">
                  <c:v>2006.5416666665451</c:v>
                </c:pt>
                <c:pt idx="1615">
                  <c:v>2006.624999999864</c:v>
                </c:pt>
                <c:pt idx="1616">
                  <c:v>2006.7083333332109</c:v>
                </c:pt>
                <c:pt idx="1617">
                  <c:v>2006.7916666665451</c:v>
                </c:pt>
                <c:pt idx="1618">
                  <c:v>2006.8749999998638</c:v>
                </c:pt>
                <c:pt idx="1619">
                  <c:v>2006.9583333332107</c:v>
                </c:pt>
                <c:pt idx="1620">
                  <c:v>2007.0416666665451</c:v>
                </c:pt>
                <c:pt idx="1621">
                  <c:v>2007.1249999998636</c:v>
                </c:pt>
                <c:pt idx="1622">
                  <c:v>2007.2083333332105</c:v>
                </c:pt>
                <c:pt idx="1623">
                  <c:v>2007.2916666665437</c:v>
                </c:pt>
                <c:pt idx="1624">
                  <c:v>2007.3749999998633</c:v>
                </c:pt>
                <c:pt idx="1625">
                  <c:v>2007.4583333332102</c:v>
                </c:pt>
                <c:pt idx="1626">
                  <c:v>2007.5416666665435</c:v>
                </c:pt>
                <c:pt idx="1627">
                  <c:v>2007.6249999998629</c:v>
                </c:pt>
                <c:pt idx="1628">
                  <c:v>2007.70833333321</c:v>
                </c:pt>
                <c:pt idx="1629">
                  <c:v>2007.7916666665433</c:v>
                </c:pt>
                <c:pt idx="1630">
                  <c:v>2007.8749999998627</c:v>
                </c:pt>
                <c:pt idx="1631">
                  <c:v>2007.95833333321</c:v>
                </c:pt>
              </c:numCache>
            </c:numRef>
          </c:xVal>
          <c:yVal>
            <c:numRef>
              <c:f>Sheet4!$H$2:$H$1633</c:f>
              <c:numCache>
                <c:formatCode>General</c:formatCode>
                <c:ptCount val="1632"/>
                <c:pt idx="0">
                  <c:v>0.25726928177037145</c:v>
                </c:pt>
                <c:pt idx="1">
                  <c:v>0.26356500330833477</c:v>
                </c:pt>
                <c:pt idx="2">
                  <c:v>0.26720059976436628</c:v>
                </c:pt>
                <c:pt idx="3">
                  <c:v>0.26964505425015123</c:v>
                </c:pt>
                <c:pt idx="4">
                  <c:v>0.27098760824619816</c:v>
                </c:pt>
                <c:pt idx="5">
                  <c:v>0.27301539320424961</c:v>
                </c:pt>
                <c:pt idx="6">
                  <c:v>0.27547707389333098</c:v>
                </c:pt>
                <c:pt idx="7">
                  <c:v>0.27638813029019732</c:v>
                </c:pt>
                <c:pt idx="8">
                  <c:v>0.27873947597997317</c:v>
                </c:pt>
                <c:pt idx="9">
                  <c:v>0.27930230344744111</c:v>
                </c:pt>
                <c:pt idx="10">
                  <c:v>0.27726776933245856</c:v>
                </c:pt>
                <c:pt idx="11">
                  <c:v>0.2766707058703714</c:v>
                </c:pt>
                <c:pt idx="12">
                  <c:v>0.27803079502249134</c:v>
                </c:pt>
                <c:pt idx="13">
                  <c:v>0.27981147466416767</c:v>
                </c:pt>
                <c:pt idx="14">
                  <c:v>0.28080809922883165</c:v>
                </c:pt>
                <c:pt idx="15">
                  <c:v>0.28050658701418585</c:v>
                </c:pt>
                <c:pt idx="16">
                  <c:v>0.27854672329217112</c:v>
                </c:pt>
                <c:pt idx="17">
                  <c:v>0.27787343790840613</c:v>
                </c:pt>
                <c:pt idx="18">
                  <c:v>0.27813016483577258</c:v>
                </c:pt>
                <c:pt idx="19">
                  <c:v>0.2787637347895533</c:v>
                </c:pt>
                <c:pt idx="20">
                  <c:v>0.28015378257117973</c:v>
                </c:pt>
                <c:pt idx="21">
                  <c:v>0.28253931204300625</c:v>
                </c:pt>
                <c:pt idx="22">
                  <c:v>0.28176425230028285</c:v>
                </c:pt>
                <c:pt idx="23">
                  <c:v>0.2797994422761852</c:v>
                </c:pt>
                <c:pt idx="24">
                  <c:v>0.28109159534695438</c:v>
                </c:pt>
                <c:pt idx="25">
                  <c:v>0.28269325245400229</c:v>
                </c:pt>
                <c:pt idx="26">
                  <c:v>0.28365658921682002</c:v>
                </c:pt>
                <c:pt idx="27">
                  <c:v>0.28357851348061541</c:v>
                </c:pt>
                <c:pt idx="28">
                  <c:v>0.28286662565624693</c:v>
                </c:pt>
                <c:pt idx="29">
                  <c:v>0.28211725683872729</c:v>
                </c:pt>
                <c:pt idx="30">
                  <c:v>0.28035020703310232</c:v>
                </c:pt>
                <c:pt idx="31">
                  <c:v>0.27809666073901662</c:v>
                </c:pt>
                <c:pt idx="32">
                  <c:v>0.27586746396237266</c:v>
                </c:pt>
                <c:pt idx="33">
                  <c:v>0.27376215228183121</c:v>
                </c:pt>
                <c:pt idx="34">
                  <c:v>0.27013720282935694</c:v>
                </c:pt>
                <c:pt idx="35">
                  <c:v>0.26768387834361124</c:v>
                </c:pt>
                <c:pt idx="36">
                  <c:v>0.26773883745397226</c:v>
                </c:pt>
                <c:pt idx="37">
                  <c:v>0.26819636023438981</c:v>
                </c:pt>
                <c:pt idx="38">
                  <c:v>0.26810413391284615</c:v>
                </c:pt>
                <c:pt idx="39">
                  <c:v>0.26707365982566988</c:v>
                </c:pt>
                <c:pt idx="40">
                  <c:v>0.26656319854023275</c:v>
                </c:pt>
                <c:pt idx="41">
                  <c:v>0.26751498082679082</c:v>
                </c:pt>
                <c:pt idx="42">
                  <c:v>0.26729559587810314</c:v>
                </c:pt>
                <c:pt idx="43">
                  <c:v>0.26764131721689566</c:v>
                </c:pt>
                <c:pt idx="44">
                  <c:v>0.27191164349281932</c:v>
                </c:pt>
                <c:pt idx="45">
                  <c:v>0.27764384634028971</c:v>
                </c:pt>
                <c:pt idx="46">
                  <c:v>0.27992244854662118</c:v>
                </c:pt>
                <c:pt idx="47">
                  <c:v>0.28316812361333976</c:v>
                </c:pt>
                <c:pt idx="48">
                  <c:v>0.28754056420491975</c:v>
                </c:pt>
                <c:pt idx="49">
                  <c:v>0.29031941604756933</c:v>
                </c:pt>
                <c:pt idx="50">
                  <c:v>0.29163890685174132</c:v>
                </c:pt>
                <c:pt idx="51">
                  <c:v>0.29139966293337632</c:v>
                </c:pt>
                <c:pt idx="52">
                  <c:v>0.29008719856855181</c:v>
                </c:pt>
                <c:pt idx="53">
                  <c:v>0.28936100217311633</c:v>
                </c:pt>
                <c:pt idx="54">
                  <c:v>0.29137773351073382</c:v>
                </c:pt>
                <c:pt idx="55">
                  <c:v>0.29754700670636675</c:v>
                </c:pt>
                <c:pt idx="56">
                  <c:v>0.30641629919987401</c:v>
                </c:pt>
                <c:pt idx="57">
                  <c:v>0.31502548302329886</c:v>
                </c:pt>
                <c:pt idx="58">
                  <c:v>0.32021134277078644</c:v>
                </c:pt>
                <c:pt idx="59">
                  <c:v>0.32491675020661454</c:v>
                </c:pt>
                <c:pt idx="60">
                  <c:v>0.32828676367709536</c:v>
                </c:pt>
                <c:pt idx="61">
                  <c:v>0.33055393236729835</c:v>
                </c:pt>
                <c:pt idx="62">
                  <c:v>0.33210058377859808</c:v>
                </c:pt>
                <c:pt idx="63">
                  <c:v>0.33297469114634021</c:v>
                </c:pt>
                <c:pt idx="64">
                  <c:v>0.33170443819176232</c:v>
                </c:pt>
                <c:pt idx="65">
                  <c:v>0.33103937533703293</c:v>
                </c:pt>
                <c:pt idx="66">
                  <c:v>0.33173015360136826</c:v>
                </c:pt>
                <c:pt idx="67">
                  <c:v>0.33240714906055774</c:v>
                </c:pt>
                <c:pt idx="68">
                  <c:v>0.33267143551980988</c:v>
                </c:pt>
                <c:pt idx="69">
                  <c:v>0.33180401084995176</c:v>
                </c:pt>
                <c:pt idx="70">
                  <c:v>0.32926770991781962</c:v>
                </c:pt>
                <c:pt idx="71">
                  <c:v>0.32760262058730188</c:v>
                </c:pt>
                <c:pt idx="72">
                  <c:v>0.32573022590228862</c:v>
                </c:pt>
                <c:pt idx="73">
                  <c:v>0.32407387533734933</c:v>
                </c:pt>
                <c:pt idx="74">
                  <c:v>0.32301080220846079</c:v>
                </c:pt>
                <c:pt idx="75">
                  <c:v>0.32088528699129337</c:v>
                </c:pt>
                <c:pt idx="76">
                  <c:v>0.31995858778988567</c:v>
                </c:pt>
                <c:pt idx="77">
                  <c:v>0.31996195050188808</c:v>
                </c:pt>
                <c:pt idx="78">
                  <c:v>0.31761708901489538</c:v>
                </c:pt>
                <c:pt idx="79">
                  <c:v>0.31370698574659645</c:v>
                </c:pt>
                <c:pt idx="80">
                  <c:v>0.30822818757527726</c:v>
                </c:pt>
                <c:pt idx="81">
                  <c:v>0.30233569292370532</c:v>
                </c:pt>
                <c:pt idx="82">
                  <c:v>0.29454456231785026</c:v>
                </c:pt>
                <c:pt idx="83">
                  <c:v>0.28843938138832581</c:v>
                </c:pt>
                <c:pt idx="84">
                  <c:v>0.28404011408744595</c:v>
                </c:pt>
                <c:pt idx="85">
                  <c:v>0.2828386318251308</c:v>
                </c:pt>
                <c:pt idx="86">
                  <c:v>0.28151508127171732</c:v>
                </c:pt>
                <c:pt idx="87">
                  <c:v>0.27964403640012414</c:v>
                </c:pt>
                <c:pt idx="88">
                  <c:v>0.27666725342140974</c:v>
                </c:pt>
                <c:pt idx="89">
                  <c:v>0.27723730413715225</c:v>
                </c:pt>
                <c:pt idx="90">
                  <c:v>0.27684025310198201</c:v>
                </c:pt>
                <c:pt idx="91">
                  <c:v>0.27652167717159948</c:v>
                </c:pt>
                <c:pt idx="92">
                  <c:v>0.27930784372984491</c:v>
                </c:pt>
                <c:pt idx="93">
                  <c:v>0.2826630181130696</c:v>
                </c:pt>
                <c:pt idx="94">
                  <c:v>0.28442657404685195</c:v>
                </c:pt>
                <c:pt idx="95">
                  <c:v>0.28509976701649031</c:v>
                </c:pt>
                <c:pt idx="96">
                  <c:v>0.28708796376907336</c:v>
                </c:pt>
                <c:pt idx="97">
                  <c:v>0.29022388252175635</c:v>
                </c:pt>
                <c:pt idx="98">
                  <c:v>0.29270113832206235</c:v>
                </c:pt>
                <c:pt idx="99">
                  <c:v>0.29215232139326602</c:v>
                </c:pt>
                <c:pt idx="100">
                  <c:v>0.29236700251495373</c:v>
                </c:pt>
                <c:pt idx="101">
                  <c:v>0.29197855390380212</c:v>
                </c:pt>
                <c:pt idx="102">
                  <c:v>0.29177689352687147</c:v>
                </c:pt>
                <c:pt idx="103">
                  <c:v>0.29555573279788488</c:v>
                </c:pt>
                <c:pt idx="104">
                  <c:v>0.3004140615740945</c:v>
                </c:pt>
                <c:pt idx="105">
                  <c:v>0.30426882079542428</c:v>
                </c:pt>
                <c:pt idx="106">
                  <c:v>0.3023814295496825</c:v>
                </c:pt>
                <c:pt idx="107">
                  <c:v>0.30341341297911961</c:v>
                </c:pt>
                <c:pt idx="108">
                  <c:v>0.30454857929586659</c:v>
                </c:pt>
                <c:pt idx="109">
                  <c:v>0.30466681947557073</c:v>
                </c:pt>
                <c:pt idx="110">
                  <c:v>0.30304811115590291</c:v>
                </c:pt>
                <c:pt idx="111">
                  <c:v>0.30021770664859559</c:v>
                </c:pt>
                <c:pt idx="112">
                  <c:v>0.29784072770702141</c:v>
                </c:pt>
                <c:pt idx="113">
                  <c:v>0.29852785209765248</c:v>
                </c:pt>
                <c:pt idx="114">
                  <c:v>0.29955427342811092</c:v>
                </c:pt>
                <c:pt idx="115">
                  <c:v>0.29994157789931192</c:v>
                </c:pt>
                <c:pt idx="116">
                  <c:v>0.29998319006145396</c:v>
                </c:pt>
                <c:pt idx="117">
                  <c:v>0.29931612166183391</c:v>
                </c:pt>
                <c:pt idx="118">
                  <c:v>0.29668996977783679</c:v>
                </c:pt>
                <c:pt idx="119">
                  <c:v>0.29251272010982615</c:v>
                </c:pt>
                <c:pt idx="120">
                  <c:v>0.29074512442688449</c:v>
                </c:pt>
                <c:pt idx="121">
                  <c:v>0.28887435564325592</c:v>
                </c:pt>
                <c:pt idx="122">
                  <c:v>0.28657580589034992</c:v>
                </c:pt>
                <c:pt idx="123">
                  <c:v>0.28289447381542127</c:v>
                </c:pt>
                <c:pt idx="124">
                  <c:v>0.27937229245497341</c:v>
                </c:pt>
                <c:pt idx="125">
                  <c:v>0.27322563602905531</c:v>
                </c:pt>
                <c:pt idx="126">
                  <c:v>0.26611485720213335</c:v>
                </c:pt>
                <c:pt idx="127">
                  <c:v>0.26271549760453539</c:v>
                </c:pt>
                <c:pt idx="128">
                  <c:v>0.25549336838293968</c:v>
                </c:pt>
                <c:pt idx="129">
                  <c:v>0.25080661044329489</c:v>
                </c:pt>
                <c:pt idx="130">
                  <c:v>0.24783845527848891</c:v>
                </c:pt>
                <c:pt idx="131">
                  <c:v>0.25060548959027434</c:v>
                </c:pt>
                <c:pt idx="132">
                  <c:v>0.25350709482379929</c:v>
                </c:pt>
                <c:pt idx="133">
                  <c:v>0.25151255588131249</c:v>
                </c:pt>
                <c:pt idx="134">
                  <c:v>0.25140558123462076</c:v>
                </c:pt>
                <c:pt idx="135">
                  <c:v>0.25094194486901422</c:v>
                </c:pt>
                <c:pt idx="136">
                  <c:v>0.25139080793183982</c:v>
                </c:pt>
                <c:pt idx="137">
                  <c:v>0.25126881781772248</c:v>
                </c:pt>
                <c:pt idx="138">
                  <c:v>0.25002914763899925</c:v>
                </c:pt>
                <c:pt idx="139">
                  <c:v>0.25081630504469726</c:v>
                </c:pt>
                <c:pt idx="140">
                  <c:v>0.2543989054328169</c:v>
                </c:pt>
                <c:pt idx="141">
                  <c:v>0.25759374117057199</c:v>
                </c:pt>
                <c:pt idx="142">
                  <c:v>0.25815748474816924</c:v>
                </c:pt>
                <c:pt idx="143">
                  <c:v>0.2566256988475058</c:v>
                </c:pt>
                <c:pt idx="144">
                  <c:v>0.25445761047522275</c:v>
                </c:pt>
                <c:pt idx="145">
                  <c:v>0.25346495522136081</c:v>
                </c:pt>
                <c:pt idx="146">
                  <c:v>0.25293617054155776</c:v>
                </c:pt>
                <c:pt idx="147">
                  <c:v>0.25239463611659274</c:v>
                </c:pt>
                <c:pt idx="148">
                  <c:v>0.25031348572952372</c:v>
                </c:pt>
                <c:pt idx="149">
                  <c:v>0.24803392793011803</c:v>
                </c:pt>
                <c:pt idx="150">
                  <c:v>0.25038369879334632</c:v>
                </c:pt>
                <c:pt idx="151">
                  <c:v>0.25697692414462286</c:v>
                </c:pt>
                <c:pt idx="152">
                  <c:v>0.26152721291671455</c:v>
                </c:pt>
                <c:pt idx="153">
                  <c:v>0.26873022243752398</c:v>
                </c:pt>
                <c:pt idx="154">
                  <c:v>0.27287172556912181</c:v>
                </c:pt>
                <c:pt idx="155">
                  <c:v>0.27485909393104735</c:v>
                </c:pt>
                <c:pt idx="156">
                  <c:v>0.26399957158159459</c:v>
                </c:pt>
                <c:pt idx="157">
                  <c:v>0.25450895827710884</c:v>
                </c:pt>
                <c:pt idx="158">
                  <c:v>0.25395669619462108</c:v>
                </c:pt>
                <c:pt idx="159">
                  <c:v>0.25133973789992048</c:v>
                </c:pt>
                <c:pt idx="160">
                  <c:v>0.24751859147444302</c:v>
                </c:pt>
                <c:pt idx="161">
                  <c:v>0.2424854666039522</c:v>
                </c:pt>
                <c:pt idx="162">
                  <c:v>0.23683814449664445</c:v>
                </c:pt>
                <c:pt idx="163">
                  <c:v>0.23187136991887217</c:v>
                </c:pt>
                <c:pt idx="164">
                  <c:v>0.22318226925403187</c:v>
                </c:pt>
                <c:pt idx="165">
                  <c:v>0.21695575861654604</c:v>
                </c:pt>
                <c:pt idx="166">
                  <c:v>0.21022368861682891</c:v>
                </c:pt>
                <c:pt idx="167">
                  <c:v>0.20338647868864068</c:v>
                </c:pt>
                <c:pt idx="168">
                  <c:v>0.20093164728341328</c:v>
                </c:pt>
                <c:pt idx="169">
                  <c:v>0.2038058695099654</c:v>
                </c:pt>
                <c:pt idx="170">
                  <c:v>0.20422426385028591</c:v>
                </c:pt>
                <c:pt idx="171">
                  <c:v>0.20050769437611748</c:v>
                </c:pt>
                <c:pt idx="172">
                  <c:v>0.19700847334439484</c:v>
                </c:pt>
                <c:pt idx="173">
                  <c:v>0.1961871225216516</c:v>
                </c:pt>
                <c:pt idx="174">
                  <c:v>0.19753440557004959</c:v>
                </c:pt>
                <c:pt idx="175">
                  <c:v>0.20083050047987605</c:v>
                </c:pt>
                <c:pt idx="176">
                  <c:v>0.20454699487460987</c:v>
                </c:pt>
                <c:pt idx="177">
                  <c:v>0.20777292531155567</c:v>
                </c:pt>
                <c:pt idx="178">
                  <c:v>0.21010161891949997</c:v>
                </c:pt>
                <c:pt idx="179">
                  <c:v>0.21028647824363311</c:v>
                </c:pt>
                <c:pt idx="180">
                  <c:v>0.20892361983903221</c:v>
                </c:pt>
                <c:pt idx="181">
                  <c:v>0.22006098682934044</c:v>
                </c:pt>
                <c:pt idx="182">
                  <c:v>0.22754677705172821</c:v>
                </c:pt>
                <c:pt idx="183">
                  <c:v>0.23006413886486698</c:v>
                </c:pt>
                <c:pt idx="184">
                  <c:v>0.2320269872982994</c:v>
                </c:pt>
                <c:pt idx="185">
                  <c:v>0.23455151460287205</c:v>
                </c:pt>
                <c:pt idx="186">
                  <c:v>0.24091874904465629</c:v>
                </c:pt>
                <c:pt idx="187">
                  <c:v>0.2491745487752528</c:v>
                </c:pt>
                <c:pt idx="188">
                  <c:v>0.25798640476005924</c:v>
                </c:pt>
                <c:pt idx="189">
                  <c:v>0.26931047248681961</c:v>
                </c:pt>
                <c:pt idx="190">
                  <c:v>0.27691559527387527</c:v>
                </c:pt>
                <c:pt idx="191">
                  <c:v>0.28399114805586656</c:v>
                </c:pt>
                <c:pt idx="192">
                  <c:v>0.2916058030132353</c:v>
                </c:pt>
                <c:pt idx="193">
                  <c:v>0.29818943243001605</c:v>
                </c:pt>
                <c:pt idx="194">
                  <c:v>0.30206200429657498</c:v>
                </c:pt>
                <c:pt idx="195">
                  <c:v>0.30605296699600065</c:v>
                </c:pt>
                <c:pt idx="196">
                  <c:v>0.31261917999241479</c:v>
                </c:pt>
                <c:pt idx="197">
                  <c:v>0.31423005690951911</c:v>
                </c:pt>
                <c:pt idx="198">
                  <c:v>0.31549099027486677</c:v>
                </c:pt>
                <c:pt idx="199">
                  <c:v>0.31627570906527225</c:v>
                </c:pt>
                <c:pt idx="200">
                  <c:v>0.31375833519837748</c:v>
                </c:pt>
                <c:pt idx="201">
                  <c:v>0.30649065693067684</c:v>
                </c:pt>
                <c:pt idx="202">
                  <c:v>0.30116800790716425</c:v>
                </c:pt>
                <c:pt idx="203">
                  <c:v>0.29595677949110688</c:v>
                </c:pt>
                <c:pt idx="204">
                  <c:v>0.29190763832197331</c:v>
                </c:pt>
                <c:pt idx="205">
                  <c:v>0.29010787953967027</c:v>
                </c:pt>
                <c:pt idx="206">
                  <c:v>0.28821885325122332</c:v>
                </c:pt>
                <c:pt idx="207">
                  <c:v>0.28827652296250794</c:v>
                </c:pt>
                <c:pt idx="208">
                  <c:v>0.28726182241975984</c:v>
                </c:pt>
                <c:pt idx="209">
                  <c:v>0.28644693901452922</c:v>
                </c:pt>
                <c:pt idx="210">
                  <c:v>0.28460069539583438</c:v>
                </c:pt>
                <c:pt idx="211">
                  <c:v>0.2800924924774863</c:v>
                </c:pt>
                <c:pt idx="212">
                  <c:v>0.27597668423650201</c:v>
                </c:pt>
                <c:pt idx="213">
                  <c:v>0.27210681115563562</c:v>
                </c:pt>
                <c:pt idx="214">
                  <c:v>0.26338339378453662</c:v>
                </c:pt>
                <c:pt idx="215">
                  <c:v>0.25677586823404458</c:v>
                </c:pt>
                <c:pt idx="216">
                  <c:v>0.25226617589931188</c:v>
                </c:pt>
                <c:pt idx="217">
                  <c:v>0.24997054835272425</c:v>
                </c:pt>
                <c:pt idx="218">
                  <c:v>0.24850823531818594</c:v>
                </c:pt>
                <c:pt idx="219">
                  <c:v>0.24705500149397441</c:v>
                </c:pt>
                <c:pt idx="220">
                  <c:v>0.24443724695340213</c:v>
                </c:pt>
                <c:pt idx="221">
                  <c:v>0.24306040739027623</c:v>
                </c:pt>
                <c:pt idx="222">
                  <c:v>0.24831327502671921</c:v>
                </c:pt>
                <c:pt idx="223">
                  <c:v>0.25504286962971684</c:v>
                </c:pt>
                <c:pt idx="224">
                  <c:v>0.26307037106935904</c:v>
                </c:pt>
                <c:pt idx="225">
                  <c:v>0.26841115687876277</c:v>
                </c:pt>
                <c:pt idx="226">
                  <c:v>0.27354832918757882</c:v>
                </c:pt>
                <c:pt idx="227">
                  <c:v>0.27508886582630138</c:v>
                </c:pt>
                <c:pt idx="228">
                  <c:v>0.27692923132649488</c:v>
                </c:pt>
                <c:pt idx="229">
                  <c:v>0.28114523828345561</c:v>
                </c:pt>
                <c:pt idx="230">
                  <c:v>0.28387539898055086</c:v>
                </c:pt>
                <c:pt idx="231">
                  <c:v>0.28523263752330924</c:v>
                </c:pt>
                <c:pt idx="232">
                  <c:v>0.28605219963831807</c:v>
                </c:pt>
                <c:pt idx="233">
                  <c:v>0.28668840881357138</c:v>
                </c:pt>
                <c:pt idx="234">
                  <c:v>0.28544430693437772</c:v>
                </c:pt>
                <c:pt idx="235">
                  <c:v>0.28610298252282357</c:v>
                </c:pt>
                <c:pt idx="236">
                  <c:v>0.28979422682723133</c:v>
                </c:pt>
                <c:pt idx="237">
                  <c:v>0.29370889393735367</c:v>
                </c:pt>
                <c:pt idx="238">
                  <c:v>0.29462378902695907</c:v>
                </c:pt>
                <c:pt idx="239">
                  <c:v>0.29778137110837682</c:v>
                </c:pt>
                <c:pt idx="240">
                  <c:v>0.29871596276210632</c:v>
                </c:pt>
                <c:pt idx="241">
                  <c:v>0.29794986640900734</c:v>
                </c:pt>
                <c:pt idx="242">
                  <c:v>0.29739354183649702</c:v>
                </c:pt>
                <c:pt idx="243">
                  <c:v>0.29500217535053985</c:v>
                </c:pt>
                <c:pt idx="244">
                  <c:v>0.29256017602760742</c:v>
                </c:pt>
                <c:pt idx="245">
                  <c:v>0.29209378676679165</c:v>
                </c:pt>
                <c:pt idx="246">
                  <c:v>0.28864259778141682</c:v>
                </c:pt>
                <c:pt idx="247">
                  <c:v>0.28182347942488917</c:v>
                </c:pt>
                <c:pt idx="248">
                  <c:v>0.2763387387781524</c:v>
                </c:pt>
                <c:pt idx="249">
                  <c:v>0.27327551116276116</c:v>
                </c:pt>
                <c:pt idx="250">
                  <c:v>0.27191018596369593</c:v>
                </c:pt>
                <c:pt idx="251">
                  <c:v>0.2697841432306835</c:v>
                </c:pt>
                <c:pt idx="252">
                  <c:v>0.26803957483291008</c:v>
                </c:pt>
                <c:pt idx="253">
                  <c:v>0.26670804545490867</c:v>
                </c:pt>
                <c:pt idx="254">
                  <c:v>0.26402643499605039</c:v>
                </c:pt>
                <c:pt idx="255">
                  <c:v>0.26234815259663863</c:v>
                </c:pt>
                <c:pt idx="256">
                  <c:v>0.2605758644047908</c:v>
                </c:pt>
                <c:pt idx="257">
                  <c:v>0.2579013320672896</c:v>
                </c:pt>
                <c:pt idx="258">
                  <c:v>0.25592055178806938</c:v>
                </c:pt>
                <c:pt idx="259">
                  <c:v>0.25794249732302732</c:v>
                </c:pt>
                <c:pt idx="260">
                  <c:v>0.26264743864637285</c:v>
                </c:pt>
                <c:pt idx="261">
                  <c:v>0.26518214190800482</c:v>
                </c:pt>
                <c:pt idx="262">
                  <c:v>0.26516463349752328</c:v>
                </c:pt>
                <c:pt idx="263">
                  <c:v>0.26574538052621788</c:v>
                </c:pt>
                <c:pt idx="264">
                  <c:v>0.26544988429312077</c:v>
                </c:pt>
                <c:pt idx="265">
                  <c:v>0.26455884821783332</c:v>
                </c:pt>
                <c:pt idx="266">
                  <c:v>0.26438367103179738</c:v>
                </c:pt>
                <c:pt idx="267">
                  <c:v>0.26210090049604062</c:v>
                </c:pt>
                <c:pt idx="268">
                  <c:v>0.26211992955524932</c:v>
                </c:pt>
                <c:pt idx="269">
                  <c:v>0.26269286933703001</c:v>
                </c:pt>
                <c:pt idx="270">
                  <c:v>0.26215546206113449</c:v>
                </c:pt>
                <c:pt idx="271">
                  <c:v>0.26481729511392182</c:v>
                </c:pt>
                <c:pt idx="272">
                  <c:v>0.27108982007729487</c:v>
                </c:pt>
                <c:pt idx="273">
                  <c:v>0.27545601967410088</c:v>
                </c:pt>
                <c:pt idx="274">
                  <c:v>0.27752327127882992</c:v>
                </c:pt>
                <c:pt idx="275">
                  <c:v>0.27899603260330225</c:v>
                </c:pt>
                <c:pt idx="276">
                  <c:v>0.28180617634545807</c:v>
                </c:pt>
                <c:pt idx="277">
                  <c:v>0.28481924986886026</c:v>
                </c:pt>
                <c:pt idx="278">
                  <c:v>0.28807393854028984</c:v>
                </c:pt>
                <c:pt idx="279">
                  <c:v>0.29047566184961376</c:v>
                </c:pt>
                <c:pt idx="280">
                  <c:v>0.2923803230973443</c:v>
                </c:pt>
                <c:pt idx="281">
                  <c:v>0.29599125362528511</c:v>
                </c:pt>
                <c:pt idx="282">
                  <c:v>0.30211349869048831</c:v>
                </c:pt>
                <c:pt idx="283">
                  <c:v>0.30939861349284004</c:v>
                </c:pt>
                <c:pt idx="284">
                  <c:v>0.31623032666489692</c:v>
                </c:pt>
                <c:pt idx="285">
                  <c:v>0.31969340784808531</c:v>
                </c:pt>
                <c:pt idx="286">
                  <c:v>0.3216689414554299</c:v>
                </c:pt>
                <c:pt idx="287">
                  <c:v>0.32329635017657843</c:v>
                </c:pt>
                <c:pt idx="288">
                  <c:v>0.32452501590733862</c:v>
                </c:pt>
                <c:pt idx="289">
                  <c:v>0.32794948345056185</c:v>
                </c:pt>
                <c:pt idx="290">
                  <c:v>0.33220911801397085</c:v>
                </c:pt>
                <c:pt idx="291">
                  <c:v>0.33636654668435223</c:v>
                </c:pt>
                <c:pt idx="292">
                  <c:v>0.34023429889146861</c:v>
                </c:pt>
                <c:pt idx="293">
                  <c:v>0.34096887061709696</c:v>
                </c:pt>
                <c:pt idx="294">
                  <c:v>0.34008161363203732</c:v>
                </c:pt>
                <c:pt idx="295">
                  <c:v>0.33928223391537304</c:v>
                </c:pt>
                <c:pt idx="296">
                  <c:v>0.33839571768820675</c:v>
                </c:pt>
                <c:pt idx="297">
                  <c:v>0.33716923030422324</c:v>
                </c:pt>
                <c:pt idx="298">
                  <c:v>0.33432351610205069</c:v>
                </c:pt>
                <c:pt idx="299">
                  <c:v>0.32993920046888731</c:v>
                </c:pt>
                <c:pt idx="300">
                  <c:v>0.32461837670710642</c:v>
                </c:pt>
                <c:pt idx="301">
                  <c:v>0.32240417808839938</c:v>
                </c:pt>
                <c:pt idx="302">
                  <c:v>0.32102214348421387</c:v>
                </c:pt>
                <c:pt idx="303">
                  <c:v>0.31983213080211581</c:v>
                </c:pt>
                <c:pt idx="304">
                  <c:v>0.31890948726770429</c:v>
                </c:pt>
                <c:pt idx="305">
                  <c:v>0.31928201319334776</c:v>
                </c:pt>
                <c:pt idx="306">
                  <c:v>0.31696714733122033</c:v>
                </c:pt>
                <c:pt idx="307">
                  <c:v>0.31367384543467197</c:v>
                </c:pt>
                <c:pt idx="308">
                  <c:v>0.30890072601799007</c:v>
                </c:pt>
                <c:pt idx="309">
                  <c:v>0.30408878919972759</c:v>
                </c:pt>
                <c:pt idx="310">
                  <c:v>0.29861864030252439</c:v>
                </c:pt>
                <c:pt idx="311">
                  <c:v>0.29370675325451112</c:v>
                </c:pt>
                <c:pt idx="312">
                  <c:v>0.28886358327881761</c:v>
                </c:pt>
                <c:pt idx="313">
                  <c:v>0.28568709802489889</c:v>
                </c:pt>
                <c:pt idx="314">
                  <c:v>0.28311462070571558</c:v>
                </c:pt>
                <c:pt idx="315">
                  <c:v>0.28067576881173117</c:v>
                </c:pt>
                <c:pt idx="316">
                  <c:v>0.27893168924172151</c:v>
                </c:pt>
                <c:pt idx="317">
                  <c:v>0.27822524432626672</c:v>
                </c:pt>
                <c:pt idx="318">
                  <c:v>0.2816951114340327</c:v>
                </c:pt>
                <c:pt idx="319">
                  <c:v>0.28700888107115946</c:v>
                </c:pt>
                <c:pt idx="320">
                  <c:v>0.29295232086452588</c:v>
                </c:pt>
                <c:pt idx="321">
                  <c:v>0.29823165562350873</c:v>
                </c:pt>
                <c:pt idx="322">
                  <c:v>0.30039971974295715</c:v>
                </c:pt>
                <c:pt idx="323">
                  <c:v>0.30229988605943181</c:v>
                </c:pt>
                <c:pt idx="324">
                  <c:v>0.30539557121053706</c:v>
                </c:pt>
                <c:pt idx="325">
                  <c:v>0.31060873127599214</c:v>
                </c:pt>
                <c:pt idx="326">
                  <c:v>0.31427543525006585</c:v>
                </c:pt>
                <c:pt idx="327">
                  <c:v>0.31728177044971206</c:v>
                </c:pt>
                <c:pt idx="328">
                  <c:v>0.31792506402011544</c:v>
                </c:pt>
                <c:pt idx="329">
                  <c:v>0.31756846577481551</c:v>
                </c:pt>
                <c:pt idx="330">
                  <c:v>0.31808065729306045</c:v>
                </c:pt>
                <c:pt idx="331">
                  <c:v>0.31905660103644301</c:v>
                </c:pt>
                <c:pt idx="332">
                  <c:v>0.31995083221599091</c:v>
                </c:pt>
                <c:pt idx="333">
                  <c:v>0.32219912711976101</c:v>
                </c:pt>
                <c:pt idx="334">
                  <c:v>0.32423655847018973</c:v>
                </c:pt>
                <c:pt idx="335">
                  <c:v>0.3243666745532402</c:v>
                </c:pt>
                <c:pt idx="336">
                  <c:v>0.32552324989289305</c:v>
                </c:pt>
                <c:pt idx="337">
                  <c:v>0.32816449686858257</c:v>
                </c:pt>
                <c:pt idx="338">
                  <c:v>0.33055894302165473</c:v>
                </c:pt>
                <c:pt idx="339">
                  <c:v>0.33176194603776782</c:v>
                </c:pt>
                <c:pt idx="340">
                  <c:v>0.33147720780590123</c:v>
                </c:pt>
                <c:pt idx="341">
                  <c:v>0.32945369099410005</c:v>
                </c:pt>
                <c:pt idx="342">
                  <c:v>0.32647082772591968</c:v>
                </c:pt>
                <c:pt idx="343">
                  <c:v>0.32216965379398682</c:v>
                </c:pt>
                <c:pt idx="344">
                  <c:v>0.31805119804389831</c:v>
                </c:pt>
                <c:pt idx="345">
                  <c:v>0.31532535466328532</c:v>
                </c:pt>
                <c:pt idx="346">
                  <c:v>0.31136579149037596</c:v>
                </c:pt>
                <c:pt idx="347">
                  <c:v>0.30471640809656381</c:v>
                </c:pt>
                <c:pt idx="348">
                  <c:v>0.29781168439128664</c:v>
                </c:pt>
                <c:pt idx="349">
                  <c:v>0.29261618218144647</c:v>
                </c:pt>
                <c:pt idx="350">
                  <c:v>0.28792162292837098</c:v>
                </c:pt>
                <c:pt idx="351">
                  <c:v>0.28415915885493526</c:v>
                </c:pt>
                <c:pt idx="352">
                  <c:v>0.28222000972667732</c:v>
                </c:pt>
                <c:pt idx="353">
                  <c:v>0.28412366901052138</c:v>
                </c:pt>
                <c:pt idx="354">
                  <c:v>0.28725983688015155</c:v>
                </c:pt>
                <c:pt idx="355">
                  <c:v>0.29005690007947038</c:v>
                </c:pt>
                <c:pt idx="356">
                  <c:v>0.29492878530511507</c:v>
                </c:pt>
                <c:pt idx="357">
                  <c:v>0.29892773249682331</c:v>
                </c:pt>
                <c:pt idx="358">
                  <c:v>0.30186231338148856</c:v>
                </c:pt>
                <c:pt idx="359">
                  <c:v>0.30277939217079997</c:v>
                </c:pt>
                <c:pt idx="360">
                  <c:v>0.30543683343565936</c:v>
                </c:pt>
                <c:pt idx="361">
                  <c:v>0.30761957892237896</c:v>
                </c:pt>
                <c:pt idx="362">
                  <c:v>0.31075898409613778</c:v>
                </c:pt>
                <c:pt idx="363">
                  <c:v>0.31387838276313224</c:v>
                </c:pt>
                <c:pt idx="364">
                  <c:v>0.31620392873062286</c:v>
                </c:pt>
                <c:pt idx="365">
                  <c:v>0.31919712680639173</c:v>
                </c:pt>
                <c:pt idx="366">
                  <c:v>0.32432926270642887</c:v>
                </c:pt>
                <c:pt idx="367">
                  <c:v>0.329311600358905</c:v>
                </c:pt>
                <c:pt idx="368">
                  <c:v>0.33365520441252627</c:v>
                </c:pt>
                <c:pt idx="369">
                  <c:v>0.33635009108236036</c:v>
                </c:pt>
                <c:pt idx="370">
                  <c:v>0.33772239429740586</c:v>
                </c:pt>
                <c:pt idx="371">
                  <c:v>0.33667241961873418</c:v>
                </c:pt>
                <c:pt idx="372">
                  <c:v>0.33890230641612007</c:v>
                </c:pt>
                <c:pt idx="373">
                  <c:v>0.34413791642838715</c:v>
                </c:pt>
                <c:pt idx="374">
                  <c:v>0.3484736130167605</c:v>
                </c:pt>
                <c:pt idx="375">
                  <c:v>0.35161731054488532</c:v>
                </c:pt>
                <c:pt idx="376">
                  <c:v>0.35369501240228179</c:v>
                </c:pt>
                <c:pt idx="377">
                  <c:v>0.3555053227504068</c:v>
                </c:pt>
                <c:pt idx="378">
                  <c:v>0.35514635205425232</c:v>
                </c:pt>
                <c:pt idx="379">
                  <c:v>0.35513536027770531</c:v>
                </c:pt>
                <c:pt idx="380">
                  <c:v>0.3554075098397329</c:v>
                </c:pt>
                <c:pt idx="381">
                  <c:v>0.35497721599853982</c:v>
                </c:pt>
                <c:pt idx="382">
                  <c:v>0.35268309946528298</c:v>
                </c:pt>
                <c:pt idx="383">
                  <c:v>0.34841344100117411</c:v>
                </c:pt>
                <c:pt idx="384">
                  <c:v>0.34658532820101234</c:v>
                </c:pt>
                <c:pt idx="385">
                  <c:v>0.34791984225956452</c:v>
                </c:pt>
                <c:pt idx="386">
                  <c:v>0.34863649639090011</c:v>
                </c:pt>
                <c:pt idx="387">
                  <c:v>0.34808753519258817</c:v>
                </c:pt>
                <c:pt idx="388">
                  <c:v>0.34618748831865487</c:v>
                </c:pt>
                <c:pt idx="389">
                  <c:v>0.34407983799642688</c:v>
                </c:pt>
                <c:pt idx="390">
                  <c:v>0.3413029871857608</c:v>
                </c:pt>
                <c:pt idx="391">
                  <c:v>0.33997126011616896</c:v>
                </c:pt>
                <c:pt idx="392">
                  <c:v>0.34075836308409196</c:v>
                </c:pt>
                <c:pt idx="393">
                  <c:v>0.34242257156013989</c:v>
                </c:pt>
                <c:pt idx="394">
                  <c:v>0.34419174393031327</c:v>
                </c:pt>
                <c:pt idx="395">
                  <c:v>0.34462685062180781</c:v>
                </c:pt>
                <c:pt idx="396">
                  <c:v>0.34721716484062531</c:v>
                </c:pt>
                <c:pt idx="397">
                  <c:v>0.35106591604403548</c:v>
                </c:pt>
                <c:pt idx="398">
                  <c:v>0.35401431158577001</c:v>
                </c:pt>
                <c:pt idx="399">
                  <c:v>0.3560000193604434</c:v>
                </c:pt>
                <c:pt idx="400">
                  <c:v>0.35678531635376487</c:v>
                </c:pt>
                <c:pt idx="401">
                  <c:v>0.35818958195413136</c:v>
                </c:pt>
                <c:pt idx="402">
                  <c:v>0.35679498607932736</c:v>
                </c:pt>
                <c:pt idx="403">
                  <c:v>0.35387389384905676</c:v>
                </c:pt>
                <c:pt idx="404">
                  <c:v>0.3506030905243307</c:v>
                </c:pt>
                <c:pt idx="405">
                  <c:v>0.34647770012498263</c:v>
                </c:pt>
                <c:pt idx="406">
                  <c:v>0.34014375777308814</c:v>
                </c:pt>
                <c:pt idx="407">
                  <c:v>0.33434256845092042</c:v>
                </c:pt>
                <c:pt idx="408">
                  <c:v>0.33258863736618755</c:v>
                </c:pt>
                <c:pt idx="409">
                  <c:v>0.33142971494437329</c:v>
                </c:pt>
                <c:pt idx="410">
                  <c:v>0.32963765854644222</c:v>
                </c:pt>
                <c:pt idx="411">
                  <c:v>0.32862882983472497</c:v>
                </c:pt>
                <c:pt idx="412">
                  <c:v>0.32747931721853452</c:v>
                </c:pt>
                <c:pt idx="413">
                  <c:v>0.32910797766458133</c:v>
                </c:pt>
                <c:pt idx="414">
                  <c:v>0.33328626755552887</c:v>
                </c:pt>
                <c:pt idx="415">
                  <c:v>0.34041446862496239</c:v>
                </c:pt>
                <c:pt idx="416">
                  <c:v>0.34544673950832383</c:v>
                </c:pt>
                <c:pt idx="417">
                  <c:v>0.34808039355529824</c:v>
                </c:pt>
                <c:pt idx="418">
                  <c:v>0.34611523174746456</c:v>
                </c:pt>
                <c:pt idx="419">
                  <c:v>0.34167522436540332</c:v>
                </c:pt>
                <c:pt idx="420">
                  <c:v>0.33853783456553543</c:v>
                </c:pt>
                <c:pt idx="421">
                  <c:v>0.33557338975940543</c:v>
                </c:pt>
                <c:pt idx="422">
                  <c:v>0.33249574182948466</c:v>
                </c:pt>
                <c:pt idx="423">
                  <c:v>0.33070902290846882</c:v>
                </c:pt>
                <c:pt idx="424">
                  <c:v>0.32996946639166619</c:v>
                </c:pt>
                <c:pt idx="425">
                  <c:v>0.33205724447758378</c:v>
                </c:pt>
                <c:pt idx="426">
                  <c:v>0.33364639526417905</c:v>
                </c:pt>
                <c:pt idx="427">
                  <c:v>0.33522919214037233</c:v>
                </c:pt>
                <c:pt idx="428">
                  <c:v>0.33699154834716982</c:v>
                </c:pt>
                <c:pt idx="429">
                  <c:v>0.33830429064579892</c:v>
                </c:pt>
                <c:pt idx="430">
                  <c:v>0.33702985600471735</c:v>
                </c:pt>
                <c:pt idx="431">
                  <c:v>0.33689530611439988</c:v>
                </c:pt>
                <c:pt idx="432">
                  <c:v>0.33787528415299067</c:v>
                </c:pt>
                <c:pt idx="433">
                  <c:v>0.33819408777329923</c:v>
                </c:pt>
                <c:pt idx="434">
                  <c:v>0.33766845953877866</c:v>
                </c:pt>
                <c:pt idx="435">
                  <c:v>0.33646262849348935</c:v>
                </c:pt>
                <c:pt idx="436">
                  <c:v>0.33567738282321546</c:v>
                </c:pt>
                <c:pt idx="437">
                  <c:v>0.33562250905771346</c:v>
                </c:pt>
                <c:pt idx="438">
                  <c:v>0.33234763571338832</c:v>
                </c:pt>
                <c:pt idx="439">
                  <c:v>0.32411093144341246</c:v>
                </c:pt>
                <c:pt idx="440">
                  <c:v>0.31460689053391488</c:v>
                </c:pt>
                <c:pt idx="441">
                  <c:v>0.30625642199529157</c:v>
                </c:pt>
                <c:pt idx="442">
                  <c:v>0.29864396902210588</c:v>
                </c:pt>
                <c:pt idx="443">
                  <c:v>0.29252251886675051</c:v>
                </c:pt>
                <c:pt idx="444">
                  <c:v>0.28930303183266465</c:v>
                </c:pt>
                <c:pt idx="445">
                  <c:v>0.286821299511407</c:v>
                </c:pt>
                <c:pt idx="446">
                  <c:v>0.28534382455339014</c:v>
                </c:pt>
                <c:pt idx="447">
                  <c:v>0.28403850658039076</c:v>
                </c:pt>
                <c:pt idx="448">
                  <c:v>0.28323154281503121</c:v>
                </c:pt>
                <c:pt idx="449">
                  <c:v>0.28221508262238776</c:v>
                </c:pt>
                <c:pt idx="450">
                  <c:v>0.27705289977401798</c:v>
                </c:pt>
                <c:pt idx="451">
                  <c:v>0.27081247684389792</c:v>
                </c:pt>
                <c:pt idx="452">
                  <c:v>0.26628153293500212</c:v>
                </c:pt>
                <c:pt idx="453">
                  <c:v>0.26408491941560741</c:v>
                </c:pt>
                <c:pt idx="454">
                  <c:v>0.26043161841064583</c:v>
                </c:pt>
                <c:pt idx="455">
                  <c:v>0.25542857754381543</c:v>
                </c:pt>
                <c:pt idx="456">
                  <c:v>0.25264093692244138</c:v>
                </c:pt>
                <c:pt idx="457">
                  <c:v>0.25281483319487857</c:v>
                </c:pt>
                <c:pt idx="458">
                  <c:v>0.25389092744485953</c:v>
                </c:pt>
                <c:pt idx="459">
                  <c:v>0.25342780627815031</c:v>
                </c:pt>
                <c:pt idx="460">
                  <c:v>0.25232936386099686</c:v>
                </c:pt>
                <c:pt idx="461">
                  <c:v>0.2490028976938064</c:v>
                </c:pt>
                <c:pt idx="462">
                  <c:v>0.24819118826778591</c:v>
                </c:pt>
                <c:pt idx="463">
                  <c:v>0.24967121645019574</c:v>
                </c:pt>
                <c:pt idx="464">
                  <c:v>0.25489088631646661</c:v>
                </c:pt>
                <c:pt idx="465">
                  <c:v>0.26011048693556332</c:v>
                </c:pt>
                <c:pt idx="466">
                  <c:v>0.26244185449134994</c:v>
                </c:pt>
                <c:pt idx="467">
                  <c:v>0.26290007575833668</c:v>
                </c:pt>
                <c:pt idx="468">
                  <c:v>0.26592450110833887</c:v>
                </c:pt>
                <c:pt idx="469">
                  <c:v>0.26987407308413297</c:v>
                </c:pt>
                <c:pt idx="470">
                  <c:v>0.27256550274489488</c:v>
                </c:pt>
                <c:pt idx="471">
                  <c:v>0.2747297525561932</c:v>
                </c:pt>
                <c:pt idx="472">
                  <c:v>0.27538322721355635</c:v>
                </c:pt>
                <c:pt idx="473">
                  <c:v>0.27340245834378335</c:v>
                </c:pt>
                <c:pt idx="474">
                  <c:v>0.26357827105507164</c:v>
                </c:pt>
                <c:pt idx="475">
                  <c:v>0.25986641080776857</c:v>
                </c:pt>
                <c:pt idx="476">
                  <c:v>0.26003551591274232</c:v>
                </c:pt>
                <c:pt idx="477">
                  <c:v>0.26265920733565701</c:v>
                </c:pt>
                <c:pt idx="478">
                  <c:v>0.26361215631076185</c:v>
                </c:pt>
                <c:pt idx="479">
                  <c:v>0.2645084305207403</c:v>
                </c:pt>
                <c:pt idx="480">
                  <c:v>0.26816244835026232</c:v>
                </c:pt>
                <c:pt idx="481">
                  <c:v>0.27058179926089904</c:v>
                </c:pt>
                <c:pt idx="482">
                  <c:v>0.27175388068561018</c:v>
                </c:pt>
                <c:pt idx="483">
                  <c:v>0.27180574959921888</c:v>
                </c:pt>
                <c:pt idx="484">
                  <c:v>0.27295685989765678</c:v>
                </c:pt>
                <c:pt idx="485">
                  <c:v>0.27441628992328565</c:v>
                </c:pt>
                <c:pt idx="486">
                  <c:v>0.27731727798226957</c:v>
                </c:pt>
                <c:pt idx="487">
                  <c:v>0.27676831379332084</c:v>
                </c:pt>
                <c:pt idx="488">
                  <c:v>0.27835988359214953</c:v>
                </c:pt>
                <c:pt idx="489">
                  <c:v>0.28112493227433288</c:v>
                </c:pt>
                <c:pt idx="490">
                  <c:v>0.28277125298810529</c:v>
                </c:pt>
                <c:pt idx="491">
                  <c:v>0.28388150450478666</c:v>
                </c:pt>
                <c:pt idx="492">
                  <c:v>0.28606413941102626</c:v>
                </c:pt>
                <c:pt idx="493">
                  <c:v>0.28868005437475014</c:v>
                </c:pt>
                <c:pt idx="494">
                  <c:v>0.29044345535250932</c:v>
                </c:pt>
                <c:pt idx="495">
                  <c:v>0.29091176607042446</c:v>
                </c:pt>
                <c:pt idx="496">
                  <c:v>0.29220775030427881</c:v>
                </c:pt>
                <c:pt idx="497">
                  <c:v>0.29295238781003641</c:v>
                </c:pt>
                <c:pt idx="498">
                  <c:v>0.29378368623608431</c:v>
                </c:pt>
                <c:pt idx="499">
                  <c:v>0.30489086839322244</c:v>
                </c:pt>
                <c:pt idx="500">
                  <c:v>0.31409742540160046</c:v>
                </c:pt>
                <c:pt idx="501">
                  <c:v>0.31975089289910191</c:v>
                </c:pt>
                <c:pt idx="502">
                  <c:v>0.321160279947176</c:v>
                </c:pt>
                <c:pt idx="503">
                  <c:v>0.32184773083483875</c:v>
                </c:pt>
                <c:pt idx="504">
                  <c:v>0.32398654588260528</c:v>
                </c:pt>
                <c:pt idx="505">
                  <c:v>0.32714229183300686</c:v>
                </c:pt>
                <c:pt idx="506">
                  <c:v>0.3298746757876001</c:v>
                </c:pt>
                <c:pt idx="507">
                  <c:v>0.33183970939690266</c:v>
                </c:pt>
                <c:pt idx="508">
                  <c:v>0.33364393772931611</c:v>
                </c:pt>
                <c:pt idx="509">
                  <c:v>0.33615587556910442</c:v>
                </c:pt>
                <c:pt idx="510">
                  <c:v>0.33911211343564268</c:v>
                </c:pt>
                <c:pt idx="511">
                  <c:v>0.34045466273077291</c:v>
                </c:pt>
                <c:pt idx="512">
                  <c:v>0.34200329560950332</c:v>
                </c:pt>
                <c:pt idx="513">
                  <c:v>0.34175522879790421</c:v>
                </c:pt>
                <c:pt idx="514">
                  <c:v>0.34033191967479232</c:v>
                </c:pt>
                <c:pt idx="515">
                  <c:v>0.33614175919077582</c:v>
                </c:pt>
                <c:pt idx="516">
                  <c:v>0.33411405887923673</c:v>
                </c:pt>
                <c:pt idx="517">
                  <c:v>0.33557146384039693</c:v>
                </c:pt>
                <c:pt idx="518">
                  <c:v>0.33554869097770929</c:v>
                </c:pt>
                <c:pt idx="519">
                  <c:v>0.33546377033961661</c:v>
                </c:pt>
                <c:pt idx="520">
                  <c:v>0.3373500990680588</c:v>
                </c:pt>
                <c:pt idx="521">
                  <c:v>0.34001084823887745</c:v>
                </c:pt>
                <c:pt idx="522">
                  <c:v>0.34049328728399608</c:v>
                </c:pt>
                <c:pt idx="523">
                  <c:v>0.33868113059923238</c:v>
                </c:pt>
                <c:pt idx="524">
                  <c:v>0.33428249712023872</c:v>
                </c:pt>
                <c:pt idx="525">
                  <c:v>0.32887604196215275</c:v>
                </c:pt>
                <c:pt idx="526">
                  <c:v>0.32294371503989305</c:v>
                </c:pt>
                <c:pt idx="527">
                  <c:v>0.31621246517533358</c:v>
                </c:pt>
                <c:pt idx="528">
                  <c:v>0.31200896358815422</c:v>
                </c:pt>
                <c:pt idx="529">
                  <c:v>0.31035561019696056</c:v>
                </c:pt>
                <c:pt idx="530">
                  <c:v>0.30963505833286231</c:v>
                </c:pt>
                <c:pt idx="531">
                  <c:v>0.30857614514156462</c:v>
                </c:pt>
                <c:pt idx="532">
                  <c:v>0.30653679228928776</c:v>
                </c:pt>
                <c:pt idx="533">
                  <c:v>0.30128946844734839</c:v>
                </c:pt>
                <c:pt idx="534">
                  <c:v>0.29501397037866123</c:v>
                </c:pt>
                <c:pt idx="535">
                  <c:v>0.28603989968973842</c:v>
                </c:pt>
                <c:pt idx="536">
                  <c:v>0.2802463567234792</c:v>
                </c:pt>
                <c:pt idx="537">
                  <c:v>0.27655188879919912</c:v>
                </c:pt>
                <c:pt idx="538">
                  <c:v>0.27125412003592864</c:v>
                </c:pt>
                <c:pt idx="539">
                  <c:v>0.26486313699914282</c:v>
                </c:pt>
                <c:pt idx="540">
                  <c:v>0.26154151741184078</c:v>
                </c:pt>
                <c:pt idx="541">
                  <c:v>0.25885142331345001</c:v>
                </c:pt>
                <c:pt idx="542">
                  <c:v>0.25634757178570688</c:v>
                </c:pt>
                <c:pt idx="543">
                  <c:v>0.25519723986517029</c:v>
                </c:pt>
                <c:pt idx="544">
                  <c:v>0.25432630177199944</c:v>
                </c:pt>
                <c:pt idx="545">
                  <c:v>0.2553420364320047</c:v>
                </c:pt>
                <c:pt idx="546">
                  <c:v>0.25449004177636925</c:v>
                </c:pt>
                <c:pt idx="547">
                  <c:v>0.25274773451026067</c:v>
                </c:pt>
                <c:pt idx="548">
                  <c:v>0.25362466800500832</c:v>
                </c:pt>
                <c:pt idx="549">
                  <c:v>0.25501245265211914</c:v>
                </c:pt>
                <c:pt idx="550">
                  <c:v>0.25570900553432779</c:v>
                </c:pt>
                <c:pt idx="551">
                  <c:v>0.25797139653263912</c:v>
                </c:pt>
                <c:pt idx="552">
                  <c:v>0.26405152470918125</c:v>
                </c:pt>
                <c:pt idx="553">
                  <c:v>0.26952224492540688</c:v>
                </c:pt>
                <c:pt idx="554">
                  <c:v>0.27303458676372294</c:v>
                </c:pt>
                <c:pt idx="555">
                  <c:v>0.27288417808902193</c:v>
                </c:pt>
                <c:pt idx="556">
                  <c:v>0.27192505707968601</c:v>
                </c:pt>
                <c:pt idx="557">
                  <c:v>0.26866605929038556</c:v>
                </c:pt>
                <c:pt idx="558">
                  <c:v>0.26352251889592032</c:v>
                </c:pt>
                <c:pt idx="559">
                  <c:v>0.26189070731994707</c:v>
                </c:pt>
                <c:pt idx="560">
                  <c:v>0.2653914113488775</c:v>
                </c:pt>
                <c:pt idx="561">
                  <c:v>0.26955824808686302</c:v>
                </c:pt>
                <c:pt idx="562">
                  <c:v>0.27168313954370577</c:v>
                </c:pt>
                <c:pt idx="563">
                  <c:v>0.27372660028456886</c:v>
                </c:pt>
                <c:pt idx="564">
                  <c:v>0.27684316527336894</c:v>
                </c:pt>
                <c:pt idx="565">
                  <c:v>0.28112443719126795</c:v>
                </c:pt>
                <c:pt idx="566">
                  <c:v>0.28404106750533825</c:v>
                </c:pt>
                <c:pt idx="567">
                  <c:v>0.28522171732600332</c:v>
                </c:pt>
                <c:pt idx="568">
                  <c:v>0.28550604098755988</c:v>
                </c:pt>
                <c:pt idx="569">
                  <c:v>0.28476747597520646</c:v>
                </c:pt>
                <c:pt idx="570">
                  <c:v>0.28281069695046607</c:v>
                </c:pt>
                <c:pt idx="571">
                  <c:v>0.280778332569529</c:v>
                </c:pt>
                <c:pt idx="572">
                  <c:v>0.28426713315945806</c:v>
                </c:pt>
                <c:pt idx="573">
                  <c:v>0.28962696546268357</c:v>
                </c:pt>
                <c:pt idx="574">
                  <c:v>0.29289807996078904</c:v>
                </c:pt>
                <c:pt idx="575">
                  <c:v>0.29551055653887381</c:v>
                </c:pt>
                <c:pt idx="576">
                  <c:v>0.29727742543461688</c:v>
                </c:pt>
                <c:pt idx="577">
                  <c:v>0.29365084153350385</c:v>
                </c:pt>
                <c:pt idx="578">
                  <c:v>0.29033187218093581</c:v>
                </c:pt>
                <c:pt idx="579">
                  <c:v>0.28729152048012169</c:v>
                </c:pt>
                <c:pt idx="580">
                  <c:v>0.28292596823493793</c:v>
                </c:pt>
                <c:pt idx="581">
                  <c:v>0.28051656292209143</c:v>
                </c:pt>
                <c:pt idx="582">
                  <c:v>0.27948122986043888</c:v>
                </c:pt>
                <c:pt idx="583">
                  <c:v>0.28542395382322538</c:v>
                </c:pt>
                <c:pt idx="584">
                  <c:v>0.28893984691792168</c:v>
                </c:pt>
                <c:pt idx="585">
                  <c:v>0.28979763038909034</c:v>
                </c:pt>
                <c:pt idx="586">
                  <c:v>0.2845354076332729</c:v>
                </c:pt>
                <c:pt idx="587">
                  <c:v>0.28097947697590875</c:v>
                </c:pt>
                <c:pt idx="588">
                  <c:v>0.27606532312967874</c:v>
                </c:pt>
                <c:pt idx="589">
                  <c:v>0.27362873075566096</c:v>
                </c:pt>
                <c:pt idx="590">
                  <c:v>0.26921926930205653</c:v>
                </c:pt>
                <c:pt idx="591">
                  <c:v>0.26416677044910131</c:v>
                </c:pt>
                <c:pt idx="592">
                  <c:v>0.26023733055343368</c:v>
                </c:pt>
                <c:pt idx="593">
                  <c:v>0.25552400210227882</c:v>
                </c:pt>
                <c:pt idx="594">
                  <c:v>0.25346447075375139</c:v>
                </c:pt>
                <c:pt idx="595">
                  <c:v>0.25161433770544872</c:v>
                </c:pt>
                <c:pt idx="596">
                  <c:v>0.25167913952800269</c:v>
                </c:pt>
                <c:pt idx="597">
                  <c:v>0.25148987310963938</c:v>
                </c:pt>
                <c:pt idx="598">
                  <c:v>0.24876538408597926</c:v>
                </c:pt>
                <c:pt idx="599">
                  <c:v>0.24024079955675853</c:v>
                </c:pt>
                <c:pt idx="600">
                  <c:v>0.23390102185328671</c:v>
                </c:pt>
                <c:pt idx="601">
                  <c:v>0.2318857859527057</c:v>
                </c:pt>
                <c:pt idx="602">
                  <c:v>0.23507659281208684</c:v>
                </c:pt>
                <c:pt idx="603">
                  <c:v>0.23828683298567024</c:v>
                </c:pt>
                <c:pt idx="604">
                  <c:v>0.24026639957098375</c:v>
                </c:pt>
                <c:pt idx="605">
                  <c:v>0.24437574407990326</c:v>
                </c:pt>
                <c:pt idx="606">
                  <c:v>0.24569098026607047</c:v>
                </c:pt>
                <c:pt idx="607">
                  <c:v>0.25060590238331826</c:v>
                </c:pt>
                <c:pt idx="608">
                  <c:v>0.25488443251475174</c:v>
                </c:pt>
                <c:pt idx="609">
                  <c:v>0.25949845645088843</c:v>
                </c:pt>
                <c:pt idx="610">
                  <c:v>0.26305362643048724</c:v>
                </c:pt>
                <c:pt idx="611">
                  <c:v>0.26928341271439393</c:v>
                </c:pt>
                <c:pt idx="612">
                  <c:v>0.27204797114737417</c:v>
                </c:pt>
                <c:pt idx="613">
                  <c:v>0.27841207788421346</c:v>
                </c:pt>
                <c:pt idx="614">
                  <c:v>0.2828710360905618</c:v>
                </c:pt>
                <c:pt idx="615">
                  <c:v>0.28752269068058683</c:v>
                </c:pt>
                <c:pt idx="616">
                  <c:v>0.29217347773773672</c:v>
                </c:pt>
                <c:pt idx="617">
                  <c:v>0.2940491158874125</c:v>
                </c:pt>
                <c:pt idx="618">
                  <c:v>0.29695555898548781</c:v>
                </c:pt>
                <c:pt idx="619">
                  <c:v>0.2945234300642634</c:v>
                </c:pt>
                <c:pt idx="620">
                  <c:v>0.29119311892056743</c:v>
                </c:pt>
                <c:pt idx="621">
                  <c:v>0.28928613751376481</c:v>
                </c:pt>
                <c:pt idx="622">
                  <c:v>0.28456282653485393</c:v>
                </c:pt>
                <c:pt idx="623">
                  <c:v>0.27993439470282788</c:v>
                </c:pt>
                <c:pt idx="624">
                  <c:v>0.27995736060346682</c:v>
                </c:pt>
                <c:pt idx="625">
                  <c:v>0.27903887423437518</c:v>
                </c:pt>
                <c:pt idx="626">
                  <c:v>0.2755292966725964</c:v>
                </c:pt>
                <c:pt idx="627">
                  <c:v>0.27151213726137158</c:v>
                </c:pt>
                <c:pt idx="628">
                  <c:v>0.26786915288380631</c:v>
                </c:pt>
                <c:pt idx="629">
                  <c:v>0.26584167441392914</c:v>
                </c:pt>
                <c:pt idx="630">
                  <c:v>0.26665238916229694</c:v>
                </c:pt>
                <c:pt idx="631">
                  <c:v>0.26702180249048801</c:v>
                </c:pt>
                <c:pt idx="632">
                  <c:v>0.26698098046315638</c:v>
                </c:pt>
                <c:pt idx="633">
                  <c:v>0.26778625367798631</c:v>
                </c:pt>
                <c:pt idx="634">
                  <c:v>0.26604018605253177</c:v>
                </c:pt>
                <c:pt idx="635">
                  <c:v>0.26205918395385924</c:v>
                </c:pt>
                <c:pt idx="636">
                  <c:v>0.25681877989831137</c:v>
                </c:pt>
                <c:pt idx="637">
                  <c:v>0.25426792063973913</c:v>
                </c:pt>
                <c:pt idx="638">
                  <c:v>0.25139200163595282</c:v>
                </c:pt>
                <c:pt idx="639">
                  <c:v>0.24796829165525236</c:v>
                </c:pt>
                <c:pt idx="640">
                  <c:v>0.24542264268775149</c:v>
                </c:pt>
                <c:pt idx="641">
                  <c:v>0.24329521490393821</c:v>
                </c:pt>
                <c:pt idx="642">
                  <c:v>0.24173085541228717</c:v>
                </c:pt>
                <c:pt idx="643">
                  <c:v>0.23786664635875532</c:v>
                </c:pt>
                <c:pt idx="644">
                  <c:v>0.23808816633509094</c:v>
                </c:pt>
                <c:pt idx="645">
                  <c:v>0.24168909522827242</c:v>
                </c:pt>
                <c:pt idx="646">
                  <c:v>0.2423666448803922</c:v>
                </c:pt>
                <c:pt idx="647">
                  <c:v>0.24414200811407671</c:v>
                </c:pt>
                <c:pt idx="648">
                  <c:v>0.24539908672276245</c:v>
                </c:pt>
                <c:pt idx="649">
                  <c:v>0.24984715378685307</c:v>
                </c:pt>
                <c:pt idx="650">
                  <c:v>0.25296888241778781</c:v>
                </c:pt>
                <c:pt idx="651">
                  <c:v>0.25599195861120477</c:v>
                </c:pt>
                <c:pt idx="652">
                  <c:v>0.25836772105486738</c:v>
                </c:pt>
                <c:pt idx="653">
                  <c:v>0.2590491046121457</c:v>
                </c:pt>
                <c:pt idx="654">
                  <c:v>0.25615376977860682</c:v>
                </c:pt>
                <c:pt idx="655">
                  <c:v>0.25128324258623558</c:v>
                </c:pt>
                <c:pt idx="656">
                  <c:v>0.24798793607221675</c:v>
                </c:pt>
                <c:pt idx="657">
                  <c:v>0.24444892688186712</c:v>
                </c:pt>
                <c:pt idx="658">
                  <c:v>0.23800056227846866</c:v>
                </c:pt>
                <c:pt idx="659">
                  <c:v>0.23348923469661284</c:v>
                </c:pt>
                <c:pt idx="660">
                  <c:v>0.23278516099636468</c:v>
                </c:pt>
                <c:pt idx="661">
                  <c:v>0.23534110675594641</c:v>
                </c:pt>
                <c:pt idx="662">
                  <c:v>0.23779298726197082</c:v>
                </c:pt>
                <c:pt idx="663">
                  <c:v>0.24001021832085634</c:v>
                </c:pt>
                <c:pt idx="664">
                  <c:v>0.24224645991208563</c:v>
                </c:pt>
                <c:pt idx="665">
                  <c:v>0.24445830493101181</c:v>
                </c:pt>
                <c:pt idx="666">
                  <c:v>0.24671695771164104</c:v>
                </c:pt>
                <c:pt idx="667">
                  <c:v>0.24855462912020343</c:v>
                </c:pt>
                <c:pt idx="668">
                  <c:v>0.25380563718368182</c:v>
                </c:pt>
                <c:pt idx="669">
                  <c:v>0.25959769263886656</c:v>
                </c:pt>
                <c:pt idx="670">
                  <c:v>0.26061049838288874</c:v>
                </c:pt>
                <c:pt idx="671">
                  <c:v>0.26040088420029017</c:v>
                </c:pt>
                <c:pt idx="672">
                  <c:v>0.25844798468691366</c:v>
                </c:pt>
                <c:pt idx="673">
                  <c:v>0.25872167775438548</c:v>
                </c:pt>
                <c:pt idx="674">
                  <c:v>0.25893610302900638</c:v>
                </c:pt>
                <c:pt idx="675">
                  <c:v>0.26054086100187146</c:v>
                </c:pt>
                <c:pt idx="676">
                  <c:v>0.26023392026644376</c:v>
                </c:pt>
                <c:pt idx="677">
                  <c:v>0.25823363407068523</c:v>
                </c:pt>
                <c:pt idx="678">
                  <c:v>0.25833734620918314</c:v>
                </c:pt>
                <c:pt idx="679">
                  <c:v>0.26330569260793801</c:v>
                </c:pt>
                <c:pt idx="680">
                  <c:v>0.26813332765500225</c:v>
                </c:pt>
                <c:pt idx="681">
                  <c:v>0.27457385685068836</c:v>
                </c:pt>
                <c:pt idx="682">
                  <c:v>0.27851225796523782</c:v>
                </c:pt>
                <c:pt idx="683">
                  <c:v>0.28322155084909539</c:v>
                </c:pt>
                <c:pt idx="684">
                  <c:v>0.28686799279911485</c:v>
                </c:pt>
                <c:pt idx="685">
                  <c:v>0.29075852685798181</c:v>
                </c:pt>
                <c:pt idx="686">
                  <c:v>0.29447144809143566</c:v>
                </c:pt>
                <c:pt idx="687">
                  <c:v>0.29792734412465205</c:v>
                </c:pt>
                <c:pt idx="688">
                  <c:v>0.2995693172766189</c:v>
                </c:pt>
                <c:pt idx="689">
                  <c:v>0.30025194534672117</c:v>
                </c:pt>
                <c:pt idx="690">
                  <c:v>0.30161969613201267</c:v>
                </c:pt>
                <c:pt idx="691">
                  <c:v>0.30454648189835415</c:v>
                </c:pt>
                <c:pt idx="692">
                  <c:v>0.31024767684846782</c:v>
                </c:pt>
                <c:pt idx="693">
                  <c:v>0.31366225784603685</c:v>
                </c:pt>
                <c:pt idx="694">
                  <c:v>0.31490322656586867</c:v>
                </c:pt>
                <c:pt idx="695">
                  <c:v>0.31562635899111235</c:v>
                </c:pt>
                <c:pt idx="696">
                  <c:v>0.31733786371026729</c:v>
                </c:pt>
                <c:pt idx="697">
                  <c:v>0.32281137108177127</c:v>
                </c:pt>
                <c:pt idx="698">
                  <c:v>0.32664431891582002</c:v>
                </c:pt>
                <c:pt idx="699">
                  <c:v>0.32915628906088773</c:v>
                </c:pt>
                <c:pt idx="700">
                  <c:v>0.33074864129410292</c:v>
                </c:pt>
                <c:pt idx="701">
                  <c:v>0.33193199071674834</c:v>
                </c:pt>
                <c:pt idx="702">
                  <c:v>0.33378276207017687</c:v>
                </c:pt>
                <c:pt idx="703">
                  <c:v>0.33613323677295531</c:v>
                </c:pt>
                <c:pt idx="704">
                  <c:v>0.33529974110298189</c:v>
                </c:pt>
                <c:pt idx="705">
                  <c:v>0.33574556140135492</c:v>
                </c:pt>
                <c:pt idx="706">
                  <c:v>0.33415246148263877</c:v>
                </c:pt>
                <c:pt idx="707">
                  <c:v>0.3332973504504011</c:v>
                </c:pt>
                <c:pt idx="708">
                  <c:v>0.32984199867589487</c:v>
                </c:pt>
                <c:pt idx="709">
                  <c:v>0.32908880891785375</c:v>
                </c:pt>
                <c:pt idx="710">
                  <c:v>0.32699860449717133</c:v>
                </c:pt>
                <c:pt idx="711">
                  <c:v>0.32430368626458578</c:v>
                </c:pt>
                <c:pt idx="712">
                  <c:v>0.32140502113510838</c:v>
                </c:pt>
                <c:pt idx="713">
                  <c:v>0.31896641602675951</c:v>
                </c:pt>
                <c:pt idx="714">
                  <c:v>0.3170805090417374</c:v>
                </c:pt>
                <c:pt idx="715">
                  <c:v>0.31285324517424701</c:v>
                </c:pt>
                <c:pt idx="716">
                  <c:v>0.30891801299230565</c:v>
                </c:pt>
                <c:pt idx="717">
                  <c:v>0.30325759481555381</c:v>
                </c:pt>
                <c:pt idx="718">
                  <c:v>0.2981770216064028</c:v>
                </c:pt>
                <c:pt idx="719">
                  <c:v>0.29070875354396031</c:v>
                </c:pt>
                <c:pt idx="720">
                  <c:v>0.28568645805258086</c:v>
                </c:pt>
                <c:pt idx="721">
                  <c:v>0.28375124512854727</c:v>
                </c:pt>
                <c:pt idx="722">
                  <c:v>0.2813490392447659</c:v>
                </c:pt>
                <c:pt idx="723">
                  <c:v>0.28064202125234688</c:v>
                </c:pt>
                <c:pt idx="724">
                  <c:v>0.28072013826498932</c:v>
                </c:pt>
                <c:pt idx="725">
                  <c:v>0.27772491077111106</c:v>
                </c:pt>
                <c:pt idx="726">
                  <c:v>0.27586075815868588</c:v>
                </c:pt>
                <c:pt idx="727">
                  <c:v>0.27374003846081679</c:v>
                </c:pt>
                <c:pt idx="728">
                  <c:v>0.270463525385646</c:v>
                </c:pt>
                <c:pt idx="729">
                  <c:v>0.26869778166456232</c:v>
                </c:pt>
                <c:pt idx="730">
                  <c:v>0.26636647000250074</c:v>
                </c:pt>
                <c:pt idx="731">
                  <c:v>0.26240412593192097</c:v>
                </c:pt>
                <c:pt idx="732">
                  <c:v>0.25757937827868282</c:v>
                </c:pt>
                <c:pt idx="733">
                  <c:v>0.25524569989202384</c:v>
                </c:pt>
                <c:pt idx="734">
                  <c:v>0.24961349668722044</c:v>
                </c:pt>
                <c:pt idx="735">
                  <c:v>0.24702221378984923</c:v>
                </c:pt>
                <c:pt idx="736">
                  <c:v>0.24582829294863551</c:v>
                </c:pt>
                <c:pt idx="737">
                  <c:v>0.24416154424953262</c:v>
                </c:pt>
                <c:pt idx="738">
                  <c:v>0.24126448987381599</c:v>
                </c:pt>
                <c:pt idx="739">
                  <c:v>0.23966662879418618</c:v>
                </c:pt>
                <c:pt idx="740">
                  <c:v>0.24138785582642525</c:v>
                </c:pt>
                <c:pt idx="741">
                  <c:v>0.24298990150585628</c:v>
                </c:pt>
                <c:pt idx="742">
                  <c:v>0.24508541716487744</c:v>
                </c:pt>
                <c:pt idx="743">
                  <c:v>0.24535597700475967</c:v>
                </c:pt>
                <c:pt idx="744">
                  <c:v>0.24965981450800534</c:v>
                </c:pt>
                <c:pt idx="745">
                  <c:v>0.25418308492977992</c:v>
                </c:pt>
                <c:pt idx="746">
                  <c:v>0.2538338510446565</c:v>
                </c:pt>
                <c:pt idx="747">
                  <c:v>0.25349236298687688</c:v>
                </c:pt>
                <c:pt idx="748">
                  <c:v>0.25146255875318579</c:v>
                </c:pt>
                <c:pt idx="749">
                  <c:v>0.24740177456405554</c:v>
                </c:pt>
                <c:pt idx="750">
                  <c:v>0.24807279988977804</c:v>
                </c:pt>
                <c:pt idx="751">
                  <c:v>0.24721864397928067</c:v>
                </c:pt>
                <c:pt idx="752">
                  <c:v>0.25019826772166631</c:v>
                </c:pt>
                <c:pt idx="753">
                  <c:v>0.25403495100336571</c:v>
                </c:pt>
                <c:pt idx="754">
                  <c:v>0.2565472608925834</c:v>
                </c:pt>
                <c:pt idx="755">
                  <c:v>0.25836753454199429</c:v>
                </c:pt>
                <c:pt idx="756">
                  <c:v>0.26155784951068739</c:v>
                </c:pt>
                <c:pt idx="757">
                  <c:v>0.26724460334611955</c:v>
                </c:pt>
                <c:pt idx="758">
                  <c:v>0.27282906337950702</c:v>
                </c:pt>
                <c:pt idx="759">
                  <c:v>0.27935632651773012</c:v>
                </c:pt>
                <c:pt idx="760">
                  <c:v>0.2827260856101465</c:v>
                </c:pt>
                <c:pt idx="761">
                  <c:v>0.28304990781884876</c:v>
                </c:pt>
                <c:pt idx="762">
                  <c:v>0.28086003177275848</c:v>
                </c:pt>
                <c:pt idx="763">
                  <c:v>0.28151891667159928</c:v>
                </c:pt>
                <c:pt idx="764">
                  <c:v>0.28276713613349713</c:v>
                </c:pt>
                <c:pt idx="765">
                  <c:v>0.2841502986582789</c:v>
                </c:pt>
                <c:pt idx="766">
                  <c:v>0.28409048676009796</c:v>
                </c:pt>
                <c:pt idx="767">
                  <c:v>0.28179694717618275</c:v>
                </c:pt>
                <c:pt idx="768">
                  <c:v>0.28127935864389109</c:v>
                </c:pt>
                <c:pt idx="769">
                  <c:v>0.28138514160782097</c:v>
                </c:pt>
                <c:pt idx="770">
                  <c:v>0.28158836662763043</c:v>
                </c:pt>
                <c:pt idx="771">
                  <c:v>0.28443437913669423</c:v>
                </c:pt>
                <c:pt idx="772">
                  <c:v>0.28516641795886943</c:v>
                </c:pt>
                <c:pt idx="773">
                  <c:v>0.28548884808744945</c:v>
                </c:pt>
                <c:pt idx="774">
                  <c:v>0.28744682778975</c:v>
                </c:pt>
                <c:pt idx="775">
                  <c:v>0.28918615302442252</c:v>
                </c:pt>
                <c:pt idx="776">
                  <c:v>0.29286681233573891</c:v>
                </c:pt>
                <c:pt idx="777">
                  <c:v>0.29535147670537232</c:v>
                </c:pt>
                <c:pt idx="778">
                  <c:v>0.29616389213146038</c:v>
                </c:pt>
                <c:pt idx="779">
                  <c:v>0.29433604540900937</c:v>
                </c:pt>
                <c:pt idx="780">
                  <c:v>0.29259281574028995</c:v>
                </c:pt>
                <c:pt idx="781">
                  <c:v>0.29357868633708789</c:v>
                </c:pt>
                <c:pt idx="782">
                  <c:v>0.29281910679968515</c:v>
                </c:pt>
                <c:pt idx="783">
                  <c:v>0.29220532587637571</c:v>
                </c:pt>
                <c:pt idx="784">
                  <c:v>0.29152184876431342</c:v>
                </c:pt>
                <c:pt idx="785">
                  <c:v>0.29084744450792677</c:v>
                </c:pt>
                <c:pt idx="786">
                  <c:v>0.2895848950830503</c:v>
                </c:pt>
                <c:pt idx="787">
                  <c:v>0.28974170786085873</c:v>
                </c:pt>
                <c:pt idx="788">
                  <c:v>0.28744011453468082</c:v>
                </c:pt>
                <c:pt idx="789">
                  <c:v>0.28570014496019674</c:v>
                </c:pt>
                <c:pt idx="790">
                  <c:v>0.28199341380316767</c:v>
                </c:pt>
                <c:pt idx="791">
                  <c:v>0.27694776852227332</c:v>
                </c:pt>
                <c:pt idx="792">
                  <c:v>0.27430526026030588</c:v>
                </c:pt>
                <c:pt idx="793">
                  <c:v>0.26500116589013528</c:v>
                </c:pt>
                <c:pt idx="794">
                  <c:v>0.25923380060664414</c:v>
                </c:pt>
                <c:pt idx="795">
                  <c:v>0.25523373345851313</c:v>
                </c:pt>
                <c:pt idx="796">
                  <c:v>0.25268439146481897</c:v>
                </c:pt>
                <c:pt idx="797">
                  <c:v>0.25151061452756807</c:v>
                </c:pt>
                <c:pt idx="798">
                  <c:v>0.25175915380987846</c:v>
                </c:pt>
                <c:pt idx="799">
                  <c:v>0.25354692217516295</c:v>
                </c:pt>
                <c:pt idx="800">
                  <c:v>0.2560030573071792</c:v>
                </c:pt>
                <c:pt idx="801">
                  <c:v>0.25936153066695056</c:v>
                </c:pt>
                <c:pt idx="802">
                  <c:v>0.25835856570213989</c:v>
                </c:pt>
                <c:pt idx="803">
                  <c:v>0.25591308232683296</c:v>
                </c:pt>
                <c:pt idx="804">
                  <c:v>0.25436112673844491</c:v>
                </c:pt>
                <c:pt idx="805">
                  <c:v>0.25358633675386638</c:v>
                </c:pt>
                <c:pt idx="806">
                  <c:v>0.25258597720999437</c:v>
                </c:pt>
                <c:pt idx="807">
                  <c:v>0.25245704410226999</c:v>
                </c:pt>
                <c:pt idx="808">
                  <c:v>0.25209853129000592</c:v>
                </c:pt>
                <c:pt idx="809">
                  <c:v>0.25200335334984958</c:v>
                </c:pt>
                <c:pt idx="810">
                  <c:v>0.25323973792128029</c:v>
                </c:pt>
                <c:pt idx="811">
                  <c:v>0.25609120507259475</c:v>
                </c:pt>
                <c:pt idx="812">
                  <c:v>0.26197797131093004</c:v>
                </c:pt>
                <c:pt idx="813">
                  <c:v>0.27042229977722504</c:v>
                </c:pt>
                <c:pt idx="814">
                  <c:v>0.27654192446692993</c:v>
                </c:pt>
                <c:pt idx="815">
                  <c:v>0.2817093919373993</c:v>
                </c:pt>
                <c:pt idx="816">
                  <c:v>0.28761046137303553</c:v>
                </c:pt>
                <c:pt idx="817">
                  <c:v>0.29295371267027198</c:v>
                </c:pt>
                <c:pt idx="818">
                  <c:v>0.30583272910104747</c:v>
                </c:pt>
                <c:pt idx="819">
                  <c:v>0.31312895882292063</c:v>
                </c:pt>
                <c:pt idx="820">
                  <c:v>0.31762355988927365</c:v>
                </c:pt>
                <c:pt idx="821">
                  <c:v>0.31827959115691906</c:v>
                </c:pt>
                <c:pt idx="822">
                  <c:v>0.3177551086854003</c:v>
                </c:pt>
                <c:pt idx="823">
                  <c:v>0.31864747810131711</c:v>
                </c:pt>
                <c:pt idx="824">
                  <c:v>0.31930137693951888</c:v>
                </c:pt>
                <c:pt idx="825">
                  <c:v>0.32038730101323037</c:v>
                </c:pt>
                <c:pt idx="826">
                  <c:v>0.31932063695768043</c:v>
                </c:pt>
                <c:pt idx="827">
                  <c:v>0.31970030715203457</c:v>
                </c:pt>
                <c:pt idx="828">
                  <c:v>0.32070319606089198</c:v>
                </c:pt>
                <c:pt idx="829">
                  <c:v>0.32436322794983086</c:v>
                </c:pt>
                <c:pt idx="830">
                  <c:v>0.32759222685523781</c:v>
                </c:pt>
                <c:pt idx="831">
                  <c:v>0.32992941499702022</c:v>
                </c:pt>
                <c:pt idx="832">
                  <c:v>0.32973782051581857</c:v>
                </c:pt>
                <c:pt idx="833">
                  <c:v>0.33081249476868391</c:v>
                </c:pt>
                <c:pt idx="834">
                  <c:v>0.33330976305700416</c:v>
                </c:pt>
                <c:pt idx="835">
                  <c:v>0.33384255629735538</c:v>
                </c:pt>
                <c:pt idx="836">
                  <c:v>0.33434981181919976</c:v>
                </c:pt>
                <c:pt idx="837">
                  <c:v>0.33439594870201828</c:v>
                </c:pt>
                <c:pt idx="838">
                  <c:v>0.331685735344873</c:v>
                </c:pt>
                <c:pt idx="839">
                  <c:v>0.32839747680691084</c:v>
                </c:pt>
                <c:pt idx="840">
                  <c:v>0.32401243770672505</c:v>
                </c:pt>
                <c:pt idx="841">
                  <c:v>0.31966732336347276</c:v>
                </c:pt>
                <c:pt idx="842">
                  <c:v>0.31638911163323047</c:v>
                </c:pt>
                <c:pt idx="843">
                  <c:v>0.31341689171544984</c:v>
                </c:pt>
                <c:pt idx="844">
                  <c:v>0.31133420878670232</c:v>
                </c:pt>
                <c:pt idx="845">
                  <c:v>0.30982959056304954</c:v>
                </c:pt>
                <c:pt idx="846">
                  <c:v>0.31172255984551822</c:v>
                </c:pt>
                <c:pt idx="847">
                  <c:v>0.3153332297535183</c:v>
                </c:pt>
                <c:pt idx="848">
                  <c:v>0.31924176148844391</c:v>
                </c:pt>
                <c:pt idx="849">
                  <c:v>0.32119210161173584</c:v>
                </c:pt>
                <c:pt idx="850">
                  <c:v>0.32020681232681525</c:v>
                </c:pt>
                <c:pt idx="851">
                  <c:v>0.31756210414028463</c:v>
                </c:pt>
                <c:pt idx="852">
                  <c:v>0.31615187863416788</c:v>
                </c:pt>
                <c:pt idx="853">
                  <c:v>0.31318027897760986</c:v>
                </c:pt>
                <c:pt idx="854">
                  <c:v>0.31092907790796398</c:v>
                </c:pt>
                <c:pt idx="855">
                  <c:v>0.30954405646596683</c:v>
                </c:pt>
                <c:pt idx="856">
                  <c:v>0.30865036384100092</c:v>
                </c:pt>
                <c:pt idx="857">
                  <c:v>0.30737175971389202</c:v>
                </c:pt>
                <c:pt idx="858">
                  <c:v>0.30532557938738558</c:v>
                </c:pt>
                <c:pt idx="859">
                  <c:v>0.30032227334046208</c:v>
                </c:pt>
                <c:pt idx="860">
                  <c:v>0.28402073739846251</c:v>
                </c:pt>
                <c:pt idx="861">
                  <c:v>0.27623934748998824</c:v>
                </c:pt>
                <c:pt idx="862">
                  <c:v>0.27144046197126842</c:v>
                </c:pt>
                <c:pt idx="863">
                  <c:v>0.26725120127955032</c:v>
                </c:pt>
                <c:pt idx="864">
                  <c:v>0.26460868124920717</c:v>
                </c:pt>
                <c:pt idx="865">
                  <c:v>0.26114933683027974</c:v>
                </c:pt>
                <c:pt idx="866">
                  <c:v>0.2580403115923291</c:v>
                </c:pt>
                <c:pt idx="867">
                  <c:v>0.25617590245397426</c:v>
                </c:pt>
                <c:pt idx="868">
                  <c:v>0.25425838097796338</c:v>
                </c:pt>
                <c:pt idx="869">
                  <c:v>0.25296443626540382</c:v>
                </c:pt>
                <c:pt idx="870">
                  <c:v>0.2494478355873227</c:v>
                </c:pt>
                <c:pt idx="871">
                  <c:v>0.23889472183298741</c:v>
                </c:pt>
                <c:pt idx="872">
                  <c:v>0.23191472554887849</c:v>
                </c:pt>
                <c:pt idx="873">
                  <c:v>0.2267509701071147</c:v>
                </c:pt>
                <c:pt idx="874">
                  <c:v>0.22361841712130048</c:v>
                </c:pt>
                <c:pt idx="875">
                  <c:v>0.21798565406754294</c:v>
                </c:pt>
                <c:pt idx="876">
                  <c:v>0.21262128850995321</c:v>
                </c:pt>
                <c:pt idx="877">
                  <c:v>0.20110069444920331</c:v>
                </c:pt>
                <c:pt idx="878">
                  <c:v>0.19233728324669341</c:v>
                </c:pt>
                <c:pt idx="879">
                  <c:v>0.18692976213948234</c:v>
                </c:pt>
                <c:pt idx="880">
                  <c:v>0.18390424168783662</c:v>
                </c:pt>
                <c:pt idx="881">
                  <c:v>0.18285350983743684</c:v>
                </c:pt>
                <c:pt idx="882">
                  <c:v>0.18704845037898599</c:v>
                </c:pt>
                <c:pt idx="883">
                  <c:v>0.19142037283752231</c:v>
                </c:pt>
                <c:pt idx="884">
                  <c:v>0.19711247605946891</c:v>
                </c:pt>
                <c:pt idx="885">
                  <c:v>0.21457077452629941</c:v>
                </c:pt>
                <c:pt idx="886">
                  <c:v>0.22405397294414262</c:v>
                </c:pt>
                <c:pt idx="887">
                  <c:v>0.22870251893579052</c:v>
                </c:pt>
                <c:pt idx="888">
                  <c:v>0.23287328256817141</c:v>
                </c:pt>
                <c:pt idx="889">
                  <c:v>0.23574889101243626</c:v>
                </c:pt>
                <c:pt idx="890">
                  <c:v>0.2420159844034607</c:v>
                </c:pt>
                <c:pt idx="891">
                  <c:v>0.24872619293878628</c:v>
                </c:pt>
                <c:pt idx="892">
                  <c:v>0.25213031336068781</c:v>
                </c:pt>
                <c:pt idx="893">
                  <c:v>0.25420839050533423</c:v>
                </c:pt>
                <c:pt idx="894">
                  <c:v>0.2534211875522363</c:v>
                </c:pt>
                <c:pt idx="895">
                  <c:v>0.2559798449950268</c:v>
                </c:pt>
                <c:pt idx="896">
                  <c:v>0.26352427949156282</c:v>
                </c:pt>
                <c:pt idx="897">
                  <c:v>0.26844061133015956</c:v>
                </c:pt>
                <c:pt idx="898">
                  <c:v>0.27081466182908948</c:v>
                </c:pt>
                <c:pt idx="899">
                  <c:v>0.27149006380859042</c:v>
                </c:pt>
                <c:pt idx="900">
                  <c:v>0.27549691296481515</c:v>
                </c:pt>
                <c:pt idx="901">
                  <c:v>0.28147307774182162</c:v>
                </c:pt>
                <c:pt idx="902">
                  <c:v>0.29455051958252382</c:v>
                </c:pt>
                <c:pt idx="903">
                  <c:v>0.30570434712402988</c:v>
                </c:pt>
                <c:pt idx="904">
                  <c:v>0.31326530420089188</c:v>
                </c:pt>
                <c:pt idx="905">
                  <c:v>0.31680467272198043</c:v>
                </c:pt>
                <c:pt idx="906">
                  <c:v>0.31825599459631704</c:v>
                </c:pt>
                <c:pt idx="907">
                  <c:v>0.31882510608270354</c:v>
                </c:pt>
                <c:pt idx="908">
                  <c:v>0.31974352825732133</c:v>
                </c:pt>
                <c:pt idx="909">
                  <c:v>0.32080207305916769</c:v>
                </c:pt>
                <c:pt idx="910">
                  <c:v>0.3219702278295043</c:v>
                </c:pt>
                <c:pt idx="911">
                  <c:v>0.3219950990631128</c:v>
                </c:pt>
                <c:pt idx="912">
                  <c:v>0.31980258730066702</c:v>
                </c:pt>
                <c:pt idx="913">
                  <c:v>0.31835372455093491</c:v>
                </c:pt>
                <c:pt idx="914">
                  <c:v>0.31641110714799137</c:v>
                </c:pt>
                <c:pt idx="915">
                  <c:v>0.31550364613566517</c:v>
                </c:pt>
                <c:pt idx="916">
                  <c:v>0.31484064802156381</c:v>
                </c:pt>
                <c:pt idx="917">
                  <c:v>0.31395171806268091</c:v>
                </c:pt>
                <c:pt idx="918">
                  <c:v>0.31235639066721527</c:v>
                </c:pt>
                <c:pt idx="919">
                  <c:v>0.31288146009875045</c:v>
                </c:pt>
                <c:pt idx="920">
                  <c:v>0.3121549063010709</c:v>
                </c:pt>
                <c:pt idx="921">
                  <c:v>0.31349103879373175</c:v>
                </c:pt>
                <c:pt idx="922">
                  <c:v>0.31402368267372088</c:v>
                </c:pt>
                <c:pt idx="923">
                  <c:v>0.31195800218685915</c:v>
                </c:pt>
                <c:pt idx="924">
                  <c:v>0.31031866635725569</c:v>
                </c:pt>
                <c:pt idx="925">
                  <c:v>0.30932386180002386</c:v>
                </c:pt>
                <c:pt idx="926">
                  <c:v>0.30741983438403941</c:v>
                </c:pt>
                <c:pt idx="927">
                  <c:v>0.30550289379381407</c:v>
                </c:pt>
                <c:pt idx="928">
                  <c:v>0.30477077412181403</c:v>
                </c:pt>
                <c:pt idx="929">
                  <c:v>0.30153077305441239</c:v>
                </c:pt>
                <c:pt idx="930">
                  <c:v>0.29915061506451723</c:v>
                </c:pt>
                <c:pt idx="931">
                  <c:v>0.29483913623150393</c:v>
                </c:pt>
                <c:pt idx="932">
                  <c:v>0.28975223775837833</c:v>
                </c:pt>
                <c:pt idx="933">
                  <c:v>0.2854564130363979</c:v>
                </c:pt>
                <c:pt idx="934">
                  <c:v>0.279786240250397</c:v>
                </c:pt>
                <c:pt idx="935">
                  <c:v>0.27398813788823134</c:v>
                </c:pt>
                <c:pt idx="936">
                  <c:v>0.26961071677102483</c:v>
                </c:pt>
                <c:pt idx="937">
                  <c:v>0.26827392805130579</c:v>
                </c:pt>
                <c:pt idx="938">
                  <c:v>0.26803848125126145</c:v>
                </c:pt>
                <c:pt idx="939">
                  <c:v>0.26945315345106913</c:v>
                </c:pt>
                <c:pt idx="940">
                  <c:v>0.26862253702086802</c:v>
                </c:pt>
                <c:pt idx="941">
                  <c:v>0.26673351331596434</c:v>
                </c:pt>
                <c:pt idx="942">
                  <c:v>0.26802717447481988</c:v>
                </c:pt>
                <c:pt idx="943">
                  <c:v>0.2727278573494229</c:v>
                </c:pt>
                <c:pt idx="944">
                  <c:v>0.27813392476871529</c:v>
                </c:pt>
                <c:pt idx="945">
                  <c:v>0.28317439578152032</c:v>
                </c:pt>
                <c:pt idx="946">
                  <c:v>0.28642870330150355</c:v>
                </c:pt>
                <c:pt idx="947">
                  <c:v>0.28795565143540536</c:v>
                </c:pt>
                <c:pt idx="948">
                  <c:v>0.2901973463383456</c:v>
                </c:pt>
                <c:pt idx="949">
                  <c:v>0.29132322600004523</c:v>
                </c:pt>
                <c:pt idx="950">
                  <c:v>0.29047449918601742</c:v>
                </c:pt>
                <c:pt idx="951">
                  <c:v>0.29138579273115661</c:v>
                </c:pt>
                <c:pt idx="952">
                  <c:v>0.29117868982669698</c:v>
                </c:pt>
                <c:pt idx="953">
                  <c:v>0.29274118577207631</c:v>
                </c:pt>
                <c:pt idx="954">
                  <c:v>0.29681390025077625</c:v>
                </c:pt>
                <c:pt idx="955">
                  <c:v>0.30321313162348318</c:v>
                </c:pt>
                <c:pt idx="956">
                  <c:v>0.31153198973985258</c:v>
                </c:pt>
                <c:pt idx="957">
                  <c:v>0.31832223121595477</c:v>
                </c:pt>
                <c:pt idx="958">
                  <c:v>0.32013061841989382</c:v>
                </c:pt>
                <c:pt idx="959">
                  <c:v>0.32191277134679497</c:v>
                </c:pt>
                <c:pt idx="960">
                  <c:v>0.32306788506392342</c:v>
                </c:pt>
                <c:pt idx="961">
                  <c:v>0.32322945298832728</c:v>
                </c:pt>
                <c:pt idx="962">
                  <c:v>0.32416619401106284</c:v>
                </c:pt>
                <c:pt idx="963">
                  <c:v>0.32542615616865911</c:v>
                </c:pt>
                <c:pt idx="964">
                  <c:v>0.32774642864059622</c:v>
                </c:pt>
                <c:pt idx="965">
                  <c:v>0.33093620962871706</c:v>
                </c:pt>
                <c:pt idx="966">
                  <c:v>0.3345618039496131</c:v>
                </c:pt>
                <c:pt idx="967">
                  <c:v>0.33859183223865436</c:v>
                </c:pt>
                <c:pt idx="968">
                  <c:v>0.33992348634101255</c:v>
                </c:pt>
                <c:pt idx="969">
                  <c:v>0.33959532022515232</c:v>
                </c:pt>
                <c:pt idx="970">
                  <c:v>0.33696066072262243</c:v>
                </c:pt>
                <c:pt idx="971">
                  <c:v>0.33387627731525038</c:v>
                </c:pt>
                <c:pt idx="972">
                  <c:v>0.32975371964067451</c:v>
                </c:pt>
                <c:pt idx="973">
                  <c:v>0.32784120646219606</c:v>
                </c:pt>
                <c:pt idx="974">
                  <c:v>0.32741197205820777</c:v>
                </c:pt>
                <c:pt idx="975">
                  <c:v>0.32775764262567897</c:v>
                </c:pt>
                <c:pt idx="976">
                  <c:v>0.32737209743016388</c:v>
                </c:pt>
                <c:pt idx="977">
                  <c:v>0.32686977333253309</c:v>
                </c:pt>
                <c:pt idx="978">
                  <c:v>0.32408708093832106</c:v>
                </c:pt>
                <c:pt idx="979">
                  <c:v>0.31999383866518905</c:v>
                </c:pt>
                <c:pt idx="980">
                  <c:v>0.31456370279743562</c:v>
                </c:pt>
                <c:pt idx="981">
                  <c:v>0.30909550109156747</c:v>
                </c:pt>
                <c:pt idx="982">
                  <c:v>0.30295300224973531</c:v>
                </c:pt>
                <c:pt idx="983">
                  <c:v>0.29747208570221711</c:v>
                </c:pt>
                <c:pt idx="984">
                  <c:v>0.29232508021945536</c:v>
                </c:pt>
                <c:pt idx="985">
                  <c:v>0.28700344081264861</c:v>
                </c:pt>
                <c:pt idx="986">
                  <c:v>0.28426028035611672</c:v>
                </c:pt>
                <c:pt idx="987">
                  <c:v>0.28136886611421319</c:v>
                </c:pt>
                <c:pt idx="988">
                  <c:v>0.27812695364460704</c:v>
                </c:pt>
                <c:pt idx="989">
                  <c:v>0.27400735252405717</c:v>
                </c:pt>
                <c:pt idx="990">
                  <c:v>0.26938993601967742</c:v>
                </c:pt>
                <c:pt idx="991">
                  <c:v>0.26481047611020864</c:v>
                </c:pt>
                <c:pt idx="992">
                  <c:v>0.25736122378831716</c:v>
                </c:pt>
                <c:pt idx="993">
                  <c:v>0.25258304700141565</c:v>
                </c:pt>
                <c:pt idx="994">
                  <c:v>0.24763892985403049</c:v>
                </c:pt>
                <c:pt idx="995">
                  <c:v>0.24457435163712363</c:v>
                </c:pt>
                <c:pt idx="996">
                  <c:v>0.23811293245120232</c:v>
                </c:pt>
                <c:pt idx="997">
                  <c:v>0.23467864044524056</c:v>
                </c:pt>
                <c:pt idx="998">
                  <c:v>0.23109333605381371</c:v>
                </c:pt>
                <c:pt idx="999">
                  <c:v>0.22869785833039571</c:v>
                </c:pt>
                <c:pt idx="1000">
                  <c:v>0.22822033113641518</c:v>
                </c:pt>
                <c:pt idx="1001">
                  <c:v>0.22618664391862867</c:v>
                </c:pt>
                <c:pt idx="1002">
                  <c:v>0.22498284017573594</c:v>
                </c:pt>
                <c:pt idx="1003">
                  <c:v>0.22579229415001295</c:v>
                </c:pt>
                <c:pt idx="1004">
                  <c:v>0.22560600381736856</c:v>
                </c:pt>
                <c:pt idx="1005">
                  <c:v>0.22506409393189494</c:v>
                </c:pt>
                <c:pt idx="1006">
                  <c:v>0.22508811139845264</c:v>
                </c:pt>
                <c:pt idx="1007">
                  <c:v>0.22380198635783444</c:v>
                </c:pt>
                <c:pt idx="1008">
                  <c:v>0.226605752861051</c:v>
                </c:pt>
                <c:pt idx="1009">
                  <c:v>0.23161319022181104</c:v>
                </c:pt>
                <c:pt idx="1010">
                  <c:v>0.23607000068451167</c:v>
                </c:pt>
                <c:pt idx="1011">
                  <c:v>0.2381526449702065</c:v>
                </c:pt>
                <c:pt idx="1012">
                  <c:v>0.24079441189246864</c:v>
                </c:pt>
                <c:pt idx="1013">
                  <c:v>0.24435052770685137</c:v>
                </c:pt>
                <c:pt idx="1014">
                  <c:v>0.2467035916497729</c:v>
                </c:pt>
                <c:pt idx="1015">
                  <c:v>0.25235276944506257</c:v>
                </c:pt>
                <c:pt idx="1016">
                  <c:v>0.26009927846497577</c:v>
                </c:pt>
                <c:pt idx="1017">
                  <c:v>0.26876801132801581</c:v>
                </c:pt>
                <c:pt idx="1018">
                  <c:v>0.27413845506673679</c:v>
                </c:pt>
                <c:pt idx="1019">
                  <c:v>0.27884819226207508</c:v>
                </c:pt>
                <c:pt idx="1020">
                  <c:v>0.28317660562165764</c:v>
                </c:pt>
                <c:pt idx="1021">
                  <c:v>0.29194572897980542</c:v>
                </c:pt>
                <c:pt idx="1022">
                  <c:v>0.29918268289984151</c:v>
                </c:pt>
                <c:pt idx="1023">
                  <c:v>0.3054660458148083</c:v>
                </c:pt>
                <c:pt idx="1024">
                  <c:v>0.30971367802387173</c:v>
                </c:pt>
                <c:pt idx="1025">
                  <c:v>0.3125410674507913</c:v>
                </c:pt>
                <c:pt idx="1026">
                  <c:v>0.31781890454285011</c:v>
                </c:pt>
                <c:pt idx="1027">
                  <c:v>0.32031108393790569</c:v>
                </c:pt>
                <c:pt idx="1028">
                  <c:v>0.32221522202004138</c:v>
                </c:pt>
                <c:pt idx="1029">
                  <c:v>0.32387072540517103</c:v>
                </c:pt>
                <c:pt idx="1030">
                  <c:v>0.32323826300597974</c:v>
                </c:pt>
                <c:pt idx="1031">
                  <c:v>0.3203507175190865</c:v>
                </c:pt>
                <c:pt idx="1032">
                  <c:v>0.32185536696617384</c:v>
                </c:pt>
                <c:pt idx="1033">
                  <c:v>0.32396823656927493</c:v>
                </c:pt>
                <c:pt idx="1034">
                  <c:v>0.32454110348436632</c:v>
                </c:pt>
                <c:pt idx="1035">
                  <c:v>0.32528891139585497</c:v>
                </c:pt>
                <c:pt idx="1036">
                  <c:v>0.32356761560198982</c:v>
                </c:pt>
                <c:pt idx="1037">
                  <c:v>0.32096809813148613</c:v>
                </c:pt>
                <c:pt idx="1038">
                  <c:v>0.31952754535371886</c:v>
                </c:pt>
                <c:pt idx="1039">
                  <c:v>0.32128013164463087</c:v>
                </c:pt>
                <c:pt idx="1040">
                  <c:v>0.31972979018331882</c:v>
                </c:pt>
                <c:pt idx="1041">
                  <c:v>0.315762567228208</c:v>
                </c:pt>
                <c:pt idx="1042">
                  <c:v>0.31039325517636662</c:v>
                </c:pt>
                <c:pt idx="1043">
                  <c:v>0.30518216150807737</c:v>
                </c:pt>
                <c:pt idx="1044">
                  <c:v>0.30097172313371495</c:v>
                </c:pt>
                <c:pt idx="1045">
                  <c:v>0.29630645579311832</c:v>
                </c:pt>
                <c:pt idx="1046">
                  <c:v>0.29298582368639381</c:v>
                </c:pt>
                <c:pt idx="1047">
                  <c:v>0.28924732965865735</c:v>
                </c:pt>
                <c:pt idx="1048">
                  <c:v>0.28565411929593942</c:v>
                </c:pt>
                <c:pt idx="1049">
                  <c:v>0.2829966197158244</c:v>
                </c:pt>
                <c:pt idx="1050">
                  <c:v>0.27595961893277732</c:v>
                </c:pt>
                <c:pt idx="1051">
                  <c:v>0.26930600980361963</c:v>
                </c:pt>
                <c:pt idx="1052">
                  <c:v>0.26514592167602624</c:v>
                </c:pt>
                <c:pt idx="1053">
                  <c:v>0.26235770124895563</c:v>
                </c:pt>
                <c:pt idx="1054">
                  <c:v>0.26008045879086628</c:v>
                </c:pt>
                <c:pt idx="1055">
                  <c:v>0.25963921804569523</c:v>
                </c:pt>
                <c:pt idx="1056">
                  <c:v>0.2589477349325443</c:v>
                </c:pt>
                <c:pt idx="1057">
                  <c:v>0.25614114932692433</c:v>
                </c:pt>
                <c:pt idx="1058">
                  <c:v>0.25307777558296091</c:v>
                </c:pt>
                <c:pt idx="1059">
                  <c:v>0.25058451962523881</c:v>
                </c:pt>
                <c:pt idx="1060">
                  <c:v>0.2492138174848095</c:v>
                </c:pt>
                <c:pt idx="1061">
                  <c:v>0.25214441425466316</c:v>
                </c:pt>
                <c:pt idx="1062">
                  <c:v>0.25563556874976356</c:v>
                </c:pt>
                <c:pt idx="1063">
                  <c:v>0.25915031654841769</c:v>
                </c:pt>
                <c:pt idx="1064">
                  <c:v>0.26046608657491532</c:v>
                </c:pt>
                <c:pt idx="1065">
                  <c:v>0.26239252226218035</c:v>
                </c:pt>
                <c:pt idx="1066">
                  <c:v>0.26356468463847132</c:v>
                </c:pt>
                <c:pt idx="1067">
                  <c:v>0.26152900490309605</c:v>
                </c:pt>
                <c:pt idx="1068">
                  <c:v>0.25817649562856831</c:v>
                </c:pt>
                <c:pt idx="1069">
                  <c:v>0.25431130574196992</c:v>
                </c:pt>
                <c:pt idx="1070">
                  <c:v>0.25162394241561969</c:v>
                </c:pt>
                <c:pt idx="1071">
                  <c:v>0.24765809044569659</c:v>
                </c:pt>
                <c:pt idx="1072">
                  <c:v>0.24594950544548674</c:v>
                </c:pt>
                <c:pt idx="1073">
                  <c:v>0.24467538270256539</c:v>
                </c:pt>
                <c:pt idx="1074">
                  <c:v>0.24291287266194694</c:v>
                </c:pt>
                <c:pt idx="1075">
                  <c:v>0.24783902200750021</c:v>
                </c:pt>
                <c:pt idx="1076">
                  <c:v>0.25287228290765229</c:v>
                </c:pt>
                <c:pt idx="1077">
                  <c:v>0.2585040846005528</c:v>
                </c:pt>
                <c:pt idx="1078">
                  <c:v>0.26061963544250943</c:v>
                </c:pt>
                <c:pt idx="1079">
                  <c:v>0.26237033881901234</c:v>
                </c:pt>
                <c:pt idx="1080">
                  <c:v>0.25984687298918824</c:v>
                </c:pt>
                <c:pt idx="1081">
                  <c:v>0.25718145542612547</c:v>
                </c:pt>
                <c:pt idx="1082">
                  <c:v>0.25315545174918519</c:v>
                </c:pt>
                <c:pt idx="1083">
                  <c:v>0.24923987084248658</c:v>
                </c:pt>
                <c:pt idx="1084">
                  <c:v>0.24617773675321253</c:v>
                </c:pt>
                <c:pt idx="1085">
                  <c:v>0.24564175642280256</c:v>
                </c:pt>
                <c:pt idx="1086">
                  <c:v>0.24627318691964106</c:v>
                </c:pt>
                <c:pt idx="1087">
                  <c:v>0.24708142662797541</c:v>
                </c:pt>
                <c:pt idx="1088">
                  <c:v>0.24734108591029347</c:v>
                </c:pt>
                <c:pt idx="1089">
                  <c:v>0.24771023092290501</c:v>
                </c:pt>
                <c:pt idx="1090">
                  <c:v>0.24719291379349426</c:v>
                </c:pt>
                <c:pt idx="1091">
                  <c:v>0.24594055401452791</c:v>
                </c:pt>
                <c:pt idx="1092">
                  <c:v>0.24797980246393078</c:v>
                </c:pt>
                <c:pt idx="1093">
                  <c:v>0.25178915450192008</c:v>
                </c:pt>
                <c:pt idx="1094">
                  <c:v>0.25490458445102776</c:v>
                </c:pt>
                <c:pt idx="1095">
                  <c:v>0.25877962446739278</c:v>
                </c:pt>
                <c:pt idx="1096">
                  <c:v>0.26222820861948831</c:v>
                </c:pt>
                <c:pt idx="1097">
                  <c:v>0.26306354695291745</c:v>
                </c:pt>
                <c:pt idx="1098">
                  <c:v>0.26300193889947648</c:v>
                </c:pt>
                <c:pt idx="1099">
                  <c:v>0.2638301835515211</c:v>
                </c:pt>
                <c:pt idx="1100">
                  <c:v>0.25944516548941382</c:v>
                </c:pt>
                <c:pt idx="1101">
                  <c:v>0.25517171372336556</c:v>
                </c:pt>
                <c:pt idx="1102">
                  <c:v>0.24800423119322945</c:v>
                </c:pt>
                <c:pt idx="1103">
                  <c:v>0.24481455624909121</c:v>
                </c:pt>
                <c:pt idx="1104">
                  <c:v>0.24068406845624501</c:v>
                </c:pt>
                <c:pt idx="1105">
                  <c:v>0.24223131567386424</c:v>
                </c:pt>
                <c:pt idx="1106">
                  <c:v>0.24361984828030644</c:v>
                </c:pt>
                <c:pt idx="1107">
                  <c:v>0.24800927870114944</c:v>
                </c:pt>
                <c:pt idx="1108">
                  <c:v>0.25109033864268326</c:v>
                </c:pt>
                <c:pt idx="1109">
                  <c:v>0.25336586629743624</c:v>
                </c:pt>
                <c:pt idx="1110">
                  <c:v>0.25802259092009738</c:v>
                </c:pt>
                <c:pt idx="1111">
                  <c:v>0.26174562223835629</c:v>
                </c:pt>
                <c:pt idx="1112">
                  <c:v>0.26621685048488608</c:v>
                </c:pt>
                <c:pt idx="1113">
                  <c:v>0.26798926082341251</c:v>
                </c:pt>
                <c:pt idx="1114">
                  <c:v>0.26797211752253247</c:v>
                </c:pt>
                <c:pt idx="1115">
                  <c:v>0.26740071461492931</c:v>
                </c:pt>
                <c:pt idx="1116">
                  <c:v>0.266911395057082</c:v>
                </c:pt>
                <c:pt idx="1117">
                  <c:v>0.26802491863132433</c:v>
                </c:pt>
                <c:pt idx="1118">
                  <c:v>0.2673759768474</c:v>
                </c:pt>
                <c:pt idx="1119">
                  <c:v>0.26863131962386433</c:v>
                </c:pt>
                <c:pt idx="1120">
                  <c:v>0.26831077561750094</c:v>
                </c:pt>
                <c:pt idx="1121">
                  <c:v>0.26782829308764489</c:v>
                </c:pt>
                <c:pt idx="1122">
                  <c:v>0.27076527043714549</c:v>
                </c:pt>
                <c:pt idx="1123">
                  <c:v>0.27414288273001297</c:v>
                </c:pt>
                <c:pt idx="1124">
                  <c:v>0.27722073808575082</c:v>
                </c:pt>
                <c:pt idx="1125">
                  <c:v>0.28414675215487972</c:v>
                </c:pt>
                <c:pt idx="1126">
                  <c:v>0.28907812226725743</c:v>
                </c:pt>
                <c:pt idx="1127">
                  <c:v>0.29423354821827424</c:v>
                </c:pt>
                <c:pt idx="1128">
                  <c:v>0.28698402751775826</c:v>
                </c:pt>
                <c:pt idx="1129">
                  <c:v>0.28488287233201043</c:v>
                </c:pt>
                <c:pt idx="1130">
                  <c:v>0.28293881267887078</c:v>
                </c:pt>
                <c:pt idx="1131">
                  <c:v>0.28546621691224794</c:v>
                </c:pt>
                <c:pt idx="1132">
                  <c:v>0.28641215260057251</c:v>
                </c:pt>
                <c:pt idx="1133">
                  <c:v>0.28765775966427931</c:v>
                </c:pt>
                <c:pt idx="1134">
                  <c:v>0.29064169300166781</c:v>
                </c:pt>
                <c:pt idx="1135">
                  <c:v>0.29081938037613497</c:v>
                </c:pt>
                <c:pt idx="1136">
                  <c:v>0.29096001311487579</c:v>
                </c:pt>
                <c:pt idx="1137">
                  <c:v>0.28986786972531747</c:v>
                </c:pt>
                <c:pt idx="1138">
                  <c:v>0.28749434974188581</c:v>
                </c:pt>
                <c:pt idx="1139">
                  <c:v>0.28497827068897125</c:v>
                </c:pt>
                <c:pt idx="1140">
                  <c:v>0.28324409797888817</c:v>
                </c:pt>
                <c:pt idx="1141">
                  <c:v>0.28310695015400467</c:v>
                </c:pt>
                <c:pt idx="1142">
                  <c:v>0.28120071379075789</c:v>
                </c:pt>
                <c:pt idx="1143">
                  <c:v>0.28210375785953978</c:v>
                </c:pt>
                <c:pt idx="1144">
                  <c:v>0.28286860842324496</c:v>
                </c:pt>
                <c:pt idx="1145">
                  <c:v>0.28310916018549298</c:v>
                </c:pt>
                <c:pt idx="1146">
                  <c:v>0.28440601964613066</c:v>
                </c:pt>
                <c:pt idx="1147">
                  <c:v>0.28456690040854937</c:v>
                </c:pt>
                <c:pt idx="1148">
                  <c:v>0.28481435604024541</c:v>
                </c:pt>
                <c:pt idx="1149">
                  <c:v>0.28401251927433635</c:v>
                </c:pt>
                <c:pt idx="1150">
                  <c:v>0.28206018676868932</c:v>
                </c:pt>
                <c:pt idx="1151">
                  <c:v>0.27951480432143688</c:v>
                </c:pt>
                <c:pt idx="1152">
                  <c:v>0.27711051581297863</c:v>
                </c:pt>
                <c:pt idx="1153">
                  <c:v>0.28724277580052698</c:v>
                </c:pt>
                <c:pt idx="1154">
                  <c:v>0.29521075187905227</c:v>
                </c:pt>
                <c:pt idx="1155">
                  <c:v>0.30193273657524788</c:v>
                </c:pt>
                <c:pt idx="1156">
                  <c:v>0.30394273326950344</c:v>
                </c:pt>
                <c:pt idx="1157">
                  <c:v>0.30654663646888736</c:v>
                </c:pt>
                <c:pt idx="1158">
                  <c:v>0.30901559108537691</c:v>
                </c:pt>
                <c:pt idx="1159">
                  <c:v>0.30884888486022527</c:v>
                </c:pt>
                <c:pt idx="1160">
                  <c:v>0.30923179405677459</c:v>
                </c:pt>
                <c:pt idx="1161">
                  <c:v>0.30806049951212455</c:v>
                </c:pt>
                <c:pt idx="1162">
                  <c:v>0.30694924765453102</c:v>
                </c:pt>
                <c:pt idx="1163">
                  <c:v>0.30580627582704384</c:v>
                </c:pt>
                <c:pt idx="1164">
                  <c:v>0.30255349381154895</c:v>
                </c:pt>
                <c:pt idx="1165">
                  <c:v>0.30032488112237993</c:v>
                </c:pt>
                <c:pt idx="1166">
                  <c:v>0.29908469221998618</c:v>
                </c:pt>
                <c:pt idx="1167">
                  <c:v>0.29986330261390748</c:v>
                </c:pt>
                <c:pt idx="1168">
                  <c:v>0.29774253023999731</c:v>
                </c:pt>
                <c:pt idx="1169">
                  <c:v>0.29578715580125708</c:v>
                </c:pt>
                <c:pt idx="1170">
                  <c:v>0.29424356542116376</c:v>
                </c:pt>
                <c:pt idx="1171">
                  <c:v>0.29079985552947107</c:v>
                </c:pt>
                <c:pt idx="1172">
                  <c:v>0.28736177877384828</c:v>
                </c:pt>
                <c:pt idx="1173">
                  <c:v>0.28522663978003848</c:v>
                </c:pt>
                <c:pt idx="1174">
                  <c:v>0.28169604398095238</c:v>
                </c:pt>
                <c:pt idx="1175">
                  <c:v>0.27790630357627188</c:v>
                </c:pt>
                <c:pt idx="1176">
                  <c:v>0.27308578349865875</c:v>
                </c:pt>
                <c:pt idx="1177">
                  <c:v>0.27016290339244575</c:v>
                </c:pt>
                <c:pt idx="1178">
                  <c:v>0.26665992114730308</c:v>
                </c:pt>
                <c:pt idx="1179">
                  <c:v>0.26333752302392976</c:v>
                </c:pt>
                <c:pt idx="1180">
                  <c:v>0.25951390079034908</c:v>
                </c:pt>
                <c:pt idx="1181">
                  <c:v>0.25693430620113022</c:v>
                </c:pt>
                <c:pt idx="1182">
                  <c:v>0.25526921428481231</c:v>
                </c:pt>
                <c:pt idx="1183">
                  <c:v>0.25137683704449948</c:v>
                </c:pt>
                <c:pt idx="1184">
                  <c:v>0.24825647806972556</c:v>
                </c:pt>
                <c:pt idx="1185">
                  <c:v>0.24295559239148032</c:v>
                </c:pt>
                <c:pt idx="1186">
                  <c:v>0.2373780900503864</c:v>
                </c:pt>
                <c:pt idx="1187">
                  <c:v>0.23139551262407737</c:v>
                </c:pt>
                <c:pt idx="1188">
                  <c:v>0.2282117465221338</c:v>
                </c:pt>
                <c:pt idx="1189">
                  <c:v>0.22948798552442687</c:v>
                </c:pt>
                <c:pt idx="1190">
                  <c:v>0.23071152468861367</c:v>
                </c:pt>
                <c:pt idx="1191">
                  <c:v>0.23153486881508201</c:v>
                </c:pt>
                <c:pt idx="1192">
                  <c:v>0.23251907175452224</c:v>
                </c:pt>
                <c:pt idx="1193">
                  <c:v>0.23585858790830189</c:v>
                </c:pt>
                <c:pt idx="1194">
                  <c:v>0.24047788266783124</c:v>
                </c:pt>
                <c:pt idx="1195">
                  <c:v>0.24679865965224099</c:v>
                </c:pt>
                <c:pt idx="1196">
                  <c:v>0.25483215570154094</c:v>
                </c:pt>
                <c:pt idx="1197">
                  <c:v>0.26182830752896546</c:v>
                </c:pt>
                <c:pt idx="1198">
                  <c:v>0.26592785717466688</c:v>
                </c:pt>
                <c:pt idx="1199">
                  <c:v>0.27052804898296196</c:v>
                </c:pt>
                <c:pt idx="1200">
                  <c:v>0.27609163425574401</c:v>
                </c:pt>
                <c:pt idx="1201">
                  <c:v>0.28417746762618989</c:v>
                </c:pt>
                <c:pt idx="1202">
                  <c:v>0.29035622622761303</c:v>
                </c:pt>
                <c:pt idx="1203">
                  <c:v>0.29401365724673667</c:v>
                </c:pt>
                <c:pt idx="1204">
                  <c:v>0.29646593760738882</c:v>
                </c:pt>
                <c:pt idx="1205">
                  <c:v>0.29773918683674516</c:v>
                </c:pt>
                <c:pt idx="1206">
                  <c:v>0.29926569393957864</c:v>
                </c:pt>
                <c:pt idx="1207">
                  <c:v>0.29750560001125431</c:v>
                </c:pt>
                <c:pt idx="1208">
                  <c:v>0.29762040814685248</c:v>
                </c:pt>
                <c:pt idx="1209">
                  <c:v>0.2986962370074534</c:v>
                </c:pt>
                <c:pt idx="1210">
                  <c:v>0.29885802419262297</c:v>
                </c:pt>
                <c:pt idx="1211">
                  <c:v>0.29966473054216181</c:v>
                </c:pt>
                <c:pt idx="1212">
                  <c:v>0.30019381291754882</c:v>
                </c:pt>
                <c:pt idx="1213">
                  <c:v>0.29986058465683396</c:v>
                </c:pt>
                <c:pt idx="1214">
                  <c:v>0.29976904311144636</c:v>
                </c:pt>
                <c:pt idx="1215">
                  <c:v>0.29885394452697334</c:v>
                </c:pt>
                <c:pt idx="1216">
                  <c:v>0.29688315956743638</c:v>
                </c:pt>
                <c:pt idx="1217">
                  <c:v>0.29340136750646162</c:v>
                </c:pt>
                <c:pt idx="1218">
                  <c:v>0.28854667330751993</c:v>
                </c:pt>
                <c:pt idx="1219">
                  <c:v>0.28413805875800324</c:v>
                </c:pt>
                <c:pt idx="1220">
                  <c:v>0.27777150727413158</c:v>
                </c:pt>
                <c:pt idx="1221">
                  <c:v>0.27205591956507291</c:v>
                </c:pt>
                <c:pt idx="1222">
                  <c:v>0.26641259625455577</c:v>
                </c:pt>
                <c:pt idx="1223">
                  <c:v>0.26013323632301805</c:v>
                </c:pt>
                <c:pt idx="1224">
                  <c:v>0.25581897381027768</c:v>
                </c:pt>
                <c:pt idx="1225">
                  <c:v>0.25213134072753196</c:v>
                </c:pt>
                <c:pt idx="1226">
                  <c:v>0.24838532197823504</c:v>
                </c:pt>
                <c:pt idx="1227">
                  <c:v>0.24447908822735792</c:v>
                </c:pt>
                <c:pt idx="1228">
                  <c:v>0.24036529655794792</c:v>
                </c:pt>
                <c:pt idx="1229">
                  <c:v>0.23738625019432719</c:v>
                </c:pt>
                <c:pt idx="1230">
                  <c:v>0.23422075282947941</c:v>
                </c:pt>
                <c:pt idx="1231">
                  <c:v>0.23247959082267441</c:v>
                </c:pt>
                <c:pt idx="1232">
                  <c:v>0.23234124332718048</c:v>
                </c:pt>
                <c:pt idx="1233">
                  <c:v>0.23108452469018367</c:v>
                </c:pt>
                <c:pt idx="1234">
                  <c:v>0.22715708879632357</c:v>
                </c:pt>
                <c:pt idx="1235">
                  <c:v>0.22390424240124696</c:v>
                </c:pt>
                <c:pt idx="1236">
                  <c:v>0.22120692425849997</c:v>
                </c:pt>
                <c:pt idx="1237">
                  <c:v>0.22084967909115072</c:v>
                </c:pt>
                <c:pt idx="1238">
                  <c:v>0.22225849595193198</c:v>
                </c:pt>
                <c:pt idx="1239">
                  <c:v>0.22145466454259299</c:v>
                </c:pt>
                <c:pt idx="1240">
                  <c:v>0.2223208418455247</c:v>
                </c:pt>
                <c:pt idx="1241">
                  <c:v>0.2237193216906164</c:v>
                </c:pt>
                <c:pt idx="1242">
                  <c:v>0.22667005098184312</c:v>
                </c:pt>
                <c:pt idx="1243">
                  <c:v>0.23191143014733606</c:v>
                </c:pt>
                <c:pt idx="1244">
                  <c:v>0.23670979282825591</c:v>
                </c:pt>
                <c:pt idx="1245">
                  <c:v>0.24119469448944394</c:v>
                </c:pt>
                <c:pt idx="1246">
                  <c:v>0.24352857105053083</c:v>
                </c:pt>
                <c:pt idx="1247">
                  <c:v>0.24446195117591807</c:v>
                </c:pt>
                <c:pt idx="1248">
                  <c:v>0.24637289358288691</c:v>
                </c:pt>
                <c:pt idx="1249">
                  <c:v>0.24324384904598159</c:v>
                </c:pt>
                <c:pt idx="1250">
                  <c:v>0.2420397236445293</c:v>
                </c:pt>
                <c:pt idx="1251">
                  <c:v>0.24148454148704049</c:v>
                </c:pt>
                <c:pt idx="1252">
                  <c:v>0.24408827185198922</c:v>
                </c:pt>
                <c:pt idx="1253">
                  <c:v>0.24606698312634173</c:v>
                </c:pt>
                <c:pt idx="1254">
                  <c:v>0.24877908982812852</c:v>
                </c:pt>
                <c:pt idx="1255">
                  <c:v>0.25368545979297608</c:v>
                </c:pt>
                <c:pt idx="1256">
                  <c:v>0.25943112762906395</c:v>
                </c:pt>
                <c:pt idx="1257">
                  <c:v>0.26624205053732658</c:v>
                </c:pt>
                <c:pt idx="1258">
                  <c:v>0.2723321919237105</c:v>
                </c:pt>
                <c:pt idx="1259">
                  <c:v>0.27761160164244875</c:v>
                </c:pt>
                <c:pt idx="1260">
                  <c:v>0.28173334949168305</c:v>
                </c:pt>
                <c:pt idx="1261">
                  <c:v>0.28545780168974666</c:v>
                </c:pt>
                <c:pt idx="1262">
                  <c:v>0.28604143816475691</c:v>
                </c:pt>
                <c:pt idx="1263">
                  <c:v>0.28580872843841482</c:v>
                </c:pt>
                <c:pt idx="1264">
                  <c:v>0.28283132965287738</c:v>
                </c:pt>
                <c:pt idx="1265">
                  <c:v>0.27857291708346904</c:v>
                </c:pt>
                <c:pt idx="1266">
                  <c:v>0.27448920716523489</c:v>
                </c:pt>
                <c:pt idx="1267">
                  <c:v>0.27002634874553344</c:v>
                </c:pt>
                <c:pt idx="1268">
                  <c:v>0.26501095059518143</c:v>
                </c:pt>
                <c:pt idx="1269">
                  <c:v>0.26056534018191074</c:v>
                </c:pt>
                <c:pt idx="1270">
                  <c:v>0.25824065569794108</c:v>
                </c:pt>
                <c:pt idx="1271">
                  <c:v>0.25498361661322022</c:v>
                </c:pt>
                <c:pt idx="1272">
                  <c:v>0.25497595307748538</c:v>
                </c:pt>
                <c:pt idx="1273">
                  <c:v>0.25622507069069655</c:v>
                </c:pt>
                <c:pt idx="1274">
                  <c:v>0.26146470228263591</c:v>
                </c:pt>
                <c:pt idx="1275">
                  <c:v>0.26405364531259856</c:v>
                </c:pt>
                <c:pt idx="1276">
                  <c:v>0.26613369955494032</c:v>
                </c:pt>
                <c:pt idx="1277">
                  <c:v>0.26589523562572376</c:v>
                </c:pt>
                <c:pt idx="1278">
                  <c:v>0.26858457985730605</c:v>
                </c:pt>
                <c:pt idx="1279">
                  <c:v>0.27048058031692435</c:v>
                </c:pt>
                <c:pt idx="1280">
                  <c:v>0.27013356199848482</c:v>
                </c:pt>
                <c:pt idx="1281">
                  <c:v>0.27033649053882058</c:v>
                </c:pt>
                <c:pt idx="1282">
                  <c:v>0.26943794162071377</c:v>
                </c:pt>
                <c:pt idx="1283">
                  <c:v>0.267413844548825</c:v>
                </c:pt>
                <c:pt idx="1284">
                  <c:v>0.26644215592684589</c:v>
                </c:pt>
                <c:pt idx="1285">
                  <c:v>0.26620741882832488</c:v>
                </c:pt>
                <c:pt idx="1286">
                  <c:v>0.26636643885935896</c:v>
                </c:pt>
                <c:pt idx="1287">
                  <c:v>0.26775970555755535</c:v>
                </c:pt>
                <c:pt idx="1288">
                  <c:v>0.26916946275982284</c:v>
                </c:pt>
                <c:pt idx="1289">
                  <c:v>0.2753343753279105</c:v>
                </c:pt>
                <c:pt idx="1290">
                  <c:v>0.28262941075795184</c:v>
                </c:pt>
                <c:pt idx="1291">
                  <c:v>0.29036401918815546</c:v>
                </c:pt>
                <c:pt idx="1292">
                  <c:v>0.29827629274322481</c:v>
                </c:pt>
                <c:pt idx="1293">
                  <c:v>0.30552219516621537</c:v>
                </c:pt>
                <c:pt idx="1294">
                  <c:v>0.30959133697261448</c:v>
                </c:pt>
                <c:pt idx="1295">
                  <c:v>0.30930264474301788</c:v>
                </c:pt>
                <c:pt idx="1296">
                  <c:v>0.30946983496765706</c:v>
                </c:pt>
                <c:pt idx="1297">
                  <c:v>0.30814733359237678</c:v>
                </c:pt>
                <c:pt idx="1298">
                  <c:v>0.3079834913495636</c:v>
                </c:pt>
                <c:pt idx="1299">
                  <c:v>0.30863826812658435</c:v>
                </c:pt>
                <c:pt idx="1300">
                  <c:v>0.30836237575298686</c:v>
                </c:pt>
                <c:pt idx="1301">
                  <c:v>0.30775042209091552</c:v>
                </c:pt>
                <c:pt idx="1302">
                  <c:v>0.30762217106917245</c:v>
                </c:pt>
                <c:pt idx="1303">
                  <c:v>0.30705598059826938</c:v>
                </c:pt>
                <c:pt idx="1304">
                  <c:v>0.30500431927445754</c:v>
                </c:pt>
                <c:pt idx="1305">
                  <c:v>0.30616693487264907</c:v>
                </c:pt>
                <c:pt idx="1306">
                  <c:v>0.30264709048820393</c:v>
                </c:pt>
                <c:pt idx="1307">
                  <c:v>0.29796961895997304</c:v>
                </c:pt>
                <c:pt idx="1308">
                  <c:v>0.29435033670865857</c:v>
                </c:pt>
                <c:pt idx="1309">
                  <c:v>0.293204022538891</c:v>
                </c:pt>
                <c:pt idx="1310">
                  <c:v>0.29236030884608688</c:v>
                </c:pt>
                <c:pt idx="1311">
                  <c:v>0.29199943191534888</c:v>
                </c:pt>
                <c:pt idx="1312">
                  <c:v>0.29151162445968382</c:v>
                </c:pt>
                <c:pt idx="1313">
                  <c:v>0.2925249702349747</c:v>
                </c:pt>
                <c:pt idx="1314">
                  <c:v>0.29610327183334878</c:v>
                </c:pt>
                <c:pt idx="1315">
                  <c:v>0.29986610268403358</c:v>
                </c:pt>
                <c:pt idx="1316">
                  <c:v>0.30339759572936253</c:v>
                </c:pt>
                <c:pt idx="1317">
                  <c:v>0.30588771653039082</c:v>
                </c:pt>
                <c:pt idx="1318">
                  <c:v>0.30731019902844819</c:v>
                </c:pt>
                <c:pt idx="1319">
                  <c:v>0.30815818509191006</c:v>
                </c:pt>
                <c:pt idx="1320">
                  <c:v>0.31207398149499016</c:v>
                </c:pt>
                <c:pt idx="1321">
                  <c:v>0.31803742728941914</c:v>
                </c:pt>
                <c:pt idx="1322">
                  <c:v>0.32333607372587153</c:v>
                </c:pt>
                <c:pt idx="1323">
                  <c:v>0.32628794195462818</c:v>
                </c:pt>
                <c:pt idx="1324">
                  <c:v>0.32763220081112543</c:v>
                </c:pt>
                <c:pt idx="1325">
                  <c:v>0.32862170096950155</c:v>
                </c:pt>
                <c:pt idx="1326">
                  <c:v>0.32792334538027862</c:v>
                </c:pt>
                <c:pt idx="1327">
                  <c:v>0.3280050745276985</c:v>
                </c:pt>
                <c:pt idx="1328">
                  <c:v>0.32657443633211825</c:v>
                </c:pt>
                <c:pt idx="1329">
                  <c:v>0.32577105162688191</c:v>
                </c:pt>
                <c:pt idx="1330">
                  <c:v>0.32092056837164717</c:v>
                </c:pt>
                <c:pt idx="1331">
                  <c:v>0.31815050209762863</c:v>
                </c:pt>
                <c:pt idx="1332">
                  <c:v>0.31719290177492165</c:v>
                </c:pt>
                <c:pt idx="1333">
                  <c:v>0.31786731913869848</c:v>
                </c:pt>
                <c:pt idx="1334">
                  <c:v>0.31834600623792836</c:v>
                </c:pt>
                <c:pt idx="1335">
                  <c:v>0.32019949211694182</c:v>
                </c:pt>
                <c:pt idx="1336">
                  <c:v>0.31988853171210907</c:v>
                </c:pt>
                <c:pt idx="1337">
                  <c:v>0.31755317503275288</c:v>
                </c:pt>
                <c:pt idx="1338">
                  <c:v>0.31193048966960946</c:v>
                </c:pt>
                <c:pt idx="1339">
                  <c:v>0.30368150562787827</c:v>
                </c:pt>
                <c:pt idx="1340">
                  <c:v>0.29469577806858993</c:v>
                </c:pt>
                <c:pt idx="1341">
                  <c:v>0.28766225202280898</c:v>
                </c:pt>
                <c:pt idx="1342">
                  <c:v>0.28175216665572655</c:v>
                </c:pt>
                <c:pt idx="1343">
                  <c:v>0.27444028191318637</c:v>
                </c:pt>
                <c:pt idx="1344">
                  <c:v>0.26911471979102158</c:v>
                </c:pt>
                <c:pt idx="1345">
                  <c:v>0.26366566212142395</c:v>
                </c:pt>
                <c:pt idx="1346">
                  <c:v>0.25712469437773638</c:v>
                </c:pt>
                <c:pt idx="1347">
                  <c:v>0.25128453678689766</c:v>
                </c:pt>
                <c:pt idx="1348">
                  <c:v>0.24694837514483195</c:v>
                </c:pt>
                <c:pt idx="1349">
                  <c:v>0.24419494931864347</c:v>
                </c:pt>
                <c:pt idx="1350">
                  <c:v>0.24179389063015774</c:v>
                </c:pt>
                <c:pt idx="1351">
                  <c:v>0.24034658086253619</c:v>
                </c:pt>
                <c:pt idx="1352">
                  <c:v>0.23942938801041519</c:v>
                </c:pt>
                <c:pt idx="1353">
                  <c:v>0.24030824685970129</c:v>
                </c:pt>
                <c:pt idx="1354">
                  <c:v>0.2367558898204998</c:v>
                </c:pt>
                <c:pt idx="1355">
                  <c:v>0.23552196264182271</c:v>
                </c:pt>
                <c:pt idx="1356">
                  <c:v>0.23299558816490767</c:v>
                </c:pt>
                <c:pt idx="1357">
                  <c:v>0.23133081880921225</c:v>
                </c:pt>
                <c:pt idx="1358">
                  <c:v>0.23012862042537385</c:v>
                </c:pt>
                <c:pt idx="1359">
                  <c:v>0.22824850376671271</c:v>
                </c:pt>
                <c:pt idx="1360">
                  <c:v>0.22689987072141093</c:v>
                </c:pt>
                <c:pt idx="1361">
                  <c:v>0.22721318196340357</c:v>
                </c:pt>
                <c:pt idx="1362">
                  <c:v>0.23016755446070292</c:v>
                </c:pt>
                <c:pt idx="1363">
                  <c:v>0.23568420730653905</c:v>
                </c:pt>
                <c:pt idx="1364">
                  <c:v>0.24067310065900568</c:v>
                </c:pt>
                <c:pt idx="1365">
                  <c:v>0.24496228580258214</c:v>
                </c:pt>
                <c:pt idx="1366">
                  <c:v>0.24556323194840468</c:v>
                </c:pt>
                <c:pt idx="1367">
                  <c:v>0.24583095830953638</c:v>
                </c:pt>
                <c:pt idx="1368">
                  <c:v>0.24813834618547023</c:v>
                </c:pt>
                <c:pt idx="1369">
                  <c:v>0.24964783927492648</c:v>
                </c:pt>
                <c:pt idx="1370">
                  <c:v>0.2524824677773419</c:v>
                </c:pt>
                <c:pt idx="1371">
                  <c:v>0.25564742303308724</c:v>
                </c:pt>
                <c:pt idx="1372">
                  <c:v>0.25825240657463056</c:v>
                </c:pt>
                <c:pt idx="1373">
                  <c:v>0.26050862338688507</c:v>
                </c:pt>
                <c:pt idx="1374">
                  <c:v>0.26384649164453333</c:v>
                </c:pt>
                <c:pt idx="1375">
                  <c:v>0.26859233654816927</c:v>
                </c:pt>
                <c:pt idx="1376">
                  <c:v>0.27431751138242788</c:v>
                </c:pt>
                <c:pt idx="1377">
                  <c:v>0.27958145131907708</c:v>
                </c:pt>
                <c:pt idx="1378">
                  <c:v>0.28078424635423538</c:v>
                </c:pt>
                <c:pt idx="1379">
                  <c:v>0.2846144125883221</c:v>
                </c:pt>
                <c:pt idx="1380">
                  <c:v>0.28828982246475132</c:v>
                </c:pt>
                <c:pt idx="1381">
                  <c:v>0.2919076695549685</c:v>
                </c:pt>
                <c:pt idx="1382">
                  <c:v>0.29461134293863545</c:v>
                </c:pt>
                <c:pt idx="1383">
                  <c:v>0.29772240298940789</c:v>
                </c:pt>
                <c:pt idx="1384">
                  <c:v>0.30000321657049689</c:v>
                </c:pt>
                <c:pt idx="1385">
                  <c:v>0.2997056174985957</c:v>
                </c:pt>
                <c:pt idx="1386">
                  <c:v>0.29811620608002798</c:v>
                </c:pt>
                <c:pt idx="1387">
                  <c:v>0.29409891066640281</c:v>
                </c:pt>
                <c:pt idx="1388">
                  <c:v>0.28887606907066909</c:v>
                </c:pt>
                <c:pt idx="1389">
                  <c:v>0.28356649331248579</c:v>
                </c:pt>
                <c:pt idx="1390">
                  <c:v>0.27763589347147283</c:v>
                </c:pt>
                <c:pt idx="1391">
                  <c:v>0.27029370038963668</c:v>
                </c:pt>
                <c:pt idx="1392">
                  <c:v>0.26375012789563002</c:v>
                </c:pt>
                <c:pt idx="1393">
                  <c:v>0.25879521225733099</c:v>
                </c:pt>
                <c:pt idx="1394">
                  <c:v>0.25492887497361344</c:v>
                </c:pt>
                <c:pt idx="1395">
                  <c:v>0.25095567164777682</c:v>
                </c:pt>
                <c:pt idx="1396">
                  <c:v>0.24783721711800771</c:v>
                </c:pt>
                <c:pt idx="1397">
                  <c:v>0.24449219463879879</c:v>
                </c:pt>
                <c:pt idx="1398">
                  <c:v>0.24043606943366491</c:v>
                </c:pt>
                <c:pt idx="1399">
                  <c:v>0.23499911066336507</c:v>
                </c:pt>
                <c:pt idx="1400">
                  <c:v>0.22938026566590608</c:v>
                </c:pt>
                <c:pt idx="1401">
                  <c:v>0.22421109571435949</c:v>
                </c:pt>
                <c:pt idx="1402">
                  <c:v>0.21929954183619693</c:v>
                </c:pt>
                <c:pt idx="1403">
                  <c:v>0.21775188685587268</c:v>
                </c:pt>
                <c:pt idx="1404">
                  <c:v>0.21804693461950544</c:v>
                </c:pt>
                <c:pt idx="1405">
                  <c:v>0.21828171788721407</c:v>
                </c:pt>
                <c:pt idx="1406">
                  <c:v>0.21955867665746703</c:v>
                </c:pt>
                <c:pt idx="1407">
                  <c:v>0.22127752438975132</c:v>
                </c:pt>
                <c:pt idx="1408">
                  <c:v>0.22247050485577619</c:v>
                </c:pt>
                <c:pt idx="1409">
                  <c:v>0.22488128026322071</c:v>
                </c:pt>
                <c:pt idx="1410">
                  <c:v>0.2281455610913064</c:v>
                </c:pt>
                <c:pt idx="1411">
                  <c:v>0.23304325357149086</c:v>
                </c:pt>
                <c:pt idx="1412">
                  <c:v>0.23812187350033653</c:v>
                </c:pt>
                <c:pt idx="1413">
                  <c:v>0.24273621493424721</c:v>
                </c:pt>
                <c:pt idx="1414">
                  <c:v>0.24700504410759813</c:v>
                </c:pt>
                <c:pt idx="1415">
                  <c:v>0.25297481284551032</c:v>
                </c:pt>
                <c:pt idx="1416">
                  <c:v>0.26121854733810684</c:v>
                </c:pt>
                <c:pt idx="1417">
                  <c:v>0.26654950670873279</c:v>
                </c:pt>
                <c:pt idx="1418">
                  <c:v>0.27099143843897155</c:v>
                </c:pt>
                <c:pt idx="1419">
                  <c:v>0.27499527280905206</c:v>
                </c:pt>
                <c:pt idx="1420">
                  <c:v>0.27700933679591699</c:v>
                </c:pt>
                <c:pt idx="1421">
                  <c:v>0.27847837898614441</c:v>
                </c:pt>
                <c:pt idx="1422">
                  <c:v>0.28162641841501745</c:v>
                </c:pt>
                <c:pt idx="1423">
                  <c:v>0.28672386023024987</c:v>
                </c:pt>
                <c:pt idx="1424">
                  <c:v>0.29386822445540983</c:v>
                </c:pt>
                <c:pt idx="1425">
                  <c:v>0.30074469131398873</c:v>
                </c:pt>
                <c:pt idx="1426">
                  <c:v>0.30616617787755129</c:v>
                </c:pt>
                <c:pt idx="1427">
                  <c:v>0.30867065931169096</c:v>
                </c:pt>
                <c:pt idx="1428">
                  <c:v>0.31074063715132105</c:v>
                </c:pt>
                <c:pt idx="1429">
                  <c:v>0.31351194118246473</c:v>
                </c:pt>
                <c:pt idx="1430">
                  <c:v>0.31589158275761242</c:v>
                </c:pt>
                <c:pt idx="1431">
                  <c:v>0.31898345676223028</c:v>
                </c:pt>
                <c:pt idx="1432">
                  <c:v>0.32055027441672657</c:v>
                </c:pt>
                <c:pt idx="1433">
                  <c:v>0.32090502574891488</c:v>
                </c:pt>
                <c:pt idx="1434">
                  <c:v>0.31841977580550507</c:v>
                </c:pt>
                <c:pt idx="1435">
                  <c:v>0.31815769449250908</c:v>
                </c:pt>
                <c:pt idx="1436">
                  <c:v>0.31798516846545855</c:v>
                </c:pt>
                <c:pt idx="1437">
                  <c:v>0.31986756785719023</c:v>
                </c:pt>
                <c:pt idx="1438">
                  <c:v>0.32053282863382832</c:v>
                </c:pt>
                <c:pt idx="1439">
                  <c:v>0.31979483426453292</c:v>
                </c:pt>
                <c:pt idx="1440">
                  <c:v>0.31915702377487887</c:v>
                </c:pt>
                <c:pt idx="1441">
                  <c:v>0.31958607001630146</c:v>
                </c:pt>
                <c:pt idx="1442">
                  <c:v>0.32101940618774388</c:v>
                </c:pt>
                <c:pt idx="1443">
                  <c:v>0.32240792139979868</c:v>
                </c:pt>
                <c:pt idx="1444">
                  <c:v>0.32317428542037707</c:v>
                </c:pt>
                <c:pt idx="1445">
                  <c:v>0.32558901829636011</c:v>
                </c:pt>
                <c:pt idx="1446">
                  <c:v>0.32725967234834941</c:v>
                </c:pt>
                <c:pt idx="1447">
                  <c:v>0.32968080621435847</c:v>
                </c:pt>
                <c:pt idx="1448">
                  <c:v>0.32973055584255001</c:v>
                </c:pt>
                <c:pt idx="1449">
                  <c:v>0.32882569965778197</c:v>
                </c:pt>
                <c:pt idx="1450">
                  <c:v>0.32661084861023182</c:v>
                </c:pt>
                <c:pt idx="1451">
                  <c:v>0.32298173676839081</c:v>
                </c:pt>
                <c:pt idx="1452">
                  <c:v>0.32237082982595294</c:v>
                </c:pt>
                <c:pt idx="1453">
                  <c:v>0.32050830540196856</c:v>
                </c:pt>
                <c:pt idx="1454">
                  <c:v>0.31730758149036076</c:v>
                </c:pt>
                <c:pt idx="1455">
                  <c:v>0.31439274503289727</c:v>
                </c:pt>
                <c:pt idx="1456">
                  <c:v>0.31123359883058477</c:v>
                </c:pt>
                <c:pt idx="1457">
                  <c:v>0.30838885056824977</c:v>
                </c:pt>
                <c:pt idx="1458">
                  <c:v>0.30858381989878653</c:v>
                </c:pt>
                <c:pt idx="1459">
                  <c:v>0.31105581205549632</c:v>
                </c:pt>
                <c:pt idx="1460">
                  <c:v>0.31388675831693841</c:v>
                </c:pt>
                <c:pt idx="1461">
                  <c:v>0.31616112329686058</c:v>
                </c:pt>
                <c:pt idx="1462">
                  <c:v>0.31704715878735357</c:v>
                </c:pt>
                <c:pt idx="1463">
                  <c:v>0.31542844925740859</c:v>
                </c:pt>
                <c:pt idx="1464">
                  <c:v>0.31491351330314626</c:v>
                </c:pt>
                <c:pt idx="1465">
                  <c:v>0.31282679282835996</c:v>
                </c:pt>
                <c:pt idx="1466">
                  <c:v>0.31004811339972865</c:v>
                </c:pt>
                <c:pt idx="1467">
                  <c:v>0.30897066531014838</c:v>
                </c:pt>
                <c:pt idx="1468">
                  <c:v>0.30746705951145281</c:v>
                </c:pt>
                <c:pt idx="1469">
                  <c:v>0.30578470944327685</c:v>
                </c:pt>
                <c:pt idx="1470">
                  <c:v>0.30166734869493617</c:v>
                </c:pt>
                <c:pt idx="1471">
                  <c:v>0.29664951620012475</c:v>
                </c:pt>
                <c:pt idx="1472">
                  <c:v>0.29091401827799157</c:v>
                </c:pt>
                <c:pt idx="1473">
                  <c:v>0.28623547134057681</c:v>
                </c:pt>
                <c:pt idx="1474">
                  <c:v>0.28009879160682088</c:v>
                </c:pt>
                <c:pt idx="1475">
                  <c:v>0.27101760701582944</c:v>
                </c:pt>
                <c:pt idx="1476">
                  <c:v>0.26496503866863624</c:v>
                </c:pt>
                <c:pt idx="1477">
                  <c:v>0.25644645441465386</c:v>
                </c:pt>
                <c:pt idx="1478">
                  <c:v>0.2515438114817492</c:v>
                </c:pt>
                <c:pt idx="1479">
                  <c:v>0.2488287753932461</c:v>
                </c:pt>
                <c:pt idx="1480">
                  <c:v>0.24701254687911994</c:v>
                </c:pt>
                <c:pt idx="1481">
                  <c:v>0.24352743824608541</c:v>
                </c:pt>
                <c:pt idx="1482">
                  <c:v>0.24150639943984739</c:v>
                </c:pt>
                <c:pt idx="1483">
                  <c:v>0.2365053034286824</c:v>
                </c:pt>
                <c:pt idx="1484">
                  <c:v>0.23190315186795599</c:v>
                </c:pt>
                <c:pt idx="1485">
                  <c:v>0.22439280708742962</c:v>
                </c:pt>
                <c:pt idx="1486">
                  <c:v>0.21682659058556394</c:v>
                </c:pt>
                <c:pt idx="1487">
                  <c:v>0.20860365928905569</c:v>
                </c:pt>
                <c:pt idx="1488">
                  <c:v>0.20444260798405445</c:v>
                </c:pt>
                <c:pt idx="1489">
                  <c:v>0.19940932662784441</c:v>
                </c:pt>
                <c:pt idx="1490">
                  <c:v>0.19666078985436841</c:v>
                </c:pt>
                <c:pt idx="1491">
                  <c:v>0.19537670573379617</c:v>
                </c:pt>
                <c:pt idx="1492">
                  <c:v>0.19477917187616794</c:v>
                </c:pt>
                <c:pt idx="1493">
                  <c:v>0.19706066345619044</c:v>
                </c:pt>
                <c:pt idx="1494">
                  <c:v>0.20092496809240168</c:v>
                </c:pt>
                <c:pt idx="1495">
                  <c:v>0.20934760047482462</c:v>
                </c:pt>
                <c:pt idx="1496">
                  <c:v>0.21929343813617205</c:v>
                </c:pt>
                <c:pt idx="1497">
                  <c:v>0.22774304217580324</c:v>
                </c:pt>
                <c:pt idx="1498">
                  <c:v>0.23423816205164991</c:v>
                </c:pt>
                <c:pt idx="1499">
                  <c:v>0.23975618693568471</c:v>
                </c:pt>
                <c:pt idx="1500">
                  <c:v>0.24990488358836221</c:v>
                </c:pt>
                <c:pt idx="1501">
                  <c:v>0.25954153545142972</c:v>
                </c:pt>
                <c:pt idx="1502">
                  <c:v>0.27171149163863539</c:v>
                </c:pt>
                <c:pt idx="1503">
                  <c:v>0.27908092701597187</c:v>
                </c:pt>
                <c:pt idx="1504">
                  <c:v>0.28340798851781546</c:v>
                </c:pt>
                <c:pt idx="1505">
                  <c:v>0.28429843175973535</c:v>
                </c:pt>
                <c:pt idx="1506">
                  <c:v>0.28422157338423643</c:v>
                </c:pt>
                <c:pt idx="1507">
                  <c:v>0.28138077773972253</c:v>
                </c:pt>
                <c:pt idx="1508">
                  <c:v>0.27898397230808203</c:v>
                </c:pt>
                <c:pt idx="1509">
                  <c:v>0.27785200087755346</c:v>
                </c:pt>
                <c:pt idx="1510">
                  <c:v>0.27475524849801319</c:v>
                </c:pt>
                <c:pt idx="1511">
                  <c:v>0.27035667782145473</c:v>
                </c:pt>
                <c:pt idx="1512">
                  <c:v>0.2653586186468983</c:v>
                </c:pt>
                <c:pt idx="1513">
                  <c:v>0.26184068821589435</c:v>
                </c:pt>
                <c:pt idx="1514">
                  <c:v>0.25984891092888085</c:v>
                </c:pt>
                <c:pt idx="1515">
                  <c:v>0.25571050270176693</c:v>
                </c:pt>
                <c:pt idx="1516">
                  <c:v>0.25264806229120751</c:v>
                </c:pt>
                <c:pt idx="1517">
                  <c:v>0.24925476048362191</c:v>
                </c:pt>
                <c:pt idx="1518">
                  <c:v>0.24454874878820676</c:v>
                </c:pt>
                <c:pt idx="1519">
                  <c:v>0.23982750065189684</c:v>
                </c:pt>
                <c:pt idx="1520">
                  <c:v>0.2326057265385533</c:v>
                </c:pt>
                <c:pt idx="1521">
                  <c:v>0.22390680043144345</c:v>
                </c:pt>
                <c:pt idx="1522">
                  <c:v>0.21211509442404824</c:v>
                </c:pt>
                <c:pt idx="1523">
                  <c:v>0.20243513880178426</c:v>
                </c:pt>
                <c:pt idx="1524">
                  <c:v>0.19543785215399201</c:v>
                </c:pt>
                <c:pt idx="1525">
                  <c:v>0.18867639396176294</c:v>
                </c:pt>
                <c:pt idx="1526">
                  <c:v>0.18194195474096994</c:v>
                </c:pt>
                <c:pt idx="1527">
                  <c:v>0.17437478344372259</c:v>
                </c:pt>
                <c:pt idx="1528">
                  <c:v>0.16880802695481187</c:v>
                </c:pt>
                <c:pt idx="1529">
                  <c:v>0.1636091418456154</c:v>
                </c:pt>
                <c:pt idx="1530">
                  <c:v>0.16118878150469321</c:v>
                </c:pt>
                <c:pt idx="1531">
                  <c:v>0.16473351795778687</c:v>
                </c:pt>
                <c:pt idx="1532">
                  <c:v>0.17008935745593759</c:v>
                </c:pt>
                <c:pt idx="1533">
                  <c:v>0.17210905751815275</c:v>
                </c:pt>
                <c:pt idx="1534">
                  <c:v>0.17436108973318376</c:v>
                </c:pt>
                <c:pt idx="1535">
                  <c:v>0.17744579948983727</c:v>
                </c:pt>
                <c:pt idx="1536">
                  <c:v>0.18197996720595633</c:v>
                </c:pt>
                <c:pt idx="1537">
                  <c:v>0.18638682564238174</c:v>
                </c:pt>
                <c:pt idx="1538">
                  <c:v>0.19030725902608125</c:v>
                </c:pt>
                <c:pt idx="1539">
                  <c:v>0.19478855239030146</c:v>
                </c:pt>
                <c:pt idx="1540">
                  <c:v>0.20025315156829257</c:v>
                </c:pt>
                <c:pt idx="1541">
                  <c:v>0.20383243627594391</c:v>
                </c:pt>
                <c:pt idx="1542">
                  <c:v>0.20657908944503742</c:v>
                </c:pt>
                <c:pt idx="1543">
                  <c:v>0.21070713257269597</c:v>
                </c:pt>
                <c:pt idx="1544">
                  <c:v>0.2117325727212549</c:v>
                </c:pt>
                <c:pt idx="1545">
                  <c:v>0.2131315213781626</c:v>
                </c:pt>
                <c:pt idx="1546">
                  <c:v>0.21599611342813207</c:v>
                </c:pt>
                <c:pt idx="1547">
                  <c:v>0.22039836863949194</c:v>
                </c:pt>
                <c:pt idx="1548">
                  <c:v>0.22495722069431956</c:v>
                </c:pt>
                <c:pt idx="1549">
                  <c:v>0.22943875455041707</c:v>
                </c:pt>
                <c:pt idx="1550">
                  <c:v>0.23373220098450886</c:v>
                </c:pt>
                <c:pt idx="1551">
                  <c:v>0.23744220372286731</c:v>
                </c:pt>
                <c:pt idx="1552">
                  <c:v>0.24012567596040313</c:v>
                </c:pt>
                <c:pt idx="1553">
                  <c:v>0.24226897281571391</c:v>
                </c:pt>
                <c:pt idx="1554">
                  <c:v>0.24826564596452291</c:v>
                </c:pt>
                <c:pt idx="1555">
                  <c:v>0.25594313587740558</c:v>
                </c:pt>
                <c:pt idx="1556">
                  <c:v>0.26121633285353774</c:v>
                </c:pt>
                <c:pt idx="1557">
                  <c:v>0.26652416630261838</c:v>
                </c:pt>
                <c:pt idx="1558">
                  <c:v>0.27389166533630782</c:v>
                </c:pt>
                <c:pt idx="1559">
                  <c:v>0.27654875917796462</c:v>
                </c:pt>
                <c:pt idx="1560">
                  <c:v>0.2813996886643278</c:v>
                </c:pt>
                <c:pt idx="1561">
                  <c:v>0.28540393822300558</c:v>
                </c:pt>
                <c:pt idx="1562">
                  <c:v>0.29095328185992453</c:v>
                </c:pt>
                <c:pt idx="1563">
                  <c:v>0.29596874848974741</c:v>
                </c:pt>
                <c:pt idx="1564">
                  <c:v>0.30138785745167918</c:v>
                </c:pt>
                <c:pt idx="1565">
                  <c:v>0.30521641387545739</c:v>
                </c:pt>
                <c:pt idx="1566">
                  <c:v>0.30839319446570812</c:v>
                </c:pt>
                <c:pt idx="1567">
                  <c:v>0.31102934428445222</c:v>
                </c:pt>
                <c:pt idx="1568">
                  <c:v>0.31101195702577589</c:v>
                </c:pt>
                <c:pt idx="1569">
                  <c:v>0.31391472713792479</c:v>
                </c:pt>
                <c:pt idx="1570">
                  <c:v>0.31569932257943911</c:v>
                </c:pt>
                <c:pt idx="1571">
                  <c:v>0.31504570016035238</c:v>
                </c:pt>
                <c:pt idx="1572">
                  <c:v>0.31573678582671083</c:v>
                </c:pt>
                <c:pt idx="1573">
                  <c:v>0.31441126390646207</c:v>
                </c:pt>
                <c:pt idx="1574">
                  <c:v>0.31227581019535938</c:v>
                </c:pt>
                <c:pt idx="1575">
                  <c:v>0.31114275214999781</c:v>
                </c:pt>
                <c:pt idx="1576">
                  <c:v>0.31073029109788858</c:v>
                </c:pt>
                <c:pt idx="1577">
                  <c:v>0.31341136527205793</c:v>
                </c:pt>
                <c:pt idx="1578">
                  <c:v>0.31660683674838097</c:v>
                </c:pt>
                <c:pt idx="1579">
                  <c:v>0.31968235159180552</c:v>
                </c:pt>
                <c:pt idx="1580">
                  <c:v>0.31986924263921573</c:v>
                </c:pt>
                <c:pt idx="1581">
                  <c:v>0.31962681393228076</c:v>
                </c:pt>
                <c:pt idx="1582">
                  <c:v>0.31890081737522047</c:v>
                </c:pt>
                <c:pt idx="1583">
                  <c:v>0.31748527891982753</c:v>
                </c:pt>
                <c:pt idx="1584">
                  <c:v>0.3189258415127349</c:v>
                </c:pt>
                <c:pt idx="1585">
                  <c:v>0.31892499120714435</c:v>
                </c:pt>
                <c:pt idx="1586">
                  <c:v>0.31937074859368136</c:v>
                </c:pt>
                <c:pt idx="1587">
                  <c:v>0.32055656502758301</c:v>
                </c:pt>
                <c:pt idx="1588">
                  <c:v>0.32140883807505988</c:v>
                </c:pt>
                <c:pt idx="1589">
                  <c:v>0.3199267739665137</c:v>
                </c:pt>
                <c:pt idx="1590">
                  <c:v>0.31813254683673775</c:v>
                </c:pt>
                <c:pt idx="1591">
                  <c:v>0.31700643918102112</c:v>
                </c:pt>
                <c:pt idx="1592">
                  <c:v>0.31696537353952176</c:v>
                </c:pt>
                <c:pt idx="1593">
                  <c:v>0.31642726533005899</c:v>
                </c:pt>
                <c:pt idx="1594">
                  <c:v>0.31158376512707553</c:v>
                </c:pt>
                <c:pt idx="1595">
                  <c:v>0.30562671278031456</c:v>
                </c:pt>
                <c:pt idx="1596">
                  <c:v>0.3032888540724909</c:v>
                </c:pt>
                <c:pt idx="1597">
                  <c:v>0.30212284039689596</c:v>
                </c:pt>
                <c:pt idx="1598">
                  <c:v>0.30306028159032228</c:v>
                </c:pt>
                <c:pt idx="1599">
                  <c:v>0.30366649748782293</c:v>
                </c:pt>
                <c:pt idx="1600">
                  <c:v>0.30323824611426381</c:v>
                </c:pt>
                <c:pt idx="1601">
                  <c:v>0.30099647861988454</c:v>
                </c:pt>
                <c:pt idx="1602">
                  <c:v>0.29847814950341489</c:v>
                </c:pt>
                <c:pt idx="1603">
                  <c:v>0.29845997887549752</c:v>
                </c:pt>
                <c:pt idx="1604">
                  <c:v>0.29522587010028511</c:v>
                </c:pt>
                <c:pt idx="1605">
                  <c:v>0.29438276098568728</c:v>
                </c:pt>
                <c:pt idx="1606">
                  <c:v>0.29253624038997406</c:v>
                </c:pt>
                <c:pt idx="1607">
                  <c:v>0.29008390229639858</c:v>
                </c:pt>
                <c:pt idx="1608">
                  <c:v>0.28658419564075638</c:v>
                </c:pt>
                <c:pt idx="1609">
                  <c:v>0.2826487927888654</c:v>
                </c:pt>
                <c:pt idx="1610">
                  <c:v>0.28057215714693662</c:v>
                </c:pt>
                <c:pt idx="1611">
                  <c:v>0.27896108649667184</c:v>
                </c:pt>
                <c:pt idx="1612">
                  <c:v>0.27684773320366152</c:v>
                </c:pt>
                <c:pt idx="1613">
                  <c:v>0.27231258382885293</c:v>
                </c:pt>
                <c:pt idx="1614">
                  <c:v>0.26936151505241646</c:v>
                </c:pt>
                <c:pt idx="1615">
                  <c:v>0.26871581947906631</c:v>
                </c:pt>
                <c:pt idx="1616">
                  <c:v>0.26735741216211478</c:v>
                </c:pt>
                <c:pt idx="1617">
                  <c:v>0.26530396714023946</c:v>
                </c:pt>
                <c:pt idx="1618">
                  <c:v>0.26376033804524468</c:v>
                </c:pt>
                <c:pt idx="1619">
                  <c:v>0.26387422292802232</c:v>
                </c:pt>
                <c:pt idx="1620">
                  <c:v>0.26593115321587035</c:v>
                </c:pt>
                <c:pt idx="1621">
                  <c:v>0.26579202707373423</c:v>
                </c:pt>
                <c:pt idx="1622">
                  <c:v>0.26525665331202042</c:v>
                </c:pt>
                <c:pt idx="1623">
                  <c:v>0.26547755615679225</c:v>
                </c:pt>
                <c:pt idx="1624">
                  <c:v>0.26552679337191976</c:v>
                </c:pt>
                <c:pt idx="1625">
                  <c:v>0.26355569551967373</c:v>
                </c:pt>
                <c:pt idx="1626">
                  <c:v>0.26069754937024581</c:v>
                </c:pt>
                <c:pt idx="1627">
                  <c:v>0.25545728312468641</c:v>
                </c:pt>
                <c:pt idx="1628">
                  <c:v>0.24936445324685871</c:v>
                </c:pt>
                <c:pt idx="1629">
                  <c:v>0.24362344600307395</c:v>
                </c:pt>
                <c:pt idx="1630">
                  <c:v>0.23635567176347289</c:v>
                </c:pt>
                <c:pt idx="1631">
                  <c:v>0.22692357417001038</c:v>
                </c:pt>
              </c:numCache>
            </c:numRef>
          </c:yVal>
          <c:smooth val="0"/>
        </c:ser>
        <c:ser>
          <c:idx val="0"/>
          <c:order val="2"/>
          <c:tx>
            <c:v>IsoGSM1</c:v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Sheet4!$X$2:$X$337</c:f>
              <c:numCache>
                <c:formatCode>General</c:formatCode>
                <c:ptCount val="336"/>
                <c:pt idx="0">
                  <c:v>1980.0416666666667</c:v>
                </c:pt>
                <c:pt idx="1">
                  <c:v>1980.125</c:v>
                </c:pt>
                <c:pt idx="2">
                  <c:v>1980.2083333333328</c:v>
                </c:pt>
                <c:pt idx="3">
                  <c:v>1980.2916666666667</c:v>
                </c:pt>
                <c:pt idx="4">
                  <c:v>1980.375</c:v>
                </c:pt>
                <c:pt idx="5">
                  <c:v>1980.4583333333328</c:v>
                </c:pt>
                <c:pt idx="6">
                  <c:v>1980.5416666666667</c:v>
                </c:pt>
                <c:pt idx="7">
                  <c:v>1980.625</c:v>
                </c:pt>
                <c:pt idx="8">
                  <c:v>1980.7083333333328</c:v>
                </c:pt>
                <c:pt idx="9">
                  <c:v>1980.7916666666667</c:v>
                </c:pt>
                <c:pt idx="10">
                  <c:v>1980.875</c:v>
                </c:pt>
                <c:pt idx="11">
                  <c:v>1980.9583333333328</c:v>
                </c:pt>
                <c:pt idx="12">
                  <c:v>1981.0416666666667</c:v>
                </c:pt>
                <c:pt idx="13">
                  <c:v>1981.125</c:v>
                </c:pt>
                <c:pt idx="14">
                  <c:v>1981.2083333333328</c:v>
                </c:pt>
                <c:pt idx="15">
                  <c:v>1981.2916666666667</c:v>
                </c:pt>
                <c:pt idx="16">
                  <c:v>1981.375</c:v>
                </c:pt>
                <c:pt idx="17">
                  <c:v>1981.4583333333328</c:v>
                </c:pt>
                <c:pt idx="18">
                  <c:v>1981.5416666666667</c:v>
                </c:pt>
                <c:pt idx="19">
                  <c:v>1981.625</c:v>
                </c:pt>
                <c:pt idx="20">
                  <c:v>1981.7083333333328</c:v>
                </c:pt>
                <c:pt idx="21">
                  <c:v>1981.7916666666667</c:v>
                </c:pt>
                <c:pt idx="22">
                  <c:v>1981.875</c:v>
                </c:pt>
                <c:pt idx="23">
                  <c:v>1981.9583333333328</c:v>
                </c:pt>
                <c:pt idx="24">
                  <c:v>1982.0416666666667</c:v>
                </c:pt>
                <c:pt idx="25">
                  <c:v>1982.125</c:v>
                </c:pt>
                <c:pt idx="26">
                  <c:v>1982.2083333333328</c:v>
                </c:pt>
                <c:pt idx="27">
                  <c:v>1982.2916666666667</c:v>
                </c:pt>
                <c:pt idx="28">
                  <c:v>1982.375</c:v>
                </c:pt>
                <c:pt idx="29">
                  <c:v>1982.4583333333328</c:v>
                </c:pt>
                <c:pt idx="30">
                  <c:v>1982.5416666666667</c:v>
                </c:pt>
                <c:pt idx="31">
                  <c:v>1982.625</c:v>
                </c:pt>
                <c:pt idx="32">
                  <c:v>1982.7083333333328</c:v>
                </c:pt>
                <c:pt idx="33">
                  <c:v>1982.7916666666667</c:v>
                </c:pt>
                <c:pt idx="34">
                  <c:v>1982.875</c:v>
                </c:pt>
                <c:pt idx="35">
                  <c:v>1982.9583333333328</c:v>
                </c:pt>
                <c:pt idx="36">
                  <c:v>1983.0416666666667</c:v>
                </c:pt>
                <c:pt idx="37">
                  <c:v>1983.125</c:v>
                </c:pt>
                <c:pt idx="38">
                  <c:v>1983.2083333333328</c:v>
                </c:pt>
                <c:pt idx="39">
                  <c:v>1983.2916666666667</c:v>
                </c:pt>
                <c:pt idx="40">
                  <c:v>1983.375</c:v>
                </c:pt>
                <c:pt idx="41">
                  <c:v>1983.4583333333328</c:v>
                </c:pt>
                <c:pt idx="42">
                  <c:v>1983.5416666666667</c:v>
                </c:pt>
                <c:pt idx="43">
                  <c:v>1983.625</c:v>
                </c:pt>
                <c:pt idx="44">
                  <c:v>1983.7083333333328</c:v>
                </c:pt>
                <c:pt idx="45">
                  <c:v>1983.7916666666667</c:v>
                </c:pt>
                <c:pt idx="46">
                  <c:v>1983.875</c:v>
                </c:pt>
                <c:pt idx="47">
                  <c:v>1983.9583333333328</c:v>
                </c:pt>
                <c:pt idx="48">
                  <c:v>1984.0416666666667</c:v>
                </c:pt>
                <c:pt idx="49">
                  <c:v>1984.125</c:v>
                </c:pt>
                <c:pt idx="50">
                  <c:v>1984.2083333333328</c:v>
                </c:pt>
                <c:pt idx="51">
                  <c:v>1984.2916666666667</c:v>
                </c:pt>
                <c:pt idx="52">
                  <c:v>1984.375</c:v>
                </c:pt>
                <c:pt idx="53">
                  <c:v>1984.4583333333328</c:v>
                </c:pt>
                <c:pt idx="54">
                  <c:v>1984.5416666666667</c:v>
                </c:pt>
                <c:pt idx="55">
                  <c:v>1984.625</c:v>
                </c:pt>
                <c:pt idx="56">
                  <c:v>1984.7083333333328</c:v>
                </c:pt>
                <c:pt idx="57">
                  <c:v>1984.7916666666667</c:v>
                </c:pt>
                <c:pt idx="58">
                  <c:v>1984.875</c:v>
                </c:pt>
                <c:pt idx="59">
                  <c:v>1984.9583333333328</c:v>
                </c:pt>
                <c:pt idx="60">
                  <c:v>1985.0416666666667</c:v>
                </c:pt>
                <c:pt idx="61">
                  <c:v>1985.125</c:v>
                </c:pt>
                <c:pt idx="62">
                  <c:v>1985.2083333333328</c:v>
                </c:pt>
                <c:pt idx="63">
                  <c:v>1985.2916666666667</c:v>
                </c:pt>
                <c:pt idx="64">
                  <c:v>1985.375</c:v>
                </c:pt>
                <c:pt idx="65">
                  <c:v>1985.4583333333328</c:v>
                </c:pt>
                <c:pt idx="66">
                  <c:v>1985.5416666666667</c:v>
                </c:pt>
                <c:pt idx="67">
                  <c:v>1985.625</c:v>
                </c:pt>
                <c:pt idx="68">
                  <c:v>1985.7083333333328</c:v>
                </c:pt>
                <c:pt idx="69">
                  <c:v>1985.7916666666667</c:v>
                </c:pt>
                <c:pt idx="70">
                  <c:v>1985.875</c:v>
                </c:pt>
                <c:pt idx="71">
                  <c:v>1985.9583333333328</c:v>
                </c:pt>
                <c:pt idx="72">
                  <c:v>1986.0416666666667</c:v>
                </c:pt>
                <c:pt idx="73">
                  <c:v>1986.125</c:v>
                </c:pt>
                <c:pt idx="74">
                  <c:v>1986.2083333333328</c:v>
                </c:pt>
                <c:pt idx="75">
                  <c:v>1986.2916666666667</c:v>
                </c:pt>
                <c:pt idx="76">
                  <c:v>1986.375</c:v>
                </c:pt>
                <c:pt idx="77">
                  <c:v>1986.4583333333328</c:v>
                </c:pt>
                <c:pt idx="78">
                  <c:v>1986.5416666666667</c:v>
                </c:pt>
                <c:pt idx="79">
                  <c:v>1986.625</c:v>
                </c:pt>
                <c:pt idx="80">
                  <c:v>1986.7083333333328</c:v>
                </c:pt>
                <c:pt idx="81">
                  <c:v>1986.7916666666667</c:v>
                </c:pt>
                <c:pt idx="82">
                  <c:v>1986.875</c:v>
                </c:pt>
                <c:pt idx="83">
                  <c:v>1986.9583333333328</c:v>
                </c:pt>
                <c:pt idx="84">
                  <c:v>1987.0416666666667</c:v>
                </c:pt>
                <c:pt idx="85">
                  <c:v>1987.125</c:v>
                </c:pt>
                <c:pt idx="86">
                  <c:v>1987.2083333333328</c:v>
                </c:pt>
                <c:pt idx="87">
                  <c:v>1987.2916666666667</c:v>
                </c:pt>
                <c:pt idx="88">
                  <c:v>1987.375</c:v>
                </c:pt>
                <c:pt idx="89">
                  <c:v>1987.4583333333328</c:v>
                </c:pt>
                <c:pt idx="90">
                  <c:v>1987.5416666666667</c:v>
                </c:pt>
                <c:pt idx="91">
                  <c:v>1987.625</c:v>
                </c:pt>
                <c:pt idx="92">
                  <c:v>1987.7083333333328</c:v>
                </c:pt>
                <c:pt idx="93">
                  <c:v>1987.7916666666667</c:v>
                </c:pt>
                <c:pt idx="94">
                  <c:v>1987.875</c:v>
                </c:pt>
                <c:pt idx="95">
                  <c:v>1987.9583333333328</c:v>
                </c:pt>
                <c:pt idx="96">
                  <c:v>1988.0416666666667</c:v>
                </c:pt>
                <c:pt idx="97">
                  <c:v>1988.125</c:v>
                </c:pt>
                <c:pt idx="98">
                  <c:v>1988.2083333333328</c:v>
                </c:pt>
                <c:pt idx="99">
                  <c:v>1988.2916666666667</c:v>
                </c:pt>
                <c:pt idx="100">
                  <c:v>1988.375</c:v>
                </c:pt>
                <c:pt idx="101">
                  <c:v>1988.4583333333328</c:v>
                </c:pt>
                <c:pt idx="102">
                  <c:v>1988.5416666666667</c:v>
                </c:pt>
                <c:pt idx="103">
                  <c:v>1988.625</c:v>
                </c:pt>
                <c:pt idx="104">
                  <c:v>1988.7083333333328</c:v>
                </c:pt>
                <c:pt idx="105">
                  <c:v>1988.7916666666667</c:v>
                </c:pt>
                <c:pt idx="106">
                  <c:v>1988.875</c:v>
                </c:pt>
                <c:pt idx="107">
                  <c:v>1988.9583333333328</c:v>
                </c:pt>
                <c:pt idx="108">
                  <c:v>1989.0416666666667</c:v>
                </c:pt>
                <c:pt idx="109">
                  <c:v>1989.125</c:v>
                </c:pt>
                <c:pt idx="110">
                  <c:v>1989.2083333333328</c:v>
                </c:pt>
                <c:pt idx="111">
                  <c:v>1989.2916666666667</c:v>
                </c:pt>
                <c:pt idx="112">
                  <c:v>1989.375</c:v>
                </c:pt>
                <c:pt idx="113">
                  <c:v>1989.4583333333328</c:v>
                </c:pt>
                <c:pt idx="114">
                  <c:v>1989.5416666666667</c:v>
                </c:pt>
                <c:pt idx="115">
                  <c:v>1989.625</c:v>
                </c:pt>
                <c:pt idx="116">
                  <c:v>1989.7083333333328</c:v>
                </c:pt>
                <c:pt idx="117">
                  <c:v>1989.7916666666667</c:v>
                </c:pt>
                <c:pt idx="118">
                  <c:v>1989.875</c:v>
                </c:pt>
                <c:pt idx="119">
                  <c:v>1989.9583333333328</c:v>
                </c:pt>
                <c:pt idx="120">
                  <c:v>1990.0416666666667</c:v>
                </c:pt>
                <c:pt idx="121">
                  <c:v>1990.125</c:v>
                </c:pt>
                <c:pt idx="122">
                  <c:v>1990.2083333333328</c:v>
                </c:pt>
                <c:pt idx="123">
                  <c:v>1990.2916666666667</c:v>
                </c:pt>
                <c:pt idx="124">
                  <c:v>1990.375</c:v>
                </c:pt>
                <c:pt idx="125">
                  <c:v>1990.4583333333328</c:v>
                </c:pt>
                <c:pt idx="126">
                  <c:v>1990.5416666666667</c:v>
                </c:pt>
                <c:pt idx="127">
                  <c:v>1990.625</c:v>
                </c:pt>
                <c:pt idx="128">
                  <c:v>1990.7083333333328</c:v>
                </c:pt>
                <c:pt idx="129">
                  <c:v>1990.7916666666667</c:v>
                </c:pt>
                <c:pt idx="130">
                  <c:v>1990.875</c:v>
                </c:pt>
                <c:pt idx="131">
                  <c:v>1990.9583333333328</c:v>
                </c:pt>
                <c:pt idx="132">
                  <c:v>1991.0416666666667</c:v>
                </c:pt>
                <c:pt idx="133">
                  <c:v>1991.125</c:v>
                </c:pt>
                <c:pt idx="134">
                  <c:v>1991.2083333333328</c:v>
                </c:pt>
                <c:pt idx="135">
                  <c:v>1991.2916666666667</c:v>
                </c:pt>
                <c:pt idx="136">
                  <c:v>1991.375</c:v>
                </c:pt>
                <c:pt idx="137">
                  <c:v>1991.4583333333328</c:v>
                </c:pt>
                <c:pt idx="138">
                  <c:v>1991.5416666666667</c:v>
                </c:pt>
                <c:pt idx="139">
                  <c:v>1991.625</c:v>
                </c:pt>
                <c:pt idx="140">
                  <c:v>1991.7083333333328</c:v>
                </c:pt>
                <c:pt idx="141">
                  <c:v>1991.7916666666667</c:v>
                </c:pt>
                <c:pt idx="142">
                  <c:v>1991.875</c:v>
                </c:pt>
                <c:pt idx="143">
                  <c:v>1991.9583333333328</c:v>
                </c:pt>
                <c:pt idx="144">
                  <c:v>1992.0416666666667</c:v>
                </c:pt>
                <c:pt idx="145">
                  <c:v>1992.125</c:v>
                </c:pt>
                <c:pt idx="146">
                  <c:v>1992.2083333333328</c:v>
                </c:pt>
                <c:pt idx="147">
                  <c:v>1992.2916666666667</c:v>
                </c:pt>
                <c:pt idx="148">
                  <c:v>1992.375</c:v>
                </c:pt>
                <c:pt idx="149">
                  <c:v>1992.4583333333328</c:v>
                </c:pt>
                <c:pt idx="150">
                  <c:v>1992.5416666666667</c:v>
                </c:pt>
                <c:pt idx="151">
                  <c:v>1992.625</c:v>
                </c:pt>
                <c:pt idx="152">
                  <c:v>1992.7083333333328</c:v>
                </c:pt>
                <c:pt idx="153">
                  <c:v>1992.7916666666667</c:v>
                </c:pt>
                <c:pt idx="154">
                  <c:v>1992.875</c:v>
                </c:pt>
                <c:pt idx="155">
                  <c:v>1992.9583333333328</c:v>
                </c:pt>
                <c:pt idx="156">
                  <c:v>1993.0416666666667</c:v>
                </c:pt>
                <c:pt idx="157">
                  <c:v>1993.125</c:v>
                </c:pt>
                <c:pt idx="158">
                  <c:v>1993.2083333333328</c:v>
                </c:pt>
                <c:pt idx="159">
                  <c:v>1993.2916666666667</c:v>
                </c:pt>
                <c:pt idx="160">
                  <c:v>1993.375</c:v>
                </c:pt>
                <c:pt idx="161">
                  <c:v>1993.4583333333328</c:v>
                </c:pt>
                <c:pt idx="162">
                  <c:v>1993.5416666666667</c:v>
                </c:pt>
                <c:pt idx="163">
                  <c:v>1993.625</c:v>
                </c:pt>
                <c:pt idx="164">
                  <c:v>1993.7083333333328</c:v>
                </c:pt>
                <c:pt idx="165">
                  <c:v>1993.7916666666667</c:v>
                </c:pt>
                <c:pt idx="166">
                  <c:v>1993.875</c:v>
                </c:pt>
                <c:pt idx="167">
                  <c:v>1993.9583333333328</c:v>
                </c:pt>
                <c:pt idx="168">
                  <c:v>1994.0416666666667</c:v>
                </c:pt>
                <c:pt idx="169">
                  <c:v>1994.125</c:v>
                </c:pt>
                <c:pt idx="170">
                  <c:v>1994.2083333333328</c:v>
                </c:pt>
                <c:pt idx="171">
                  <c:v>1994.2916666666667</c:v>
                </c:pt>
                <c:pt idx="172">
                  <c:v>1994.375</c:v>
                </c:pt>
                <c:pt idx="173">
                  <c:v>1994.4583333333328</c:v>
                </c:pt>
                <c:pt idx="174">
                  <c:v>1994.5416666666667</c:v>
                </c:pt>
                <c:pt idx="175">
                  <c:v>1994.625</c:v>
                </c:pt>
                <c:pt idx="176">
                  <c:v>1994.7083333333328</c:v>
                </c:pt>
                <c:pt idx="177">
                  <c:v>1994.7916666666667</c:v>
                </c:pt>
                <c:pt idx="178">
                  <c:v>1994.875</c:v>
                </c:pt>
                <c:pt idx="179">
                  <c:v>1994.9583333333328</c:v>
                </c:pt>
                <c:pt idx="180">
                  <c:v>1995.0416666666667</c:v>
                </c:pt>
                <c:pt idx="181">
                  <c:v>1995.125</c:v>
                </c:pt>
                <c:pt idx="182">
                  <c:v>1995.2083333333328</c:v>
                </c:pt>
                <c:pt idx="183">
                  <c:v>1995.2916666666667</c:v>
                </c:pt>
                <c:pt idx="184">
                  <c:v>1995.375</c:v>
                </c:pt>
                <c:pt idx="185">
                  <c:v>1995.4583333333328</c:v>
                </c:pt>
                <c:pt idx="186">
                  <c:v>1995.5416666666667</c:v>
                </c:pt>
                <c:pt idx="187">
                  <c:v>1995.625</c:v>
                </c:pt>
                <c:pt idx="188">
                  <c:v>1995.7083333333328</c:v>
                </c:pt>
                <c:pt idx="189">
                  <c:v>1995.7916666666667</c:v>
                </c:pt>
                <c:pt idx="190">
                  <c:v>1995.875</c:v>
                </c:pt>
                <c:pt idx="191">
                  <c:v>1995.9583333333328</c:v>
                </c:pt>
                <c:pt idx="192">
                  <c:v>1996.0416666666667</c:v>
                </c:pt>
                <c:pt idx="193">
                  <c:v>1996.125</c:v>
                </c:pt>
                <c:pt idx="194">
                  <c:v>1996.2083333333328</c:v>
                </c:pt>
                <c:pt idx="195">
                  <c:v>1996.2916666666667</c:v>
                </c:pt>
                <c:pt idx="196">
                  <c:v>1996.375</c:v>
                </c:pt>
                <c:pt idx="197">
                  <c:v>1996.4583333333328</c:v>
                </c:pt>
                <c:pt idx="198">
                  <c:v>1996.5416666666667</c:v>
                </c:pt>
                <c:pt idx="199">
                  <c:v>1996.625</c:v>
                </c:pt>
                <c:pt idx="200">
                  <c:v>1996.7083333333328</c:v>
                </c:pt>
                <c:pt idx="201">
                  <c:v>1996.7916666666667</c:v>
                </c:pt>
                <c:pt idx="202">
                  <c:v>1996.875</c:v>
                </c:pt>
                <c:pt idx="203">
                  <c:v>1996.9583333333328</c:v>
                </c:pt>
                <c:pt idx="204">
                  <c:v>1997.0416666666667</c:v>
                </c:pt>
                <c:pt idx="205">
                  <c:v>1997.125</c:v>
                </c:pt>
                <c:pt idx="206">
                  <c:v>1997.2083333333328</c:v>
                </c:pt>
                <c:pt idx="207">
                  <c:v>1997.2916666666667</c:v>
                </c:pt>
                <c:pt idx="208">
                  <c:v>1997.375</c:v>
                </c:pt>
                <c:pt idx="209">
                  <c:v>1997.4583333333328</c:v>
                </c:pt>
                <c:pt idx="210">
                  <c:v>1997.5416666666667</c:v>
                </c:pt>
                <c:pt idx="211">
                  <c:v>1997.625</c:v>
                </c:pt>
                <c:pt idx="212">
                  <c:v>1997.7083333333328</c:v>
                </c:pt>
                <c:pt idx="213">
                  <c:v>1997.7916666666667</c:v>
                </c:pt>
                <c:pt idx="214">
                  <c:v>1997.875</c:v>
                </c:pt>
                <c:pt idx="215">
                  <c:v>1997.9583333333328</c:v>
                </c:pt>
                <c:pt idx="216">
                  <c:v>1998.0416666666667</c:v>
                </c:pt>
                <c:pt idx="217">
                  <c:v>1998.125</c:v>
                </c:pt>
                <c:pt idx="218">
                  <c:v>1998.2083333333328</c:v>
                </c:pt>
                <c:pt idx="219">
                  <c:v>1998.2916666666667</c:v>
                </c:pt>
                <c:pt idx="220">
                  <c:v>1998.375</c:v>
                </c:pt>
                <c:pt idx="221">
                  <c:v>1998.4583333333328</c:v>
                </c:pt>
                <c:pt idx="222">
                  <c:v>1998.5416666666667</c:v>
                </c:pt>
                <c:pt idx="223">
                  <c:v>1998.625</c:v>
                </c:pt>
                <c:pt idx="224">
                  <c:v>1998.7083333333328</c:v>
                </c:pt>
                <c:pt idx="225">
                  <c:v>1998.7916666666667</c:v>
                </c:pt>
                <c:pt idx="226">
                  <c:v>1998.875</c:v>
                </c:pt>
                <c:pt idx="227">
                  <c:v>1998.9583333333328</c:v>
                </c:pt>
                <c:pt idx="228">
                  <c:v>1999.0416666666667</c:v>
                </c:pt>
                <c:pt idx="229">
                  <c:v>1999.125</c:v>
                </c:pt>
                <c:pt idx="230">
                  <c:v>1999.2083333333328</c:v>
                </c:pt>
                <c:pt idx="231">
                  <c:v>1999.2916666666667</c:v>
                </c:pt>
                <c:pt idx="232">
                  <c:v>1999.375</c:v>
                </c:pt>
                <c:pt idx="233">
                  <c:v>1999.4583333333328</c:v>
                </c:pt>
                <c:pt idx="234">
                  <c:v>1999.5416666666667</c:v>
                </c:pt>
                <c:pt idx="235">
                  <c:v>1999.625</c:v>
                </c:pt>
                <c:pt idx="236">
                  <c:v>1999.7083333333328</c:v>
                </c:pt>
                <c:pt idx="237">
                  <c:v>1999.7916666666667</c:v>
                </c:pt>
                <c:pt idx="238">
                  <c:v>1999.875</c:v>
                </c:pt>
                <c:pt idx="239">
                  <c:v>1999.9583333333328</c:v>
                </c:pt>
                <c:pt idx="240">
                  <c:v>2000.0416666666667</c:v>
                </c:pt>
                <c:pt idx="241">
                  <c:v>2000.125</c:v>
                </c:pt>
                <c:pt idx="242">
                  <c:v>2000.2083333333328</c:v>
                </c:pt>
                <c:pt idx="243">
                  <c:v>2000.2916666666667</c:v>
                </c:pt>
                <c:pt idx="244">
                  <c:v>2000.375</c:v>
                </c:pt>
                <c:pt idx="245">
                  <c:v>2000.4583333333328</c:v>
                </c:pt>
                <c:pt idx="246">
                  <c:v>2000.5416666666667</c:v>
                </c:pt>
                <c:pt idx="247">
                  <c:v>2000.625</c:v>
                </c:pt>
                <c:pt idx="248">
                  <c:v>2000.7083333333328</c:v>
                </c:pt>
                <c:pt idx="249">
                  <c:v>2000.7916666666667</c:v>
                </c:pt>
                <c:pt idx="250">
                  <c:v>2000.875</c:v>
                </c:pt>
                <c:pt idx="251">
                  <c:v>2000.9583333333328</c:v>
                </c:pt>
                <c:pt idx="252">
                  <c:v>2001.0416666666667</c:v>
                </c:pt>
                <c:pt idx="253">
                  <c:v>2001.125</c:v>
                </c:pt>
                <c:pt idx="254">
                  <c:v>2001.2083333333328</c:v>
                </c:pt>
                <c:pt idx="255">
                  <c:v>2001.2916666666667</c:v>
                </c:pt>
                <c:pt idx="256">
                  <c:v>2001.375</c:v>
                </c:pt>
                <c:pt idx="257">
                  <c:v>2001.4583333333328</c:v>
                </c:pt>
                <c:pt idx="258">
                  <c:v>2001.5416666666667</c:v>
                </c:pt>
                <c:pt idx="259">
                  <c:v>2001.625</c:v>
                </c:pt>
                <c:pt idx="260">
                  <c:v>2001.7083333333328</c:v>
                </c:pt>
                <c:pt idx="261">
                  <c:v>2001.7916666666667</c:v>
                </c:pt>
                <c:pt idx="262">
                  <c:v>2001.875</c:v>
                </c:pt>
                <c:pt idx="263">
                  <c:v>2001.9583333333328</c:v>
                </c:pt>
                <c:pt idx="264">
                  <c:v>2002.0416666666665</c:v>
                </c:pt>
                <c:pt idx="265">
                  <c:v>2002.1249999999998</c:v>
                </c:pt>
                <c:pt idx="266">
                  <c:v>2002.2083333333328</c:v>
                </c:pt>
                <c:pt idx="267">
                  <c:v>2002.2916666666663</c:v>
                </c:pt>
                <c:pt idx="268">
                  <c:v>2002.3749999999948</c:v>
                </c:pt>
                <c:pt idx="269">
                  <c:v>2002.4583333333328</c:v>
                </c:pt>
                <c:pt idx="270">
                  <c:v>2002.5416666666661</c:v>
                </c:pt>
                <c:pt idx="271">
                  <c:v>2002.6249999999948</c:v>
                </c:pt>
                <c:pt idx="272">
                  <c:v>2002.7083333333326</c:v>
                </c:pt>
                <c:pt idx="273">
                  <c:v>2002.7916666666661</c:v>
                </c:pt>
                <c:pt idx="274">
                  <c:v>2002.8749999999948</c:v>
                </c:pt>
                <c:pt idx="275">
                  <c:v>2002.9583333333308</c:v>
                </c:pt>
                <c:pt idx="276">
                  <c:v>2003.0416666666661</c:v>
                </c:pt>
                <c:pt idx="277">
                  <c:v>2003.1249999999948</c:v>
                </c:pt>
                <c:pt idx="278">
                  <c:v>2003.2083333333308</c:v>
                </c:pt>
                <c:pt idx="279">
                  <c:v>2003.2916666666661</c:v>
                </c:pt>
                <c:pt idx="280">
                  <c:v>2003.3749999999948</c:v>
                </c:pt>
                <c:pt idx="281">
                  <c:v>2003.4583333333308</c:v>
                </c:pt>
                <c:pt idx="282">
                  <c:v>2003.5416666666661</c:v>
                </c:pt>
                <c:pt idx="283">
                  <c:v>2003.6249999999948</c:v>
                </c:pt>
                <c:pt idx="284">
                  <c:v>2003.7083333333308</c:v>
                </c:pt>
                <c:pt idx="285">
                  <c:v>2003.7916666666661</c:v>
                </c:pt>
                <c:pt idx="286">
                  <c:v>2003.8749999999948</c:v>
                </c:pt>
                <c:pt idx="287">
                  <c:v>2003.9583333333308</c:v>
                </c:pt>
                <c:pt idx="288">
                  <c:v>2004.0416666666661</c:v>
                </c:pt>
                <c:pt idx="289">
                  <c:v>2004.1249999999948</c:v>
                </c:pt>
                <c:pt idx="290">
                  <c:v>2004.2083333333308</c:v>
                </c:pt>
                <c:pt idx="291">
                  <c:v>2004.2916666666661</c:v>
                </c:pt>
                <c:pt idx="292">
                  <c:v>2004.3749999999948</c:v>
                </c:pt>
                <c:pt idx="293">
                  <c:v>2004.4583333333308</c:v>
                </c:pt>
                <c:pt idx="294">
                  <c:v>2004.5416666666661</c:v>
                </c:pt>
                <c:pt idx="295">
                  <c:v>2004.6249999999948</c:v>
                </c:pt>
                <c:pt idx="296">
                  <c:v>2004.7083333333308</c:v>
                </c:pt>
                <c:pt idx="297">
                  <c:v>2004.7916666666661</c:v>
                </c:pt>
                <c:pt idx="298">
                  <c:v>2004.8749999999948</c:v>
                </c:pt>
                <c:pt idx="299">
                  <c:v>2004.9583333333298</c:v>
                </c:pt>
                <c:pt idx="300">
                  <c:v>2005.0416666666661</c:v>
                </c:pt>
                <c:pt idx="301">
                  <c:v>2005.1249999999948</c:v>
                </c:pt>
                <c:pt idx="302">
                  <c:v>2005.2083333333298</c:v>
                </c:pt>
                <c:pt idx="303">
                  <c:v>2005.2916666666661</c:v>
                </c:pt>
                <c:pt idx="304">
                  <c:v>2005.3749999999948</c:v>
                </c:pt>
                <c:pt idx="305">
                  <c:v>2005.4583333333298</c:v>
                </c:pt>
                <c:pt idx="306">
                  <c:v>2005.5416666666633</c:v>
                </c:pt>
                <c:pt idx="307">
                  <c:v>2005.6249999999948</c:v>
                </c:pt>
                <c:pt idx="308">
                  <c:v>2005.7083333333298</c:v>
                </c:pt>
                <c:pt idx="309">
                  <c:v>2005.7916666666631</c:v>
                </c:pt>
                <c:pt idx="310">
                  <c:v>2005.8749999999948</c:v>
                </c:pt>
                <c:pt idx="311">
                  <c:v>2005.9583333333296</c:v>
                </c:pt>
                <c:pt idx="312">
                  <c:v>2006.0416666666631</c:v>
                </c:pt>
                <c:pt idx="313">
                  <c:v>2006.1249999999948</c:v>
                </c:pt>
                <c:pt idx="314">
                  <c:v>2006.2083333333294</c:v>
                </c:pt>
                <c:pt idx="315">
                  <c:v>2006.2916666666631</c:v>
                </c:pt>
                <c:pt idx="316">
                  <c:v>2006.3749999999948</c:v>
                </c:pt>
                <c:pt idx="317">
                  <c:v>2006.4583333333292</c:v>
                </c:pt>
                <c:pt idx="318">
                  <c:v>2006.5416666666631</c:v>
                </c:pt>
                <c:pt idx="319">
                  <c:v>2006.6249999999948</c:v>
                </c:pt>
                <c:pt idx="320">
                  <c:v>2006.7083333333278</c:v>
                </c:pt>
                <c:pt idx="321">
                  <c:v>2006.7916666666631</c:v>
                </c:pt>
                <c:pt idx="322">
                  <c:v>2006.8749999999948</c:v>
                </c:pt>
                <c:pt idx="323">
                  <c:v>2006.9583333333278</c:v>
                </c:pt>
                <c:pt idx="324">
                  <c:v>2007.0416666666631</c:v>
                </c:pt>
                <c:pt idx="325">
                  <c:v>2007.1249999999948</c:v>
                </c:pt>
                <c:pt idx="326">
                  <c:v>2007.2083333333278</c:v>
                </c:pt>
                <c:pt idx="327">
                  <c:v>2007.2916666666617</c:v>
                </c:pt>
                <c:pt idx="328">
                  <c:v>2007.3749999999948</c:v>
                </c:pt>
                <c:pt idx="329">
                  <c:v>2007.4583333333278</c:v>
                </c:pt>
                <c:pt idx="330">
                  <c:v>2007.5416666666615</c:v>
                </c:pt>
                <c:pt idx="331">
                  <c:v>2007.6249999999948</c:v>
                </c:pt>
                <c:pt idx="332">
                  <c:v>2007.7083333333278</c:v>
                </c:pt>
                <c:pt idx="333">
                  <c:v>2007.7916666666613</c:v>
                </c:pt>
                <c:pt idx="334">
                  <c:v>2007.8749999999898</c:v>
                </c:pt>
                <c:pt idx="335">
                  <c:v>2007.9583333333278</c:v>
                </c:pt>
              </c:numCache>
            </c:numRef>
          </c:xVal>
          <c:yVal>
            <c:numRef>
              <c:f>Sheet4!$Z$2:$Z$337</c:f>
              <c:numCache>
                <c:formatCode>General</c:formatCode>
                <c:ptCount val="336"/>
                <c:pt idx="0">
                  <c:v>0.29569754207349624</c:v>
                </c:pt>
                <c:pt idx="1">
                  <c:v>0.29437378208059767</c:v>
                </c:pt>
                <c:pt idx="2">
                  <c:v>0.29205831548689831</c:v>
                </c:pt>
                <c:pt idx="3">
                  <c:v>0.28916268793932443</c:v>
                </c:pt>
                <c:pt idx="4">
                  <c:v>0.28934703554684532</c:v>
                </c:pt>
                <c:pt idx="5">
                  <c:v>0.29011396200121486</c:v>
                </c:pt>
                <c:pt idx="6">
                  <c:v>0.29169659862391162</c:v>
                </c:pt>
                <c:pt idx="7">
                  <c:v>0.29314224018429191</c:v>
                </c:pt>
                <c:pt idx="8">
                  <c:v>0.28935081078692132</c:v>
                </c:pt>
                <c:pt idx="9">
                  <c:v>0.28738231043740942</c:v>
                </c:pt>
                <c:pt idx="10">
                  <c:v>0.28092574294042161</c:v>
                </c:pt>
                <c:pt idx="11">
                  <c:v>0.27607151514173578</c:v>
                </c:pt>
                <c:pt idx="12">
                  <c:v>0.27040614071406338</c:v>
                </c:pt>
                <c:pt idx="13">
                  <c:v>0.26985805885895381</c:v>
                </c:pt>
                <c:pt idx="14">
                  <c:v>0.27162756867945986</c:v>
                </c:pt>
                <c:pt idx="15">
                  <c:v>0.2750956781188284</c:v>
                </c:pt>
                <c:pt idx="16">
                  <c:v>0.27817169975132161</c:v>
                </c:pt>
                <c:pt idx="17">
                  <c:v>0.27929236324008488</c:v>
                </c:pt>
                <c:pt idx="18">
                  <c:v>0.28348600915381222</c:v>
                </c:pt>
                <c:pt idx="19">
                  <c:v>0.2881413004276</c:v>
                </c:pt>
                <c:pt idx="20">
                  <c:v>0.29386020893593306</c:v>
                </c:pt>
                <c:pt idx="21">
                  <c:v>0.29747812317853489</c:v>
                </c:pt>
                <c:pt idx="22">
                  <c:v>0.30408523030881401</c:v>
                </c:pt>
                <c:pt idx="23">
                  <c:v>0.30817157632273418</c:v>
                </c:pt>
                <c:pt idx="24">
                  <c:v>0.31680865240945577</c:v>
                </c:pt>
                <c:pt idx="25">
                  <c:v>0.32902947460202925</c:v>
                </c:pt>
                <c:pt idx="26">
                  <c:v>0.34003118052123305</c:v>
                </c:pt>
                <c:pt idx="27">
                  <c:v>0.34784175924377231</c:v>
                </c:pt>
                <c:pt idx="28">
                  <c:v>0.35324038921492917</c:v>
                </c:pt>
                <c:pt idx="29">
                  <c:v>0.3584810223551903</c:v>
                </c:pt>
                <c:pt idx="30">
                  <c:v>0.36349099734829976</c:v>
                </c:pt>
                <c:pt idx="31">
                  <c:v>0.36762612293031582</c:v>
                </c:pt>
                <c:pt idx="32">
                  <c:v>0.36861530713565005</c:v>
                </c:pt>
                <c:pt idx="33">
                  <c:v>0.37202860643252456</c:v>
                </c:pt>
                <c:pt idx="34">
                  <c:v>0.37343131224090831</c:v>
                </c:pt>
                <c:pt idx="35">
                  <c:v>0.37470456725011686</c:v>
                </c:pt>
                <c:pt idx="36">
                  <c:v>0.3739885575194587</c:v>
                </c:pt>
                <c:pt idx="37">
                  <c:v>0.37522388853692634</c:v>
                </c:pt>
                <c:pt idx="38">
                  <c:v>0.37533508996454479</c:v>
                </c:pt>
                <c:pt idx="39">
                  <c:v>0.37416279466662211</c:v>
                </c:pt>
                <c:pt idx="40">
                  <c:v>0.36768984218397138</c:v>
                </c:pt>
                <c:pt idx="41">
                  <c:v>0.36396432301668696</c:v>
                </c:pt>
                <c:pt idx="42">
                  <c:v>0.36223760105109404</c:v>
                </c:pt>
                <c:pt idx="43">
                  <c:v>0.35759904063181513</c:v>
                </c:pt>
                <c:pt idx="44">
                  <c:v>0.34832280148284961</c:v>
                </c:pt>
                <c:pt idx="45">
                  <c:v>0.33940983149208398</c:v>
                </c:pt>
                <c:pt idx="46">
                  <c:v>0.32872420355578713</c:v>
                </c:pt>
                <c:pt idx="47">
                  <c:v>0.31462390248782612</c:v>
                </c:pt>
                <c:pt idx="48">
                  <c:v>0.30246505851186922</c:v>
                </c:pt>
                <c:pt idx="49">
                  <c:v>0.28456927505670532</c:v>
                </c:pt>
                <c:pt idx="50">
                  <c:v>0.27177664881458108</c:v>
                </c:pt>
                <c:pt idx="51">
                  <c:v>0.25840348571092286</c:v>
                </c:pt>
                <c:pt idx="52">
                  <c:v>0.24910412854633349</c:v>
                </c:pt>
                <c:pt idx="53">
                  <c:v>0.24490481521772722</c:v>
                </c:pt>
                <c:pt idx="54">
                  <c:v>0.24102512391635625</c:v>
                </c:pt>
                <c:pt idx="55">
                  <c:v>0.23870497338540494</c:v>
                </c:pt>
                <c:pt idx="56">
                  <c:v>0.23581986644914071</c:v>
                </c:pt>
                <c:pt idx="57">
                  <c:v>0.23028347112918671</c:v>
                </c:pt>
                <c:pt idx="58">
                  <c:v>0.22323326253651521</c:v>
                </c:pt>
                <c:pt idx="59">
                  <c:v>0.21810228619095487</c:v>
                </c:pt>
                <c:pt idx="60">
                  <c:v>0.21481063393214544</c:v>
                </c:pt>
                <c:pt idx="61">
                  <c:v>0.21701956910366021</c:v>
                </c:pt>
                <c:pt idx="62">
                  <c:v>0.21903925189903456</c:v>
                </c:pt>
                <c:pt idx="63">
                  <c:v>0.22225550353762091</c:v>
                </c:pt>
                <c:pt idx="64">
                  <c:v>0.22825314849017841</c:v>
                </c:pt>
                <c:pt idx="65">
                  <c:v>0.23538622762091718</c:v>
                </c:pt>
                <c:pt idx="66">
                  <c:v>0.23994846651654692</c:v>
                </c:pt>
                <c:pt idx="67">
                  <c:v>0.24532094091527892</c:v>
                </c:pt>
                <c:pt idx="68">
                  <c:v>0.24996994049276663</c:v>
                </c:pt>
                <c:pt idx="69">
                  <c:v>0.25352346194346992</c:v>
                </c:pt>
                <c:pt idx="70">
                  <c:v>0.25314392776767158</c:v>
                </c:pt>
                <c:pt idx="71">
                  <c:v>0.25469310481785135</c:v>
                </c:pt>
                <c:pt idx="72">
                  <c:v>0.25979512828480311</c:v>
                </c:pt>
                <c:pt idx="73">
                  <c:v>0.26709071640944831</c:v>
                </c:pt>
                <c:pt idx="74">
                  <c:v>0.27922857256181188</c:v>
                </c:pt>
                <c:pt idx="75">
                  <c:v>0.2867061887319643</c:v>
                </c:pt>
                <c:pt idx="76">
                  <c:v>0.29290300359481525</c:v>
                </c:pt>
                <c:pt idx="77">
                  <c:v>0.29903371375109555</c:v>
                </c:pt>
                <c:pt idx="78">
                  <c:v>0.30574359307805632</c:v>
                </c:pt>
                <c:pt idx="79">
                  <c:v>0.3118180546245205</c:v>
                </c:pt>
                <c:pt idx="80">
                  <c:v>0.31669480769961489</c:v>
                </c:pt>
                <c:pt idx="81">
                  <c:v>0.32053693620027213</c:v>
                </c:pt>
                <c:pt idx="82">
                  <c:v>0.32110965043610873</c:v>
                </c:pt>
                <c:pt idx="83">
                  <c:v>0.32197538532578529</c:v>
                </c:pt>
                <c:pt idx="84">
                  <c:v>0.32561643107718186</c:v>
                </c:pt>
                <c:pt idx="85">
                  <c:v>0.32310610492493447</c:v>
                </c:pt>
                <c:pt idx="86">
                  <c:v>0.31997855461077285</c:v>
                </c:pt>
                <c:pt idx="87">
                  <c:v>0.32121829279087144</c:v>
                </c:pt>
                <c:pt idx="88">
                  <c:v>0.31992642374319447</c:v>
                </c:pt>
                <c:pt idx="89">
                  <c:v>0.31531642067340665</c:v>
                </c:pt>
                <c:pt idx="90">
                  <c:v>0.31284427069043291</c:v>
                </c:pt>
                <c:pt idx="91">
                  <c:v>0.31059516206575438</c:v>
                </c:pt>
                <c:pt idx="92">
                  <c:v>0.30561765156863918</c:v>
                </c:pt>
                <c:pt idx="93">
                  <c:v>0.29754487723965911</c:v>
                </c:pt>
                <c:pt idx="94">
                  <c:v>0.29022902449973065</c:v>
                </c:pt>
                <c:pt idx="95">
                  <c:v>0.28320886234083176</c:v>
                </c:pt>
                <c:pt idx="96">
                  <c:v>0.27635452811250188</c:v>
                </c:pt>
                <c:pt idx="97">
                  <c:v>0.26852173808065832</c:v>
                </c:pt>
                <c:pt idx="98">
                  <c:v>0.26034387019021632</c:v>
                </c:pt>
                <c:pt idx="99">
                  <c:v>0.25445928009838459</c:v>
                </c:pt>
                <c:pt idx="100">
                  <c:v>0.25057985847851566</c:v>
                </c:pt>
                <c:pt idx="101">
                  <c:v>0.25021748053338899</c:v>
                </c:pt>
                <c:pt idx="102">
                  <c:v>0.24679068913545443</c:v>
                </c:pt>
                <c:pt idx="103">
                  <c:v>0.24144008954078564</c:v>
                </c:pt>
                <c:pt idx="104">
                  <c:v>0.23439177400165637</c:v>
                </c:pt>
                <c:pt idx="105">
                  <c:v>0.22368473851629544</c:v>
                </c:pt>
                <c:pt idx="106">
                  <c:v>0.21406381442241576</c:v>
                </c:pt>
                <c:pt idx="107">
                  <c:v>0.21122609754558291</c:v>
                </c:pt>
                <c:pt idx="108">
                  <c:v>0.20932599921750886</c:v>
                </c:pt>
                <c:pt idx="109">
                  <c:v>0.20822583613734597</c:v>
                </c:pt>
                <c:pt idx="110">
                  <c:v>0.21527699005081441</c:v>
                </c:pt>
                <c:pt idx="111">
                  <c:v>0.22297187618796291</c:v>
                </c:pt>
                <c:pt idx="112">
                  <c:v>0.22590087588946367</c:v>
                </c:pt>
                <c:pt idx="113">
                  <c:v>0.22986416333607321</c:v>
                </c:pt>
                <c:pt idx="114">
                  <c:v>0.23509589641376621</c:v>
                </c:pt>
                <c:pt idx="115">
                  <c:v>0.24294742100525707</c:v>
                </c:pt>
                <c:pt idx="116">
                  <c:v>0.24848177693425058</c:v>
                </c:pt>
                <c:pt idx="117">
                  <c:v>0.25153889296803944</c:v>
                </c:pt>
                <c:pt idx="118">
                  <c:v>0.25221243591011733</c:v>
                </c:pt>
                <c:pt idx="119">
                  <c:v>0.25678154770803574</c:v>
                </c:pt>
                <c:pt idx="120">
                  <c:v>0.26016298800913384</c:v>
                </c:pt>
                <c:pt idx="121">
                  <c:v>0.26510998243454381</c:v>
                </c:pt>
                <c:pt idx="122">
                  <c:v>0.27459598981672817</c:v>
                </c:pt>
                <c:pt idx="123">
                  <c:v>0.28262021400668791</c:v>
                </c:pt>
                <c:pt idx="124">
                  <c:v>0.29063914614640074</c:v>
                </c:pt>
                <c:pt idx="125">
                  <c:v>0.29773098422720784</c:v>
                </c:pt>
                <c:pt idx="126">
                  <c:v>0.30456124189756822</c:v>
                </c:pt>
                <c:pt idx="127">
                  <c:v>0.31338271862885053</c:v>
                </c:pt>
                <c:pt idx="128">
                  <c:v>0.32204891580919276</c:v>
                </c:pt>
                <c:pt idx="129">
                  <c:v>0.33041831896116064</c:v>
                </c:pt>
                <c:pt idx="130">
                  <c:v>0.33900057877341089</c:v>
                </c:pt>
                <c:pt idx="131">
                  <c:v>0.3442989069283553</c:v>
                </c:pt>
                <c:pt idx="132">
                  <c:v>0.34850505527371778</c:v>
                </c:pt>
                <c:pt idx="133">
                  <c:v>0.35430144062981467</c:v>
                </c:pt>
                <c:pt idx="134">
                  <c:v>0.35774054283501433</c:v>
                </c:pt>
                <c:pt idx="135">
                  <c:v>0.36217761015191241</c:v>
                </c:pt>
                <c:pt idx="136">
                  <c:v>0.36414461748811566</c:v>
                </c:pt>
                <c:pt idx="137">
                  <c:v>0.3688368750906631</c:v>
                </c:pt>
                <c:pt idx="138">
                  <c:v>0.37395270061866903</c:v>
                </c:pt>
                <c:pt idx="139">
                  <c:v>0.37925684887049088</c:v>
                </c:pt>
                <c:pt idx="140">
                  <c:v>0.38129676864260914</c:v>
                </c:pt>
                <c:pt idx="141">
                  <c:v>0.3815731258056379</c:v>
                </c:pt>
                <c:pt idx="142">
                  <c:v>0.38132611242746223</c:v>
                </c:pt>
                <c:pt idx="143">
                  <c:v>0.38501910486970164</c:v>
                </c:pt>
                <c:pt idx="144">
                  <c:v>0.38810612796931937</c:v>
                </c:pt>
                <c:pt idx="145">
                  <c:v>0.39334519836691761</c:v>
                </c:pt>
                <c:pt idx="146">
                  <c:v>0.39470229931622497</c:v>
                </c:pt>
                <c:pt idx="147">
                  <c:v>0.39504087479990319</c:v>
                </c:pt>
                <c:pt idx="148">
                  <c:v>0.39614679657088847</c:v>
                </c:pt>
                <c:pt idx="149">
                  <c:v>0.3970529782640061</c:v>
                </c:pt>
                <c:pt idx="150">
                  <c:v>0.3980941524507674</c:v>
                </c:pt>
                <c:pt idx="151">
                  <c:v>0.39990524875746591</c:v>
                </c:pt>
                <c:pt idx="152">
                  <c:v>0.40025427431152877</c:v>
                </c:pt>
                <c:pt idx="153">
                  <c:v>0.39747519193587177</c:v>
                </c:pt>
                <c:pt idx="154">
                  <c:v>0.39255579333706236</c:v>
                </c:pt>
                <c:pt idx="155">
                  <c:v>0.38741624431107313</c:v>
                </c:pt>
                <c:pt idx="156">
                  <c:v>0.38654108663969178</c:v>
                </c:pt>
                <c:pt idx="157">
                  <c:v>0.38535818373577307</c:v>
                </c:pt>
                <c:pt idx="158">
                  <c:v>0.3823251901064485</c:v>
                </c:pt>
                <c:pt idx="159">
                  <c:v>0.37545086820322043</c:v>
                </c:pt>
                <c:pt idx="160">
                  <c:v>0.36862263009997726</c:v>
                </c:pt>
                <c:pt idx="161">
                  <c:v>0.36577731041347084</c:v>
                </c:pt>
                <c:pt idx="162">
                  <c:v>0.36589240152110181</c:v>
                </c:pt>
                <c:pt idx="163">
                  <c:v>0.36635714001869812</c:v>
                </c:pt>
                <c:pt idx="164">
                  <c:v>0.36710778489031032</c:v>
                </c:pt>
                <c:pt idx="165">
                  <c:v>0.36756345947319424</c:v>
                </c:pt>
                <c:pt idx="166">
                  <c:v>0.36703466068663138</c:v>
                </c:pt>
                <c:pt idx="167">
                  <c:v>0.36140850416951364</c:v>
                </c:pt>
                <c:pt idx="168">
                  <c:v>0.35677766954088996</c:v>
                </c:pt>
                <c:pt idx="169">
                  <c:v>0.35043070547284011</c:v>
                </c:pt>
                <c:pt idx="170">
                  <c:v>0.34652483368665288</c:v>
                </c:pt>
                <c:pt idx="171">
                  <c:v>0.34524028990290923</c:v>
                </c:pt>
                <c:pt idx="172">
                  <c:v>0.3429566947574515</c:v>
                </c:pt>
                <c:pt idx="173">
                  <c:v>0.33965716639334548</c:v>
                </c:pt>
                <c:pt idx="174">
                  <c:v>0.33599741941369632</c:v>
                </c:pt>
                <c:pt idx="175">
                  <c:v>0.33166283545969288</c:v>
                </c:pt>
                <c:pt idx="176">
                  <c:v>0.32553146850027531</c:v>
                </c:pt>
                <c:pt idx="177">
                  <c:v>0.31563250768387308</c:v>
                </c:pt>
                <c:pt idx="178">
                  <c:v>0.30268033437197062</c:v>
                </c:pt>
                <c:pt idx="179">
                  <c:v>0.29109722161164481</c:v>
                </c:pt>
                <c:pt idx="180">
                  <c:v>0.28526452783471523</c:v>
                </c:pt>
                <c:pt idx="181">
                  <c:v>0.2765697855931103</c:v>
                </c:pt>
                <c:pt idx="182">
                  <c:v>0.27005487620822582</c:v>
                </c:pt>
                <c:pt idx="183">
                  <c:v>0.26356612308268895</c:v>
                </c:pt>
                <c:pt idx="184">
                  <c:v>0.25950293796291346</c:v>
                </c:pt>
                <c:pt idx="185">
                  <c:v>0.25496927840006778</c:v>
                </c:pt>
                <c:pt idx="186">
                  <c:v>0.25141878480952601</c:v>
                </c:pt>
                <c:pt idx="187">
                  <c:v>0.24421311534720952</c:v>
                </c:pt>
                <c:pt idx="188">
                  <c:v>0.23845755434029592</c:v>
                </c:pt>
                <c:pt idx="189">
                  <c:v>0.22561971981357887</c:v>
                </c:pt>
                <c:pt idx="190">
                  <c:v>0.21203055052205991</c:v>
                </c:pt>
                <c:pt idx="191">
                  <c:v>0.20118357600960904</c:v>
                </c:pt>
                <c:pt idx="192">
                  <c:v>0.20040474272271741</c:v>
                </c:pt>
                <c:pt idx="193">
                  <c:v>0.19816508568714541</c:v>
                </c:pt>
                <c:pt idx="194">
                  <c:v>0.20020051059675073</c:v>
                </c:pt>
                <c:pt idx="195">
                  <c:v>0.20098490680701281</c:v>
                </c:pt>
                <c:pt idx="196">
                  <c:v>0.20266256367484667</c:v>
                </c:pt>
                <c:pt idx="197">
                  <c:v>0.2073746715652702</c:v>
                </c:pt>
                <c:pt idx="198">
                  <c:v>0.21423211794185928</c:v>
                </c:pt>
                <c:pt idx="199">
                  <c:v>0.22365514000331588</c:v>
                </c:pt>
                <c:pt idx="200">
                  <c:v>0.23181300711909494</c:v>
                </c:pt>
                <c:pt idx="201">
                  <c:v>0.23868834528291796</c:v>
                </c:pt>
                <c:pt idx="202">
                  <c:v>0.24598110195997144</c:v>
                </c:pt>
                <c:pt idx="203">
                  <c:v>0.25585247923766791</c:v>
                </c:pt>
                <c:pt idx="204">
                  <c:v>0.26832611575565019</c:v>
                </c:pt>
                <c:pt idx="205">
                  <c:v>0.27894905491976585</c:v>
                </c:pt>
                <c:pt idx="206">
                  <c:v>0.29166919871113473</c:v>
                </c:pt>
                <c:pt idx="207">
                  <c:v>0.30147049967804318</c:v>
                </c:pt>
                <c:pt idx="208">
                  <c:v>0.30979362001622079</c:v>
                </c:pt>
                <c:pt idx="209">
                  <c:v>0.31270928261336584</c:v>
                </c:pt>
                <c:pt idx="210">
                  <c:v>0.31559603785264967</c:v>
                </c:pt>
                <c:pt idx="211">
                  <c:v>0.31772008701942372</c:v>
                </c:pt>
                <c:pt idx="212">
                  <c:v>0.32028743139542964</c:v>
                </c:pt>
                <c:pt idx="213">
                  <c:v>0.31601969473998837</c:v>
                </c:pt>
                <c:pt idx="214">
                  <c:v>0.31326959946023292</c:v>
                </c:pt>
                <c:pt idx="215">
                  <c:v>0.31112454722019489</c:v>
                </c:pt>
                <c:pt idx="216">
                  <c:v>0.30615346161689205</c:v>
                </c:pt>
                <c:pt idx="217">
                  <c:v>0.30296538065582723</c:v>
                </c:pt>
                <c:pt idx="218">
                  <c:v>0.29474204145191174</c:v>
                </c:pt>
                <c:pt idx="219">
                  <c:v>0.28494008355282185</c:v>
                </c:pt>
                <c:pt idx="220">
                  <c:v>0.27617596110984977</c:v>
                </c:pt>
                <c:pt idx="221">
                  <c:v>0.26812917489746596</c:v>
                </c:pt>
                <c:pt idx="222">
                  <c:v>0.2593230138431778</c:v>
                </c:pt>
                <c:pt idx="223">
                  <c:v>0.25289888852486375</c:v>
                </c:pt>
                <c:pt idx="224">
                  <c:v>0.24534415450904368</c:v>
                </c:pt>
                <c:pt idx="225">
                  <c:v>0.2348607402480262</c:v>
                </c:pt>
                <c:pt idx="226">
                  <c:v>0.22290865535795171</c:v>
                </c:pt>
                <c:pt idx="227">
                  <c:v>0.21126053550795942</c:v>
                </c:pt>
                <c:pt idx="228">
                  <c:v>0.19824402080174144</c:v>
                </c:pt>
                <c:pt idx="229">
                  <c:v>0.18237142097236184</c:v>
                </c:pt>
                <c:pt idx="230">
                  <c:v>0.16356172624224488</c:v>
                </c:pt>
                <c:pt idx="231">
                  <c:v>0.14575327400113691</c:v>
                </c:pt>
                <c:pt idx="232">
                  <c:v>0.13236417104433898</c:v>
                </c:pt>
                <c:pt idx="233">
                  <c:v>0.1218505720854445</c:v>
                </c:pt>
                <c:pt idx="234">
                  <c:v>0.12353485617948792</c:v>
                </c:pt>
                <c:pt idx="235">
                  <c:v>0.12694145888762701</c:v>
                </c:pt>
                <c:pt idx="236">
                  <c:v>0.12825028363144444</c:v>
                </c:pt>
                <c:pt idx="237">
                  <c:v>0.12355075553742489</c:v>
                </c:pt>
                <c:pt idx="238">
                  <c:v>0.11643610162731972</c:v>
                </c:pt>
                <c:pt idx="239">
                  <c:v>0.11358855173768442</c:v>
                </c:pt>
                <c:pt idx="240">
                  <c:v>0.11197557655841422</c:v>
                </c:pt>
                <c:pt idx="241">
                  <c:v>0.11339891676585655</c:v>
                </c:pt>
                <c:pt idx="242">
                  <c:v>0.11240410829151273</c:v>
                </c:pt>
                <c:pt idx="243">
                  <c:v>0.11816344537705772</c:v>
                </c:pt>
                <c:pt idx="244">
                  <c:v>0.12356062490240013</c:v>
                </c:pt>
                <c:pt idx="245">
                  <c:v>0.12975017705768577</c:v>
                </c:pt>
                <c:pt idx="246">
                  <c:v>0.13752265319725723</c:v>
                </c:pt>
                <c:pt idx="247">
                  <c:v>0.14532340131399693</c:v>
                </c:pt>
                <c:pt idx="248">
                  <c:v>0.14878840475817723</c:v>
                </c:pt>
                <c:pt idx="249">
                  <c:v>0.15000845913318844</c:v>
                </c:pt>
                <c:pt idx="250">
                  <c:v>0.15195009283221225</c:v>
                </c:pt>
                <c:pt idx="251">
                  <c:v>0.15199420760125756</c:v>
                </c:pt>
                <c:pt idx="252">
                  <c:v>0.15443013872740363</c:v>
                </c:pt>
                <c:pt idx="253">
                  <c:v>0.16402769152064725</c:v>
                </c:pt>
                <c:pt idx="254">
                  <c:v>0.17654352968260004</c:v>
                </c:pt>
                <c:pt idx="255">
                  <c:v>0.18855011034120073</c:v>
                </c:pt>
                <c:pt idx="256">
                  <c:v>0.20155025557226519</c:v>
                </c:pt>
                <c:pt idx="257">
                  <c:v>0.21006720646827792</c:v>
                </c:pt>
                <c:pt idx="258">
                  <c:v>0.22182932949165168</c:v>
                </c:pt>
                <c:pt idx="259">
                  <c:v>0.23074605778356841</c:v>
                </c:pt>
                <c:pt idx="260">
                  <c:v>0.23883045416427132</c:v>
                </c:pt>
                <c:pt idx="261">
                  <c:v>0.24665894901082944</c:v>
                </c:pt>
                <c:pt idx="262">
                  <c:v>0.25720635560754201</c:v>
                </c:pt>
                <c:pt idx="263">
                  <c:v>0.27289526389051189</c:v>
                </c:pt>
                <c:pt idx="264">
                  <c:v>0.28735330934593761</c:v>
                </c:pt>
                <c:pt idx="265">
                  <c:v>0.29958164401002951</c:v>
                </c:pt>
                <c:pt idx="266">
                  <c:v>0.31260912629902182</c:v>
                </c:pt>
                <c:pt idx="267">
                  <c:v>0.3234601885314049</c:v>
                </c:pt>
                <c:pt idx="268">
                  <c:v>0.33153988713721838</c:v>
                </c:pt>
                <c:pt idx="269">
                  <c:v>0.33841917439487068</c:v>
                </c:pt>
                <c:pt idx="270">
                  <c:v>0.34242773001632576</c:v>
                </c:pt>
                <c:pt idx="271">
                  <c:v>0.34404393346843626</c:v>
                </c:pt>
                <c:pt idx="272">
                  <c:v>0.34408405415978338</c:v>
                </c:pt>
                <c:pt idx="273">
                  <c:v>0.33605458468513094</c:v>
                </c:pt>
                <c:pt idx="274">
                  <c:v>0.33030312652905203</c:v>
                </c:pt>
                <c:pt idx="275">
                  <c:v>0.3268015102319724</c:v>
                </c:pt>
                <c:pt idx="276">
                  <c:v>0.32652317296203054</c:v>
                </c:pt>
                <c:pt idx="277">
                  <c:v>0.32847825333021741</c:v>
                </c:pt>
                <c:pt idx="278">
                  <c:v>0.32926698452788628</c:v>
                </c:pt>
                <c:pt idx="279">
                  <c:v>0.33066022081278496</c:v>
                </c:pt>
                <c:pt idx="280">
                  <c:v>0.33317888583076893</c:v>
                </c:pt>
                <c:pt idx="281">
                  <c:v>0.33458397156198877</c:v>
                </c:pt>
                <c:pt idx="282">
                  <c:v>0.33650992604901753</c:v>
                </c:pt>
                <c:pt idx="283">
                  <c:v>0.33859213073198935</c:v>
                </c:pt>
                <c:pt idx="284">
                  <c:v>0.33799303878802467</c:v>
                </c:pt>
                <c:pt idx="285">
                  <c:v>0.33668090414357205</c:v>
                </c:pt>
                <c:pt idx="286">
                  <c:v>0.33234706596307861</c:v>
                </c:pt>
                <c:pt idx="287">
                  <c:v>0.32673312408020505</c:v>
                </c:pt>
                <c:pt idx="288">
                  <c:v>0.32143539264511956</c:v>
                </c:pt>
                <c:pt idx="289">
                  <c:v>0.31807632504327565</c:v>
                </c:pt>
                <c:pt idx="290">
                  <c:v>0.31691080786808679</c:v>
                </c:pt>
                <c:pt idx="291">
                  <c:v>0.313484442490784</c:v>
                </c:pt>
                <c:pt idx="292">
                  <c:v>0.31193681256472205</c:v>
                </c:pt>
                <c:pt idx="293">
                  <c:v>0.31153535072969907</c:v>
                </c:pt>
                <c:pt idx="294">
                  <c:v>0.30937131472233081</c:v>
                </c:pt>
                <c:pt idx="295">
                  <c:v>0.31105145856226135</c:v>
                </c:pt>
                <c:pt idx="296">
                  <c:v>0.31162955270529691</c:v>
                </c:pt>
                <c:pt idx="297">
                  <c:v>0.30995928866205746</c:v>
                </c:pt>
                <c:pt idx="298">
                  <c:v>0.30776985307471738</c:v>
                </c:pt>
                <c:pt idx="299">
                  <c:v>0.30305754301712218</c:v>
                </c:pt>
                <c:pt idx="300">
                  <c:v>0.30180074114748623</c:v>
                </c:pt>
                <c:pt idx="301">
                  <c:v>0.3040474731221075</c:v>
                </c:pt>
                <c:pt idx="302">
                  <c:v>0.3044934358983053</c:v>
                </c:pt>
                <c:pt idx="303">
                  <c:v>0.30199336163678081</c:v>
                </c:pt>
                <c:pt idx="304">
                  <c:v>0.29709974094014091</c:v>
                </c:pt>
                <c:pt idx="305">
                  <c:v>0.28670910748816525</c:v>
                </c:pt>
                <c:pt idx="306">
                  <c:v>0.28263979477733275</c:v>
                </c:pt>
                <c:pt idx="307">
                  <c:v>0.28382882981056379</c:v>
                </c:pt>
                <c:pt idx="308">
                  <c:v>0.278398452852891</c:v>
                </c:pt>
                <c:pt idx="309">
                  <c:v>0.27570768981082938</c:v>
                </c:pt>
                <c:pt idx="310">
                  <c:v>0.27229130871061474</c:v>
                </c:pt>
                <c:pt idx="311">
                  <c:v>0.2692221051480258</c:v>
                </c:pt>
                <c:pt idx="312">
                  <c:v>0.26481764029869781</c:v>
                </c:pt>
                <c:pt idx="313">
                  <c:v>0.26334315088994981</c:v>
                </c:pt>
                <c:pt idx="314">
                  <c:v>0.26319132171104026</c:v>
                </c:pt>
                <c:pt idx="315">
                  <c:v>0.26162071950970811</c:v>
                </c:pt>
                <c:pt idx="316">
                  <c:v>0.25779327794379825</c:v>
                </c:pt>
                <c:pt idx="317">
                  <c:v>0.25071624991286884</c:v>
                </c:pt>
                <c:pt idx="318">
                  <c:v>0.24580116804433721</c:v>
                </c:pt>
                <c:pt idx="319">
                  <c:v>0.24452800849451553</c:v>
                </c:pt>
                <c:pt idx="320">
                  <c:v>0.2416319791688237</c:v>
                </c:pt>
                <c:pt idx="321">
                  <c:v>0.23741413514328796</c:v>
                </c:pt>
                <c:pt idx="322">
                  <c:v>0.23087315374237921</c:v>
                </c:pt>
                <c:pt idx="323">
                  <c:v>0.23097969143721564</c:v>
                </c:pt>
                <c:pt idx="324">
                  <c:v>0.2337243541345812</c:v>
                </c:pt>
                <c:pt idx="325">
                  <c:v>0.23463751536404887</c:v>
                </c:pt>
                <c:pt idx="326">
                  <c:v>0.23287018697360587</c:v>
                </c:pt>
                <c:pt idx="327">
                  <c:v>0.2308076503711009</c:v>
                </c:pt>
                <c:pt idx="328">
                  <c:v>0.2303021580576092</c:v>
                </c:pt>
                <c:pt idx="329">
                  <c:v>0.22312940389046906</c:v>
                </c:pt>
                <c:pt idx="330">
                  <c:v>0.22320714695374769</c:v>
                </c:pt>
                <c:pt idx="331">
                  <c:v>0.21726598940441832</c:v>
                </c:pt>
                <c:pt idx="332">
                  <c:v>0.20381191036931803</c:v>
                </c:pt>
                <c:pt idx="333">
                  <c:v>0.19062359831263118</c:v>
                </c:pt>
                <c:pt idx="334">
                  <c:v>0.17182102093387217</c:v>
                </c:pt>
                <c:pt idx="335">
                  <c:v>0.15728647174689642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150976"/>
        <c:axId val="194748416"/>
      </c:scatterChart>
      <c:scatterChart>
        <c:scatterStyle val="lineMarker"/>
        <c:varyColors val="0"/>
        <c:ser>
          <c:idx val="2"/>
          <c:order val="1"/>
          <c:tx>
            <c:v>coral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Sheet4!$P$2:$P$1545</c:f>
              <c:numCache>
                <c:formatCode>General</c:formatCode>
                <c:ptCount val="1544"/>
                <c:pt idx="0">
                  <c:v>1861</c:v>
                </c:pt>
                <c:pt idx="1">
                  <c:v>1861.08</c:v>
                </c:pt>
                <c:pt idx="2">
                  <c:v>1861.1699999999998</c:v>
                </c:pt>
                <c:pt idx="3">
                  <c:v>1861.25</c:v>
                </c:pt>
                <c:pt idx="4">
                  <c:v>1861.33</c:v>
                </c:pt>
                <c:pt idx="5">
                  <c:v>1861.42</c:v>
                </c:pt>
                <c:pt idx="6">
                  <c:v>1861.5</c:v>
                </c:pt>
                <c:pt idx="7">
                  <c:v>1861.58</c:v>
                </c:pt>
                <c:pt idx="8">
                  <c:v>1861.6699999999998</c:v>
                </c:pt>
                <c:pt idx="9">
                  <c:v>1861.75</c:v>
                </c:pt>
                <c:pt idx="10">
                  <c:v>1861.83</c:v>
                </c:pt>
                <c:pt idx="11">
                  <c:v>1861.92</c:v>
                </c:pt>
                <c:pt idx="12">
                  <c:v>1862</c:v>
                </c:pt>
                <c:pt idx="13">
                  <c:v>1862.08</c:v>
                </c:pt>
                <c:pt idx="14">
                  <c:v>1862.1699999999998</c:v>
                </c:pt>
                <c:pt idx="15">
                  <c:v>1862.25</c:v>
                </c:pt>
                <c:pt idx="16">
                  <c:v>1862.33</c:v>
                </c:pt>
                <c:pt idx="17">
                  <c:v>1862.42</c:v>
                </c:pt>
                <c:pt idx="18">
                  <c:v>1862.5</c:v>
                </c:pt>
                <c:pt idx="19">
                  <c:v>1862.58</c:v>
                </c:pt>
                <c:pt idx="20">
                  <c:v>1862.6699999999998</c:v>
                </c:pt>
                <c:pt idx="21">
                  <c:v>1862.75</c:v>
                </c:pt>
                <c:pt idx="22">
                  <c:v>1862.83</c:v>
                </c:pt>
                <c:pt idx="23">
                  <c:v>1862.92</c:v>
                </c:pt>
                <c:pt idx="24">
                  <c:v>1863</c:v>
                </c:pt>
                <c:pt idx="25">
                  <c:v>1863.08</c:v>
                </c:pt>
                <c:pt idx="26">
                  <c:v>1863.1699999999998</c:v>
                </c:pt>
                <c:pt idx="27">
                  <c:v>1863.25</c:v>
                </c:pt>
                <c:pt idx="28">
                  <c:v>1863.33</c:v>
                </c:pt>
                <c:pt idx="29">
                  <c:v>1863.42</c:v>
                </c:pt>
                <c:pt idx="30">
                  <c:v>1863.5</c:v>
                </c:pt>
                <c:pt idx="31">
                  <c:v>1863.58</c:v>
                </c:pt>
                <c:pt idx="32">
                  <c:v>1863.6699999999998</c:v>
                </c:pt>
                <c:pt idx="33">
                  <c:v>1863.75</c:v>
                </c:pt>
                <c:pt idx="34">
                  <c:v>1863.83</c:v>
                </c:pt>
                <c:pt idx="35">
                  <c:v>1863.92</c:v>
                </c:pt>
                <c:pt idx="36">
                  <c:v>1864</c:v>
                </c:pt>
                <c:pt idx="37">
                  <c:v>1864.08</c:v>
                </c:pt>
                <c:pt idx="38">
                  <c:v>1864.1699999999998</c:v>
                </c:pt>
                <c:pt idx="39">
                  <c:v>1864.25</c:v>
                </c:pt>
                <c:pt idx="40">
                  <c:v>1864.33</c:v>
                </c:pt>
                <c:pt idx="41">
                  <c:v>1864.42</c:v>
                </c:pt>
                <c:pt idx="42">
                  <c:v>1864.5</c:v>
                </c:pt>
                <c:pt idx="43">
                  <c:v>1864.58</c:v>
                </c:pt>
                <c:pt idx="44">
                  <c:v>1864.6699999999998</c:v>
                </c:pt>
                <c:pt idx="45">
                  <c:v>1864.75</c:v>
                </c:pt>
                <c:pt idx="46">
                  <c:v>1864.83</c:v>
                </c:pt>
                <c:pt idx="47">
                  <c:v>1864.92</c:v>
                </c:pt>
                <c:pt idx="48">
                  <c:v>1865</c:v>
                </c:pt>
                <c:pt idx="49">
                  <c:v>1865.08</c:v>
                </c:pt>
                <c:pt idx="50">
                  <c:v>1865.1699999999998</c:v>
                </c:pt>
                <c:pt idx="51">
                  <c:v>1865.25</c:v>
                </c:pt>
                <c:pt idx="52">
                  <c:v>1865.33</c:v>
                </c:pt>
                <c:pt idx="53">
                  <c:v>1865.42</c:v>
                </c:pt>
                <c:pt idx="54">
                  <c:v>1865.5</c:v>
                </c:pt>
                <c:pt idx="55">
                  <c:v>1865.58</c:v>
                </c:pt>
                <c:pt idx="56">
                  <c:v>1865.6699999999998</c:v>
                </c:pt>
                <c:pt idx="57">
                  <c:v>1865.75</c:v>
                </c:pt>
                <c:pt idx="58">
                  <c:v>1865.83</c:v>
                </c:pt>
                <c:pt idx="59">
                  <c:v>1865.92</c:v>
                </c:pt>
                <c:pt idx="60">
                  <c:v>1866</c:v>
                </c:pt>
                <c:pt idx="61">
                  <c:v>1866.08</c:v>
                </c:pt>
                <c:pt idx="62">
                  <c:v>1866.1699999999998</c:v>
                </c:pt>
                <c:pt idx="63">
                  <c:v>1866.25</c:v>
                </c:pt>
                <c:pt idx="64">
                  <c:v>1866.33</c:v>
                </c:pt>
                <c:pt idx="65">
                  <c:v>1866.42</c:v>
                </c:pt>
                <c:pt idx="66">
                  <c:v>1866.5</c:v>
                </c:pt>
                <c:pt idx="67">
                  <c:v>1866.58</c:v>
                </c:pt>
                <c:pt idx="68">
                  <c:v>1866.6699999999998</c:v>
                </c:pt>
                <c:pt idx="69">
                  <c:v>1866.75</c:v>
                </c:pt>
                <c:pt idx="70">
                  <c:v>1866.83</c:v>
                </c:pt>
                <c:pt idx="71">
                  <c:v>1866.92</c:v>
                </c:pt>
                <c:pt idx="72">
                  <c:v>1867</c:v>
                </c:pt>
                <c:pt idx="73">
                  <c:v>1867.08</c:v>
                </c:pt>
                <c:pt idx="74">
                  <c:v>1867.1699999999998</c:v>
                </c:pt>
                <c:pt idx="75">
                  <c:v>1867.25</c:v>
                </c:pt>
                <c:pt idx="76">
                  <c:v>1867.33</c:v>
                </c:pt>
                <c:pt idx="77">
                  <c:v>1867.42</c:v>
                </c:pt>
                <c:pt idx="78">
                  <c:v>1867.5</c:v>
                </c:pt>
                <c:pt idx="79">
                  <c:v>1867.58</c:v>
                </c:pt>
                <c:pt idx="80">
                  <c:v>1867.6699999999998</c:v>
                </c:pt>
                <c:pt idx="81">
                  <c:v>1867.75</c:v>
                </c:pt>
                <c:pt idx="82">
                  <c:v>1867.83</c:v>
                </c:pt>
                <c:pt idx="83">
                  <c:v>1867.92</c:v>
                </c:pt>
                <c:pt idx="84">
                  <c:v>1868</c:v>
                </c:pt>
                <c:pt idx="85">
                  <c:v>1868.08</c:v>
                </c:pt>
                <c:pt idx="86">
                  <c:v>1868.1699999999998</c:v>
                </c:pt>
                <c:pt idx="87">
                  <c:v>1868.25</c:v>
                </c:pt>
                <c:pt idx="88">
                  <c:v>1868.33</c:v>
                </c:pt>
                <c:pt idx="89">
                  <c:v>1868.42</c:v>
                </c:pt>
                <c:pt idx="90">
                  <c:v>1868.5</c:v>
                </c:pt>
                <c:pt idx="91">
                  <c:v>1868.58</c:v>
                </c:pt>
                <c:pt idx="92">
                  <c:v>1868.6699999999998</c:v>
                </c:pt>
                <c:pt idx="93">
                  <c:v>1868.75</c:v>
                </c:pt>
                <c:pt idx="94">
                  <c:v>1868.83</c:v>
                </c:pt>
                <c:pt idx="95">
                  <c:v>1868.92</c:v>
                </c:pt>
                <c:pt idx="96">
                  <c:v>1869</c:v>
                </c:pt>
                <c:pt idx="97">
                  <c:v>1869.08</c:v>
                </c:pt>
                <c:pt idx="98">
                  <c:v>1869.1699999999998</c:v>
                </c:pt>
                <c:pt idx="99">
                  <c:v>1869.25</c:v>
                </c:pt>
                <c:pt idx="100">
                  <c:v>1869.33</c:v>
                </c:pt>
                <c:pt idx="101">
                  <c:v>1869.42</c:v>
                </c:pt>
                <c:pt idx="102">
                  <c:v>1869.5</c:v>
                </c:pt>
                <c:pt idx="103">
                  <c:v>1869.58</c:v>
                </c:pt>
                <c:pt idx="104">
                  <c:v>1869.6699999999998</c:v>
                </c:pt>
                <c:pt idx="105">
                  <c:v>1869.75</c:v>
                </c:pt>
                <c:pt idx="106">
                  <c:v>1869.83</c:v>
                </c:pt>
                <c:pt idx="107">
                  <c:v>1869.92</c:v>
                </c:pt>
                <c:pt idx="108">
                  <c:v>1870</c:v>
                </c:pt>
                <c:pt idx="109">
                  <c:v>1870.08</c:v>
                </c:pt>
                <c:pt idx="110">
                  <c:v>1870.1699999999998</c:v>
                </c:pt>
                <c:pt idx="111">
                  <c:v>1870.25</c:v>
                </c:pt>
                <c:pt idx="112">
                  <c:v>1870.33</c:v>
                </c:pt>
                <c:pt idx="113">
                  <c:v>1870.42</c:v>
                </c:pt>
                <c:pt idx="114">
                  <c:v>1870.5</c:v>
                </c:pt>
                <c:pt idx="115">
                  <c:v>1870.58</c:v>
                </c:pt>
                <c:pt idx="116">
                  <c:v>1870.6699999999998</c:v>
                </c:pt>
                <c:pt idx="117">
                  <c:v>1870.75</c:v>
                </c:pt>
                <c:pt idx="118">
                  <c:v>1870.83</c:v>
                </c:pt>
                <c:pt idx="119">
                  <c:v>1870.92</c:v>
                </c:pt>
                <c:pt idx="120">
                  <c:v>1871</c:v>
                </c:pt>
                <c:pt idx="121">
                  <c:v>1871.08</c:v>
                </c:pt>
                <c:pt idx="122">
                  <c:v>1871.1699999999998</c:v>
                </c:pt>
                <c:pt idx="123">
                  <c:v>1871.25</c:v>
                </c:pt>
                <c:pt idx="124">
                  <c:v>1871.33</c:v>
                </c:pt>
                <c:pt idx="125">
                  <c:v>1871.42</c:v>
                </c:pt>
                <c:pt idx="126">
                  <c:v>1871.5</c:v>
                </c:pt>
                <c:pt idx="127">
                  <c:v>1871.58</c:v>
                </c:pt>
                <c:pt idx="128">
                  <c:v>1871.6699999999998</c:v>
                </c:pt>
                <c:pt idx="129">
                  <c:v>1871.75</c:v>
                </c:pt>
                <c:pt idx="130">
                  <c:v>1871.83</c:v>
                </c:pt>
                <c:pt idx="131">
                  <c:v>1871.92</c:v>
                </c:pt>
                <c:pt idx="132">
                  <c:v>1872</c:v>
                </c:pt>
                <c:pt idx="133">
                  <c:v>1872.08</c:v>
                </c:pt>
                <c:pt idx="134">
                  <c:v>1872.1699999999998</c:v>
                </c:pt>
                <c:pt idx="135">
                  <c:v>1872.25</c:v>
                </c:pt>
                <c:pt idx="136">
                  <c:v>1872.33</c:v>
                </c:pt>
                <c:pt idx="137">
                  <c:v>1872.42</c:v>
                </c:pt>
                <c:pt idx="138">
                  <c:v>1872.5</c:v>
                </c:pt>
                <c:pt idx="139">
                  <c:v>1872.58</c:v>
                </c:pt>
                <c:pt idx="140">
                  <c:v>1872.6699999999998</c:v>
                </c:pt>
                <c:pt idx="141">
                  <c:v>1872.75</c:v>
                </c:pt>
                <c:pt idx="142">
                  <c:v>1872.83</c:v>
                </c:pt>
                <c:pt idx="143">
                  <c:v>1872.92</c:v>
                </c:pt>
                <c:pt idx="144">
                  <c:v>1873</c:v>
                </c:pt>
                <c:pt idx="145">
                  <c:v>1873.08</c:v>
                </c:pt>
                <c:pt idx="146">
                  <c:v>1873.1699999999998</c:v>
                </c:pt>
                <c:pt idx="147">
                  <c:v>1873.25</c:v>
                </c:pt>
                <c:pt idx="148">
                  <c:v>1873.33</c:v>
                </c:pt>
                <c:pt idx="149">
                  <c:v>1873.42</c:v>
                </c:pt>
                <c:pt idx="150">
                  <c:v>1873.5</c:v>
                </c:pt>
                <c:pt idx="151">
                  <c:v>1873.58</c:v>
                </c:pt>
                <c:pt idx="152">
                  <c:v>1873.6699999999998</c:v>
                </c:pt>
                <c:pt idx="153">
                  <c:v>1873.75</c:v>
                </c:pt>
                <c:pt idx="154">
                  <c:v>1873.83</c:v>
                </c:pt>
                <c:pt idx="155">
                  <c:v>1873.92</c:v>
                </c:pt>
                <c:pt idx="156">
                  <c:v>1874</c:v>
                </c:pt>
                <c:pt idx="157">
                  <c:v>1874.08</c:v>
                </c:pt>
                <c:pt idx="158">
                  <c:v>1874.1699999999998</c:v>
                </c:pt>
                <c:pt idx="159">
                  <c:v>1874.25</c:v>
                </c:pt>
                <c:pt idx="160">
                  <c:v>1874.33</c:v>
                </c:pt>
                <c:pt idx="161">
                  <c:v>1874.42</c:v>
                </c:pt>
                <c:pt idx="162">
                  <c:v>1874.5</c:v>
                </c:pt>
                <c:pt idx="163">
                  <c:v>1874.58</c:v>
                </c:pt>
                <c:pt idx="164">
                  <c:v>1874.6699999999998</c:v>
                </c:pt>
                <c:pt idx="165">
                  <c:v>1874.75</c:v>
                </c:pt>
                <c:pt idx="166">
                  <c:v>1874.83</c:v>
                </c:pt>
                <c:pt idx="167">
                  <c:v>1874.92</c:v>
                </c:pt>
                <c:pt idx="168">
                  <c:v>1875</c:v>
                </c:pt>
                <c:pt idx="169">
                  <c:v>1875.08</c:v>
                </c:pt>
                <c:pt idx="170">
                  <c:v>1875.1699999999998</c:v>
                </c:pt>
                <c:pt idx="171">
                  <c:v>1875.25</c:v>
                </c:pt>
                <c:pt idx="172">
                  <c:v>1875.33</c:v>
                </c:pt>
                <c:pt idx="173">
                  <c:v>1875.42</c:v>
                </c:pt>
                <c:pt idx="174">
                  <c:v>1875.5</c:v>
                </c:pt>
                <c:pt idx="175">
                  <c:v>1875.58</c:v>
                </c:pt>
                <c:pt idx="176">
                  <c:v>1875.6699999999998</c:v>
                </c:pt>
                <c:pt idx="177">
                  <c:v>1875.75</c:v>
                </c:pt>
                <c:pt idx="178">
                  <c:v>1875.83</c:v>
                </c:pt>
                <c:pt idx="179">
                  <c:v>1875.92</c:v>
                </c:pt>
                <c:pt idx="180">
                  <c:v>1876</c:v>
                </c:pt>
                <c:pt idx="181">
                  <c:v>1876.08</c:v>
                </c:pt>
                <c:pt idx="182">
                  <c:v>1876.1699999999998</c:v>
                </c:pt>
                <c:pt idx="183">
                  <c:v>1876.25</c:v>
                </c:pt>
                <c:pt idx="184">
                  <c:v>1876.33</c:v>
                </c:pt>
                <c:pt idx="185">
                  <c:v>1876.42</c:v>
                </c:pt>
                <c:pt idx="186">
                  <c:v>1876.5</c:v>
                </c:pt>
                <c:pt idx="187">
                  <c:v>1876.58</c:v>
                </c:pt>
                <c:pt idx="188">
                  <c:v>1876.6699999999998</c:v>
                </c:pt>
                <c:pt idx="189">
                  <c:v>1876.75</c:v>
                </c:pt>
                <c:pt idx="190">
                  <c:v>1876.83</c:v>
                </c:pt>
                <c:pt idx="191">
                  <c:v>1876.92</c:v>
                </c:pt>
                <c:pt idx="192">
                  <c:v>1877</c:v>
                </c:pt>
                <c:pt idx="193">
                  <c:v>1877.08</c:v>
                </c:pt>
                <c:pt idx="194">
                  <c:v>1877.1699999999998</c:v>
                </c:pt>
                <c:pt idx="195">
                  <c:v>1877.25</c:v>
                </c:pt>
                <c:pt idx="196">
                  <c:v>1877.33</c:v>
                </c:pt>
                <c:pt idx="197">
                  <c:v>1877.42</c:v>
                </c:pt>
                <c:pt idx="198">
                  <c:v>1877.5</c:v>
                </c:pt>
                <c:pt idx="199">
                  <c:v>1877.58</c:v>
                </c:pt>
                <c:pt idx="200">
                  <c:v>1877.6699999999998</c:v>
                </c:pt>
                <c:pt idx="201">
                  <c:v>1877.75</c:v>
                </c:pt>
                <c:pt idx="202">
                  <c:v>1877.83</c:v>
                </c:pt>
                <c:pt idx="203">
                  <c:v>1877.92</c:v>
                </c:pt>
                <c:pt idx="204">
                  <c:v>1878</c:v>
                </c:pt>
                <c:pt idx="205">
                  <c:v>1878.08</c:v>
                </c:pt>
                <c:pt idx="206">
                  <c:v>1878.1699999999998</c:v>
                </c:pt>
                <c:pt idx="207">
                  <c:v>1878.25</c:v>
                </c:pt>
                <c:pt idx="208">
                  <c:v>1878.33</c:v>
                </c:pt>
                <c:pt idx="209">
                  <c:v>1878.42</c:v>
                </c:pt>
                <c:pt idx="210">
                  <c:v>1878.5</c:v>
                </c:pt>
                <c:pt idx="211">
                  <c:v>1878.58</c:v>
                </c:pt>
                <c:pt idx="212">
                  <c:v>1878.6699999999998</c:v>
                </c:pt>
                <c:pt idx="213">
                  <c:v>1878.75</c:v>
                </c:pt>
                <c:pt idx="214">
                  <c:v>1878.83</c:v>
                </c:pt>
                <c:pt idx="215">
                  <c:v>1878.92</c:v>
                </c:pt>
                <c:pt idx="216">
                  <c:v>1879</c:v>
                </c:pt>
                <c:pt idx="217">
                  <c:v>1879.08</c:v>
                </c:pt>
                <c:pt idx="218">
                  <c:v>1879.1699999999998</c:v>
                </c:pt>
                <c:pt idx="219">
                  <c:v>1879.25</c:v>
                </c:pt>
                <c:pt idx="220">
                  <c:v>1879.33</c:v>
                </c:pt>
                <c:pt idx="221">
                  <c:v>1879.42</c:v>
                </c:pt>
                <c:pt idx="222">
                  <c:v>1879.5</c:v>
                </c:pt>
                <c:pt idx="223">
                  <c:v>1879.58</c:v>
                </c:pt>
                <c:pt idx="224">
                  <c:v>1879.6699999999998</c:v>
                </c:pt>
                <c:pt idx="225">
                  <c:v>1879.75</c:v>
                </c:pt>
                <c:pt idx="226">
                  <c:v>1879.83</c:v>
                </c:pt>
                <c:pt idx="227">
                  <c:v>1879.92</c:v>
                </c:pt>
                <c:pt idx="228">
                  <c:v>1880</c:v>
                </c:pt>
                <c:pt idx="229">
                  <c:v>1880.08</c:v>
                </c:pt>
                <c:pt idx="230">
                  <c:v>1880.1699999999998</c:v>
                </c:pt>
                <c:pt idx="231">
                  <c:v>1880.25</c:v>
                </c:pt>
                <c:pt idx="232">
                  <c:v>1880.33</c:v>
                </c:pt>
                <c:pt idx="233">
                  <c:v>1880.42</c:v>
                </c:pt>
                <c:pt idx="234">
                  <c:v>1880.5</c:v>
                </c:pt>
                <c:pt idx="235">
                  <c:v>1880.58</c:v>
                </c:pt>
                <c:pt idx="236">
                  <c:v>1880.6699999999998</c:v>
                </c:pt>
                <c:pt idx="237">
                  <c:v>1880.75</c:v>
                </c:pt>
                <c:pt idx="238">
                  <c:v>1880.83</c:v>
                </c:pt>
                <c:pt idx="239">
                  <c:v>1880.92</c:v>
                </c:pt>
                <c:pt idx="240">
                  <c:v>1881</c:v>
                </c:pt>
                <c:pt idx="241">
                  <c:v>1881.08</c:v>
                </c:pt>
                <c:pt idx="242">
                  <c:v>1881.1699999999998</c:v>
                </c:pt>
                <c:pt idx="243">
                  <c:v>1881.25</c:v>
                </c:pt>
                <c:pt idx="244">
                  <c:v>1881.33</c:v>
                </c:pt>
                <c:pt idx="245">
                  <c:v>1881.42</c:v>
                </c:pt>
                <c:pt idx="246">
                  <c:v>1881.5</c:v>
                </c:pt>
                <c:pt idx="247">
                  <c:v>1881.58</c:v>
                </c:pt>
                <c:pt idx="248">
                  <c:v>1881.6699999999998</c:v>
                </c:pt>
                <c:pt idx="249">
                  <c:v>1881.75</c:v>
                </c:pt>
                <c:pt idx="250">
                  <c:v>1881.83</c:v>
                </c:pt>
                <c:pt idx="251">
                  <c:v>1881.92</c:v>
                </c:pt>
                <c:pt idx="252">
                  <c:v>1882</c:v>
                </c:pt>
                <c:pt idx="253">
                  <c:v>1882.08</c:v>
                </c:pt>
                <c:pt idx="254">
                  <c:v>1882.1699999999998</c:v>
                </c:pt>
                <c:pt idx="255">
                  <c:v>1882.25</c:v>
                </c:pt>
                <c:pt idx="256">
                  <c:v>1882.33</c:v>
                </c:pt>
                <c:pt idx="257">
                  <c:v>1882.42</c:v>
                </c:pt>
                <c:pt idx="258">
                  <c:v>1882.5</c:v>
                </c:pt>
                <c:pt idx="259">
                  <c:v>1882.58</c:v>
                </c:pt>
                <c:pt idx="260">
                  <c:v>1882.6699999999998</c:v>
                </c:pt>
                <c:pt idx="261">
                  <c:v>1882.75</c:v>
                </c:pt>
                <c:pt idx="262">
                  <c:v>1882.83</c:v>
                </c:pt>
                <c:pt idx="263">
                  <c:v>1882.92</c:v>
                </c:pt>
                <c:pt idx="264">
                  <c:v>1883</c:v>
                </c:pt>
                <c:pt idx="265">
                  <c:v>1883.08</c:v>
                </c:pt>
                <c:pt idx="266">
                  <c:v>1883.1699999999998</c:v>
                </c:pt>
                <c:pt idx="267">
                  <c:v>1883.25</c:v>
                </c:pt>
                <c:pt idx="268">
                  <c:v>1883.33</c:v>
                </c:pt>
                <c:pt idx="269">
                  <c:v>1883.42</c:v>
                </c:pt>
                <c:pt idx="270">
                  <c:v>1883.5</c:v>
                </c:pt>
                <c:pt idx="271">
                  <c:v>1883.58</c:v>
                </c:pt>
                <c:pt idx="272">
                  <c:v>1883.6699999999998</c:v>
                </c:pt>
                <c:pt idx="273">
                  <c:v>1883.75</c:v>
                </c:pt>
                <c:pt idx="274">
                  <c:v>1883.83</c:v>
                </c:pt>
                <c:pt idx="275">
                  <c:v>1883.92</c:v>
                </c:pt>
                <c:pt idx="276">
                  <c:v>1884</c:v>
                </c:pt>
                <c:pt idx="277">
                  <c:v>1884.08</c:v>
                </c:pt>
                <c:pt idx="278">
                  <c:v>1884.1699999999998</c:v>
                </c:pt>
                <c:pt idx="279">
                  <c:v>1884.25</c:v>
                </c:pt>
                <c:pt idx="280">
                  <c:v>1884.33</c:v>
                </c:pt>
                <c:pt idx="281">
                  <c:v>1884.42</c:v>
                </c:pt>
                <c:pt idx="282">
                  <c:v>1884.5</c:v>
                </c:pt>
                <c:pt idx="283">
                  <c:v>1884.58</c:v>
                </c:pt>
                <c:pt idx="284">
                  <c:v>1884.6699999999998</c:v>
                </c:pt>
                <c:pt idx="285">
                  <c:v>1884.75</c:v>
                </c:pt>
                <c:pt idx="286">
                  <c:v>1884.83</c:v>
                </c:pt>
                <c:pt idx="287">
                  <c:v>1884.92</c:v>
                </c:pt>
                <c:pt idx="288">
                  <c:v>1885</c:v>
                </c:pt>
                <c:pt idx="289">
                  <c:v>1885.08</c:v>
                </c:pt>
                <c:pt idx="290">
                  <c:v>1885.1699999999998</c:v>
                </c:pt>
                <c:pt idx="291">
                  <c:v>1885.25</c:v>
                </c:pt>
                <c:pt idx="292">
                  <c:v>1885.33</c:v>
                </c:pt>
                <c:pt idx="293">
                  <c:v>1885.42</c:v>
                </c:pt>
                <c:pt idx="294">
                  <c:v>1885.5</c:v>
                </c:pt>
                <c:pt idx="295">
                  <c:v>1885.58</c:v>
                </c:pt>
                <c:pt idx="296">
                  <c:v>1885.6699999999998</c:v>
                </c:pt>
                <c:pt idx="297">
                  <c:v>1885.75</c:v>
                </c:pt>
                <c:pt idx="298">
                  <c:v>1885.83</c:v>
                </c:pt>
                <c:pt idx="299">
                  <c:v>1885.92</c:v>
                </c:pt>
                <c:pt idx="300">
                  <c:v>1886</c:v>
                </c:pt>
                <c:pt idx="301">
                  <c:v>1886.08</c:v>
                </c:pt>
                <c:pt idx="302">
                  <c:v>1886.1699999999998</c:v>
                </c:pt>
                <c:pt idx="303">
                  <c:v>1886.25</c:v>
                </c:pt>
                <c:pt idx="304">
                  <c:v>1886.33</c:v>
                </c:pt>
                <c:pt idx="305">
                  <c:v>1886.42</c:v>
                </c:pt>
                <c:pt idx="306">
                  <c:v>1886.5</c:v>
                </c:pt>
                <c:pt idx="307">
                  <c:v>1886.58</c:v>
                </c:pt>
                <c:pt idx="308">
                  <c:v>1886.6699999999998</c:v>
                </c:pt>
                <c:pt idx="309">
                  <c:v>1886.75</c:v>
                </c:pt>
                <c:pt idx="310">
                  <c:v>1886.83</c:v>
                </c:pt>
                <c:pt idx="311">
                  <c:v>1886.92</c:v>
                </c:pt>
                <c:pt idx="312">
                  <c:v>1887</c:v>
                </c:pt>
                <c:pt idx="313">
                  <c:v>1887.08</c:v>
                </c:pt>
                <c:pt idx="314">
                  <c:v>1887.1699999999998</c:v>
                </c:pt>
                <c:pt idx="315">
                  <c:v>1887.25</c:v>
                </c:pt>
                <c:pt idx="316">
                  <c:v>1887.33</c:v>
                </c:pt>
                <c:pt idx="317">
                  <c:v>1887.42</c:v>
                </c:pt>
                <c:pt idx="318">
                  <c:v>1887.5</c:v>
                </c:pt>
                <c:pt idx="319">
                  <c:v>1887.58</c:v>
                </c:pt>
                <c:pt idx="320">
                  <c:v>1887.6699999999998</c:v>
                </c:pt>
                <c:pt idx="321">
                  <c:v>1887.75</c:v>
                </c:pt>
                <c:pt idx="322">
                  <c:v>1887.83</c:v>
                </c:pt>
                <c:pt idx="323">
                  <c:v>1887.92</c:v>
                </c:pt>
                <c:pt idx="324">
                  <c:v>1888</c:v>
                </c:pt>
                <c:pt idx="325">
                  <c:v>1888.08</c:v>
                </c:pt>
                <c:pt idx="326">
                  <c:v>1888.1699999999998</c:v>
                </c:pt>
                <c:pt idx="327">
                  <c:v>1888.25</c:v>
                </c:pt>
                <c:pt idx="328">
                  <c:v>1888.33</c:v>
                </c:pt>
                <c:pt idx="329">
                  <c:v>1888.42</c:v>
                </c:pt>
                <c:pt idx="330">
                  <c:v>1888.5</c:v>
                </c:pt>
                <c:pt idx="331">
                  <c:v>1888.58</c:v>
                </c:pt>
                <c:pt idx="332">
                  <c:v>1888.6699999999998</c:v>
                </c:pt>
                <c:pt idx="333">
                  <c:v>1888.75</c:v>
                </c:pt>
                <c:pt idx="334">
                  <c:v>1888.83</c:v>
                </c:pt>
                <c:pt idx="335">
                  <c:v>1888.92</c:v>
                </c:pt>
                <c:pt idx="336">
                  <c:v>1889</c:v>
                </c:pt>
                <c:pt idx="337">
                  <c:v>1889.08</c:v>
                </c:pt>
                <c:pt idx="338">
                  <c:v>1889.1699999999998</c:v>
                </c:pt>
                <c:pt idx="339">
                  <c:v>1889.25</c:v>
                </c:pt>
                <c:pt idx="340">
                  <c:v>1889.33</c:v>
                </c:pt>
                <c:pt idx="341">
                  <c:v>1889.42</c:v>
                </c:pt>
                <c:pt idx="342">
                  <c:v>1889.5</c:v>
                </c:pt>
                <c:pt idx="343">
                  <c:v>1889.58</c:v>
                </c:pt>
                <c:pt idx="344">
                  <c:v>1889.6699999999998</c:v>
                </c:pt>
                <c:pt idx="345">
                  <c:v>1889.75</c:v>
                </c:pt>
                <c:pt idx="346">
                  <c:v>1889.83</c:v>
                </c:pt>
                <c:pt idx="347">
                  <c:v>1889.92</c:v>
                </c:pt>
                <c:pt idx="348">
                  <c:v>1890</c:v>
                </c:pt>
                <c:pt idx="349">
                  <c:v>1890.08</c:v>
                </c:pt>
                <c:pt idx="350">
                  <c:v>1890.1699999999998</c:v>
                </c:pt>
                <c:pt idx="351">
                  <c:v>1890.25</c:v>
                </c:pt>
                <c:pt idx="352">
                  <c:v>1890.33</c:v>
                </c:pt>
                <c:pt idx="353">
                  <c:v>1890.42</c:v>
                </c:pt>
                <c:pt idx="354">
                  <c:v>1890.5</c:v>
                </c:pt>
                <c:pt idx="355">
                  <c:v>1890.58</c:v>
                </c:pt>
                <c:pt idx="356">
                  <c:v>1890.6699999999998</c:v>
                </c:pt>
                <c:pt idx="357">
                  <c:v>1890.75</c:v>
                </c:pt>
                <c:pt idx="358">
                  <c:v>1890.83</c:v>
                </c:pt>
                <c:pt idx="359">
                  <c:v>1890.92</c:v>
                </c:pt>
                <c:pt idx="360">
                  <c:v>1891</c:v>
                </c:pt>
                <c:pt idx="361">
                  <c:v>1891.08</c:v>
                </c:pt>
                <c:pt idx="362">
                  <c:v>1891.1699999999998</c:v>
                </c:pt>
                <c:pt idx="363">
                  <c:v>1891.25</c:v>
                </c:pt>
                <c:pt idx="364">
                  <c:v>1891.33</c:v>
                </c:pt>
                <c:pt idx="365">
                  <c:v>1891.42</c:v>
                </c:pt>
                <c:pt idx="366">
                  <c:v>1891.5</c:v>
                </c:pt>
                <c:pt idx="367">
                  <c:v>1891.58</c:v>
                </c:pt>
                <c:pt idx="368">
                  <c:v>1891.6699999999998</c:v>
                </c:pt>
                <c:pt idx="369">
                  <c:v>1891.75</c:v>
                </c:pt>
                <c:pt idx="370">
                  <c:v>1891.83</c:v>
                </c:pt>
                <c:pt idx="371">
                  <c:v>1891.92</c:v>
                </c:pt>
                <c:pt idx="372">
                  <c:v>1892</c:v>
                </c:pt>
                <c:pt idx="373">
                  <c:v>1892.08</c:v>
                </c:pt>
                <c:pt idx="374">
                  <c:v>1892.1699999999998</c:v>
                </c:pt>
                <c:pt idx="375">
                  <c:v>1892.25</c:v>
                </c:pt>
                <c:pt idx="376">
                  <c:v>1892.33</c:v>
                </c:pt>
                <c:pt idx="377">
                  <c:v>1892.42</c:v>
                </c:pt>
                <c:pt idx="378">
                  <c:v>1892.5</c:v>
                </c:pt>
                <c:pt idx="379">
                  <c:v>1892.58</c:v>
                </c:pt>
                <c:pt idx="380">
                  <c:v>1892.6699999999998</c:v>
                </c:pt>
                <c:pt idx="381">
                  <c:v>1892.75</c:v>
                </c:pt>
                <c:pt idx="382">
                  <c:v>1892.83</c:v>
                </c:pt>
                <c:pt idx="383">
                  <c:v>1892.92</c:v>
                </c:pt>
                <c:pt idx="384">
                  <c:v>1893</c:v>
                </c:pt>
                <c:pt idx="385">
                  <c:v>1893.08</c:v>
                </c:pt>
                <c:pt idx="386">
                  <c:v>1893.1699999999998</c:v>
                </c:pt>
                <c:pt idx="387">
                  <c:v>1893.25</c:v>
                </c:pt>
                <c:pt idx="388">
                  <c:v>1893.33</c:v>
                </c:pt>
                <c:pt idx="389">
                  <c:v>1893.42</c:v>
                </c:pt>
                <c:pt idx="390">
                  <c:v>1893.5</c:v>
                </c:pt>
                <c:pt idx="391">
                  <c:v>1893.58</c:v>
                </c:pt>
                <c:pt idx="392">
                  <c:v>1893.6699999999998</c:v>
                </c:pt>
                <c:pt idx="393">
                  <c:v>1893.75</c:v>
                </c:pt>
                <c:pt idx="394">
                  <c:v>1893.83</c:v>
                </c:pt>
                <c:pt idx="395">
                  <c:v>1893.92</c:v>
                </c:pt>
                <c:pt idx="396">
                  <c:v>1894</c:v>
                </c:pt>
                <c:pt idx="397">
                  <c:v>1894.08</c:v>
                </c:pt>
                <c:pt idx="398">
                  <c:v>1894.1699999999998</c:v>
                </c:pt>
                <c:pt idx="399">
                  <c:v>1894.25</c:v>
                </c:pt>
                <c:pt idx="400">
                  <c:v>1894.33</c:v>
                </c:pt>
                <c:pt idx="401">
                  <c:v>1894.42</c:v>
                </c:pt>
                <c:pt idx="402">
                  <c:v>1894.5</c:v>
                </c:pt>
                <c:pt idx="403">
                  <c:v>1894.58</c:v>
                </c:pt>
                <c:pt idx="404">
                  <c:v>1894.6699999999998</c:v>
                </c:pt>
                <c:pt idx="405">
                  <c:v>1894.75</c:v>
                </c:pt>
                <c:pt idx="406">
                  <c:v>1894.83</c:v>
                </c:pt>
                <c:pt idx="407">
                  <c:v>1894.92</c:v>
                </c:pt>
                <c:pt idx="408">
                  <c:v>1895</c:v>
                </c:pt>
                <c:pt idx="409">
                  <c:v>1895.08</c:v>
                </c:pt>
                <c:pt idx="410">
                  <c:v>1895.1699999999998</c:v>
                </c:pt>
                <c:pt idx="411">
                  <c:v>1895.25</c:v>
                </c:pt>
                <c:pt idx="412">
                  <c:v>1895.33</c:v>
                </c:pt>
                <c:pt idx="413">
                  <c:v>1895.42</c:v>
                </c:pt>
                <c:pt idx="414">
                  <c:v>1895.5</c:v>
                </c:pt>
                <c:pt idx="415">
                  <c:v>1895.58</c:v>
                </c:pt>
                <c:pt idx="416">
                  <c:v>1895.6699999999998</c:v>
                </c:pt>
                <c:pt idx="417">
                  <c:v>1895.75</c:v>
                </c:pt>
                <c:pt idx="418">
                  <c:v>1895.83</c:v>
                </c:pt>
                <c:pt idx="419">
                  <c:v>1895.92</c:v>
                </c:pt>
                <c:pt idx="420">
                  <c:v>1896</c:v>
                </c:pt>
                <c:pt idx="421">
                  <c:v>1896.08</c:v>
                </c:pt>
                <c:pt idx="422">
                  <c:v>1896.1699999999998</c:v>
                </c:pt>
                <c:pt idx="423">
                  <c:v>1896.25</c:v>
                </c:pt>
                <c:pt idx="424">
                  <c:v>1896.33</c:v>
                </c:pt>
                <c:pt idx="425">
                  <c:v>1896.42</c:v>
                </c:pt>
                <c:pt idx="426">
                  <c:v>1896.5</c:v>
                </c:pt>
                <c:pt idx="427">
                  <c:v>1896.58</c:v>
                </c:pt>
                <c:pt idx="428">
                  <c:v>1896.6699999999998</c:v>
                </c:pt>
                <c:pt idx="429">
                  <c:v>1896.75</c:v>
                </c:pt>
                <c:pt idx="430">
                  <c:v>1896.83</c:v>
                </c:pt>
                <c:pt idx="431">
                  <c:v>1896.92</c:v>
                </c:pt>
                <c:pt idx="432">
                  <c:v>1897</c:v>
                </c:pt>
                <c:pt idx="433">
                  <c:v>1897.08</c:v>
                </c:pt>
                <c:pt idx="434">
                  <c:v>1897.1699999999998</c:v>
                </c:pt>
                <c:pt idx="435">
                  <c:v>1897.25</c:v>
                </c:pt>
                <c:pt idx="436">
                  <c:v>1897.33</c:v>
                </c:pt>
                <c:pt idx="437">
                  <c:v>1897.42</c:v>
                </c:pt>
                <c:pt idx="438">
                  <c:v>1897.5</c:v>
                </c:pt>
                <c:pt idx="439">
                  <c:v>1897.58</c:v>
                </c:pt>
                <c:pt idx="440">
                  <c:v>1897.6699999999998</c:v>
                </c:pt>
                <c:pt idx="441">
                  <c:v>1897.75</c:v>
                </c:pt>
                <c:pt idx="442">
                  <c:v>1897.83</c:v>
                </c:pt>
                <c:pt idx="443">
                  <c:v>1897.92</c:v>
                </c:pt>
                <c:pt idx="444">
                  <c:v>1898</c:v>
                </c:pt>
                <c:pt idx="445">
                  <c:v>1898.08</c:v>
                </c:pt>
                <c:pt idx="446">
                  <c:v>1898.1699999999998</c:v>
                </c:pt>
                <c:pt idx="447">
                  <c:v>1898.25</c:v>
                </c:pt>
                <c:pt idx="448">
                  <c:v>1898.33</c:v>
                </c:pt>
                <c:pt idx="449">
                  <c:v>1898.42</c:v>
                </c:pt>
                <c:pt idx="450">
                  <c:v>1898.5</c:v>
                </c:pt>
                <c:pt idx="451">
                  <c:v>1898.58</c:v>
                </c:pt>
                <c:pt idx="452">
                  <c:v>1898.6699999999998</c:v>
                </c:pt>
                <c:pt idx="453">
                  <c:v>1898.75</c:v>
                </c:pt>
                <c:pt idx="454">
                  <c:v>1898.83</c:v>
                </c:pt>
                <c:pt idx="455">
                  <c:v>1898.92</c:v>
                </c:pt>
                <c:pt idx="456">
                  <c:v>1899</c:v>
                </c:pt>
                <c:pt idx="457">
                  <c:v>1899.08</c:v>
                </c:pt>
                <c:pt idx="458">
                  <c:v>1899.1699999999998</c:v>
                </c:pt>
                <c:pt idx="459">
                  <c:v>1899.25</c:v>
                </c:pt>
                <c:pt idx="460">
                  <c:v>1899.33</c:v>
                </c:pt>
                <c:pt idx="461">
                  <c:v>1899.42</c:v>
                </c:pt>
                <c:pt idx="462">
                  <c:v>1899.5</c:v>
                </c:pt>
                <c:pt idx="463">
                  <c:v>1899.58</c:v>
                </c:pt>
                <c:pt idx="464">
                  <c:v>1899.6699999999998</c:v>
                </c:pt>
                <c:pt idx="465">
                  <c:v>1899.75</c:v>
                </c:pt>
                <c:pt idx="466">
                  <c:v>1899.83</c:v>
                </c:pt>
                <c:pt idx="467">
                  <c:v>1899.92</c:v>
                </c:pt>
                <c:pt idx="468">
                  <c:v>1900</c:v>
                </c:pt>
                <c:pt idx="469">
                  <c:v>1900.08</c:v>
                </c:pt>
                <c:pt idx="470">
                  <c:v>1900.1699999999998</c:v>
                </c:pt>
                <c:pt idx="471">
                  <c:v>1900.25</c:v>
                </c:pt>
                <c:pt idx="472">
                  <c:v>1900.33</c:v>
                </c:pt>
                <c:pt idx="473">
                  <c:v>1900.42</c:v>
                </c:pt>
                <c:pt idx="474">
                  <c:v>1900.5</c:v>
                </c:pt>
                <c:pt idx="475">
                  <c:v>1900.58</c:v>
                </c:pt>
                <c:pt idx="476">
                  <c:v>1900.6699999999998</c:v>
                </c:pt>
                <c:pt idx="477">
                  <c:v>1900.75</c:v>
                </c:pt>
                <c:pt idx="478">
                  <c:v>1900.83</c:v>
                </c:pt>
                <c:pt idx="479">
                  <c:v>1900.92</c:v>
                </c:pt>
                <c:pt idx="480">
                  <c:v>1901</c:v>
                </c:pt>
                <c:pt idx="481">
                  <c:v>1901.08</c:v>
                </c:pt>
                <c:pt idx="482">
                  <c:v>1901.1699999999998</c:v>
                </c:pt>
                <c:pt idx="483">
                  <c:v>1901.25</c:v>
                </c:pt>
                <c:pt idx="484">
                  <c:v>1901.33</c:v>
                </c:pt>
                <c:pt idx="485">
                  <c:v>1901.42</c:v>
                </c:pt>
                <c:pt idx="486">
                  <c:v>1901.5</c:v>
                </c:pt>
                <c:pt idx="487">
                  <c:v>1901.58</c:v>
                </c:pt>
                <c:pt idx="488">
                  <c:v>1901.6699999999998</c:v>
                </c:pt>
                <c:pt idx="489">
                  <c:v>1901.75</c:v>
                </c:pt>
                <c:pt idx="490">
                  <c:v>1901.83</c:v>
                </c:pt>
                <c:pt idx="491">
                  <c:v>1901.92</c:v>
                </c:pt>
                <c:pt idx="492">
                  <c:v>1902</c:v>
                </c:pt>
                <c:pt idx="493">
                  <c:v>1902.08</c:v>
                </c:pt>
                <c:pt idx="494">
                  <c:v>1902.1699999999998</c:v>
                </c:pt>
                <c:pt idx="495">
                  <c:v>1902.25</c:v>
                </c:pt>
                <c:pt idx="496">
                  <c:v>1902.33</c:v>
                </c:pt>
                <c:pt idx="497">
                  <c:v>1902.42</c:v>
                </c:pt>
                <c:pt idx="498">
                  <c:v>1902.5</c:v>
                </c:pt>
                <c:pt idx="499">
                  <c:v>1902.58</c:v>
                </c:pt>
                <c:pt idx="500">
                  <c:v>1902.6699999999998</c:v>
                </c:pt>
                <c:pt idx="501">
                  <c:v>1902.75</c:v>
                </c:pt>
                <c:pt idx="502">
                  <c:v>1902.83</c:v>
                </c:pt>
                <c:pt idx="503">
                  <c:v>1902.92</c:v>
                </c:pt>
                <c:pt idx="504">
                  <c:v>1903</c:v>
                </c:pt>
                <c:pt idx="505">
                  <c:v>1903.08</c:v>
                </c:pt>
                <c:pt idx="506">
                  <c:v>1903.1699999999998</c:v>
                </c:pt>
                <c:pt idx="507">
                  <c:v>1903.25</c:v>
                </c:pt>
                <c:pt idx="508">
                  <c:v>1903.33</c:v>
                </c:pt>
                <c:pt idx="509">
                  <c:v>1903.42</c:v>
                </c:pt>
                <c:pt idx="510">
                  <c:v>1903.5</c:v>
                </c:pt>
                <c:pt idx="511">
                  <c:v>1903.58</c:v>
                </c:pt>
                <c:pt idx="512">
                  <c:v>1903.6699999999998</c:v>
                </c:pt>
                <c:pt idx="513">
                  <c:v>1903.75</c:v>
                </c:pt>
                <c:pt idx="514">
                  <c:v>1903.83</c:v>
                </c:pt>
                <c:pt idx="515">
                  <c:v>1903.92</c:v>
                </c:pt>
                <c:pt idx="516">
                  <c:v>1904</c:v>
                </c:pt>
                <c:pt idx="517">
                  <c:v>1904.08</c:v>
                </c:pt>
                <c:pt idx="518">
                  <c:v>1904.1699999999998</c:v>
                </c:pt>
                <c:pt idx="519">
                  <c:v>1904.25</c:v>
                </c:pt>
                <c:pt idx="520">
                  <c:v>1904.33</c:v>
                </c:pt>
                <c:pt idx="521">
                  <c:v>1904.42</c:v>
                </c:pt>
                <c:pt idx="522">
                  <c:v>1904.5</c:v>
                </c:pt>
                <c:pt idx="523">
                  <c:v>1904.58</c:v>
                </c:pt>
                <c:pt idx="524">
                  <c:v>1904.6699999999998</c:v>
                </c:pt>
                <c:pt idx="525">
                  <c:v>1904.75</c:v>
                </c:pt>
                <c:pt idx="526">
                  <c:v>1904.83</c:v>
                </c:pt>
                <c:pt idx="527">
                  <c:v>1904.92</c:v>
                </c:pt>
                <c:pt idx="528">
                  <c:v>1905</c:v>
                </c:pt>
                <c:pt idx="529">
                  <c:v>1905.08</c:v>
                </c:pt>
                <c:pt idx="530">
                  <c:v>1905.1699999999998</c:v>
                </c:pt>
                <c:pt idx="531">
                  <c:v>1905.25</c:v>
                </c:pt>
                <c:pt idx="532">
                  <c:v>1905.33</c:v>
                </c:pt>
                <c:pt idx="533">
                  <c:v>1905.42</c:v>
                </c:pt>
                <c:pt idx="534">
                  <c:v>1905.5</c:v>
                </c:pt>
                <c:pt idx="535">
                  <c:v>1905.58</c:v>
                </c:pt>
                <c:pt idx="536">
                  <c:v>1905.6699999999998</c:v>
                </c:pt>
                <c:pt idx="537">
                  <c:v>1905.75</c:v>
                </c:pt>
                <c:pt idx="538">
                  <c:v>1905.83</c:v>
                </c:pt>
                <c:pt idx="539">
                  <c:v>1905.92</c:v>
                </c:pt>
                <c:pt idx="540">
                  <c:v>1906</c:v>
                </c:pt>
                <c:pt idx="541">
                  <c:v>1906.08</c:v>
                </c:pt>
                <c:pt idx="542">
                  <c:v>1906.1699999999998</c:v>
                </c:pt>
                <c:pt idx="543">
                  <c:v>1906.25</c:v>
                </c:pt>
                <c:pt idx="544">
                  <c:v>1906.33</c:v>
                </c:pt>
                <c:pt idx="545">
                  <c:v>1906.42</c:v>
                </c:pt>
                <c:pt idx="546">
                  <c:v>1906.5</c:v>
                </c:pt>
                <c:pt idx="547">
                  <c:v>1906.58</c:v>
                </c:pt>
                <c:pt idx="548">
                  <c:v>1906.6699999999998</c:v>
                </c:pt>
                <c:pt idx="549">
                  <c:v>1906.75</c:v>
                </c:pt>
                <c:pt idx="550">
                  <c:v>1906.83</c:v>
                </c:pt>
                <c:pt idx="551">
                  <c:v>1906.92</c:v>
                </c:pt>
                <c:pt idx="552">
                  <c:v>1907</c:v>
                </c:pt>
                <c:pt idx="553">
                  <c:v>1907.08</c:v>
                </c:pt>
                <c:pt idx="554">
                  <c:v>1907.1699999999998</c:v>
                </c:pt>
                <c:pt idx="555">
                  <c:v>1907.25</c:v>
                </c:pt>
                <c:pt idx="556">
                  <c:v>1907.33</c:v>
                </c:pt>
                <c:pt idx="557">
                  <c:v>1907.42</c:v>
                </c:pt>
                <c:pt idx="558">
                  <c:v>1907.5</c:v>
                </c:pt>
                <c:pt idx="559">
                  <c:v>1907.58</c:v>
                </c:pt>
                <c:pt idx="560">
                  <c:v>1907.6699999999998</c:v>
                </c:pt>
                <c:pt idx="561">
                  <c:v>1907.75</c:v>
                </c:pt>
                <c:pt idx="562">
                  <c:v>1907.83</c:v>
                </c:pt>
                <c:pt idx="563">
                  <c:v>1907.92</c:v>
                </c:pt>
                <c:pt idx="564">
                  <c:v>1908</c:v>
                </c:pt>
                <c:pt idx="565">
                  <c:v>1908.08</c:v>
                </c:pt>
                <c:pt idx="566">
                  <c:v>1908.1699999999998</c:v>
                </c:pt>
                <c:pt idx="567">
                  <c:v>1908.25</c:v>
                </c:pt>
                <c:pt idx="568">
                  <c:v>1908.33</c:v>
                </c:pt>
                <c:pt idx="569">
                  <c:v>1908.42</c:v>
                </c:pt>
                <c:pt idx="570">
                  <c:v>1908.5</c:v>
                </c:pt>
                <c:pt idx="571">
                  <c:v>1908.58</c:v>
                </c:pt>
                <c:pt idx="572">
                  <c:v>1908.6699999999998</c:v>
                </c:pt>
                <c:pt idx="573">
                  <c:v>1908.75</c:v>
                </c:pt>
                <c:pt idx="574">
                  <c:v>1908.83</c:v>
                </c:pt>
                <c:pt idx="575">
                  <c:v>1908.92</c:v>
                </c:pt>
                <c:pt idx="576">
                  <c:v>1909</c:v>
                </c:pt>
                <c:pt idx="577">
                  <c:v>1909.08</c:v>
                </c:pt>
                <c:pt idx="578">
                  <c:v>1909.1699999999998</c:v>
                </c:pt>
                <c:pt idx="579">
                  <c:v>1909.25</c:v>
                </c:pt>
                <c:pt idx="580">
                  <c:v>1909.33</c:v>
                </c:pt>
                <c:pt idx="581">
                  <c:v>1909.42</c:v>
                </c:pt>
                <c:pt idx="582">
                  <c:v>1909.5</c:v>
                </c:pt>
                <c:pt idx="583">
                  <c:v>1909.58</c:v>
                </c:pt>
                <c:pt idx="584">
                  <c:v>1909.6699999999998</c:v>
                </c:pt>
                <c:pt idx="585">
                  <c:v>1909.75</c:v>
                </c:pt>
                <c:pt idx="586">
                  <c:v>1909.83</c:v>
                </c:pt>
                <c:pt idx="587">
                  <c:v>1909.92</c:v>
                </c:pt>
                <c:pt idx="588">
                  <c:v>1910</c:v>
                </c:pt>
                <c:pt idx="589">
                  <c:v>1910.08</c:v>
                </c:pt>
                <c:pt idx="590">
                  <c:v>1910.1699999999998</c:v>
                </c:pt>
                <c:pt idx="591">
                  <c:v>1910.25</c:v>
                </c:pt>
                <c:pt idx="592">
                  <c:v>1910.33</c:v>
                </c:pt>
                <c:pt idx="593">
                  <c:v>1910.42</c:v>
                </c:pt>
                <c:pt idx="594">
                  <c:v>1910.5</c:v>
                </c:pt>
                <c:pt idx="595">
                  <c:v>1910.58</c:v>
                </c:pt>
                <c:pt idx="596">
                  <c:v>1910.6699999999998</c:v>
                </c:pt>
                <c:pt idx="597">
                  <c:v>1910.75</c:v>
                </c:pt>
                <c:pt idx="598">
                  <c:v>1910.83</c:v>
                </c:pt>
                <c:pt idx="599">
                  <c:v>1910.92</c:v>
                </c:pt>
                <c:pt idx="600">
                  <c:v>1911</c:v>
                </c:pt>
                <c:pt idx="601">
                  <c:v>1911.08</c:v>
                </c:pt>
                <c:pt idx="602">
                  <c:v>1911.1699999999998</c:v>
                </c:pt>
                <c:pt idx="603">
                  <c:v>1911.25</c:v>
                </c:pt>
                <c:pt idx="604">
                  <c:v>1911.33</c:v>
                </c:pt>
                <c:pt idx="605">
                  <c:v>1911.42</c:v>
                </c:pt>
                <c:pt idx="606">
                  <c:v>1911.5</c:v>
                </c:pt>
                <c:pt idx="607">
                  <c:v>1911.58</c:v>
                </c:pt>
                <c:pt idx="608">
                  <c:v>1911.6699999999998</c:v>
                </c:pt>
                <c:pt idx="609">
                  <c:v>1911.75</c:v>
                </c:pt>
                <c:pt idx="610">
                  <c:v>1911.83</c:v>
                </c:pt>
                <c:pt idx="611">
                  <c:v>1911.92</c:v>
                </c:pt>
                <c:pt idx="612">
                  <c:v>1912</c:v>
                </c:pt>
                <c:pt idx="613">
                  <c:v>1912.08</c:v>
                </c:pt>
                <c:pt idx="614">
                  <c:v>1912.1699999999998</c:v>
                </c:pt>
                <c:pt idx="615">
                  <c:v>1912.25</c:v>
                </c:pt>
                <c:pt idx="616">
                  <c:v>1912.33</c:v>
                </c:pt>
                <c:pt idx="617">
                  <c:v>1912.42</c:v>
                </c:pt>
                <c:pt idx="618">
                  <c:v>1912.5</c:v>
                </c:pt>
                <c:pt idx="619">
                  <c:v>1912.58</c:v>
                </c:pt>
                <c:pt idx="620">
                  <c:v>1912.6699999999998</c:v>
                </c:pt>
                <c:pt idx="621">
                  <c:v>1912.75</c:v>
                </c:pt>
                <c:pt idx="622">
                  <c:v>1912.83</c:v>
                </c:pt>
                <c:pt idx="623">
                  <c:v>1912.92</c:v>
                </c:pt>
                <c:pt idx="624">
                  <c:v>1913</c:v>
                </c:pt>
                <c:pt idx="625">
                  <c:v>1913.08</c:v>
                </c:pt>
                <c:pt idx="626">
                  <c:v>1913.1699999999998</c:v>
                </c:pt>
                <c:pt idx="627">
                  <c:v>1913.25</c:v>
                </c:pt>
                <c:pt idx="628">
                  <c:v>1913.33</c:v>
                </c:pt>
                <c:pt idx="629">
                  <c:v>1913.42</c:v>
                </c:pt>
                <c:pt idx="630">
                  <c:v>1913.5</c:v>
                </c:pt>
                <c:pt idx="631">
                  <c:v>1913.58</c:v>
                </c:pt>
                <c:pt idx="632">
                  <c:v>1913.6699999999998</c:v>
                </c:pt>
                <c:pt idx="633">
                  <c:v>1913.75</c:v>
                </c:pt>
                <c:pt idx="634">
                  <c:v>1913.83</c:v>
                </c:pt>
                <c:pt idx="635">
                  <c:v>1913.92</c:v>
                </c:pt>
                <c:pt idx="636">
                  <c:v>1914</c:v>
                </c:pt>
                <c:pt idx="637">
                  <c:v>1914.08</c:v>
                </c:pt>
                <c:pt idx="638">
                  <c:v>1914.1699999999998</c:v>
                </c:pt>
                <c:pt idx="639">
                  <c:v>1914.25</c:v>
                </c:pt>
                <c:pt idx="640">
                  <c:v>1914.33</c:v>
                </c:pt>
                <c:pt idx="641">
                  <c:v>1914.42</c:v>
                </c:pt>
                <c:pt idx="642">
                  <c:v>1914.5</c:v>
                </c:pt>
                <c:pt idx="643">
                  <c:v>1914.58</c:v>
                </c:pt>
                <c:pt idx="644">
                  <c:v>1914.6699999999998</c:v>
                </c:pt>
                <c:pt idx="645">
                  <c:v>1914.75</c:v>
                </c:pt>
                <c:pt idx="646">
                  <c:v>1914.83</c:v>
                </c:pt>
                <c:pt idx="647">
                  <c:v>1914.92</c:v>
                </c:pt>
                <c:pt idx="648">
                  <c:v>1915</c:v>
                </c:pt>
                <c:pt idx="649">
                  <c:v>1915.08</c:v>
                </c:pt>
                <c:pt idx="650">
                  <c:v>1915.1699999999998</c:v>
                </c:pt>
                <c:pt idx="651">
                  <c:v>1915.25</c:v>
                </c:pt>
                <c:pt idx="652">
                  <c:v>1915.33</c:v>
                </c:pt>
                <c:pt idx="653">
                  <c:v>1915.42</c:v>
                </c:pt>
                <c:pt idx="654">
                  <c:v>1915.5</c:v>
                </c:pt>
                <c:pt idx="655">
                  <c:v>1915.58</c:v>
                </c:pt>
                <c:pt idx="656">
                  <c:v>1915.6699999999998</c:v>
                </c:pt>
                <c:pt idx="657">
                  <c:v>1915.75</c:v>
                </c:pt>
                <c:pt idx="658">
                  <c:v>1915.83</c:v>
                </c:pt>
                <c:pt idx="659">
                  <c:v>1915.92</c:v>
                </c:pt>
                <c:pt idx="660">
                  <c:v>1916</c:v>
                </c:pt>
                <c:pt idx="661">
                  <c:v>1916.08</c:v>
                </c:pt>
                <c:pt idx="662">
                  <c:v>1916.1699999999998</c:v>
                </c:pt>
                <c:pt idx="663">
                  <c:v>1916.25</c:v>
                </c:pt>
                <c:pt idx="664">
                  <c:v>1916.33</c:v>
                </c:pt>
                <c:pt idx="665">
                  <c:v>1916.42</c:v>
                </c:pt>
                <c:pt idx="666">
                  <c:v>1916.5</c:v>
                </c:pt>
                <c:pt idx="667">
                  <c:v>1916.58</c:v>
                </c:pt>
                <c:pt idx="668">
                  <c:v>1916.6699999999998</c:v>
                </c:pt>
                <c:pt idx="669">
                  <c:v>1916.75</c:v>
                </c:pt>
                <c:pt idx="670">
                  <c:v>1916.83</c:v>
                </c:pt>
                <c:pt idx="671">
                  <c:v>1916.92</c:v>
                </c:pt>
                <c:pt idx="672">
                  <c:v>1917</c:v>
                </c:pt>
                <c:pt idx="673">
                  <c:v>1917.08</c:v>
                </c:pt>
                <c:pt idx="674">
                  <c:v>1917.1699999999998</c:v>
                </c:pt>
                <c:pt idx="675">
                  <c:v>1917.25</c:v>
                </c:pt>
                <c:pt idx="676">
                  <c:v>1917.33</c:v>
                </c:pt>
                <c:pt idx="677">
                  <c:v>1917.42</c:v>
                </c:pt>
                <c:pt idx="678">
                  <c:v>1917.5</c:v>
                </c:pt>
                <c:pt idx="679">
                  <c:v>1917.58</c:v>
                </c:pt>
                <c:pt idx="680">
                  <c:v>1917.6699999999998</c:v>
                </c:pt>
                <c:pt idx="681">
                  <c:v>1917.75</c:v>
                </c:pt>
                <c:pt idx="682">
                  <c:v>1917.83</c:v>
                </c:pt>
                <c:pt idx="683">
                  <c:v>1917.92</c:v>
                </c:pt>
                <c:pt idx="684">
                  <c:v>1918</c:v>
                </c:pt>
                <c:pt idx="685">
                  <c:v>1918.08</c:v>
                </c:pt>
                <c:pt idx="686">
                  <c:v>1918.1699999999998</c:v>
                </c:pt>
                <c:pt idx="687">
                  <c:v>1918.25</c:v>
                </c:pt>
                <c:pt idx="688">
                  <c:v>1918.33</c:v>
                </c:pt>
                <c:pt idx="689">
                  <c:v>1918.42</c:v>
                </c:pt>
                <c:pt idx="690">
                  <c:v>1918.5</c:v>
                </c:pt>
                <c:pt idx="691">
                  <c:v>1918.58</c:v>
                </c:pt>
                <c:pt idx="692">
                  <c:v>1918.6699999999998</c:v>
                </c:pt>
                <c:pt idx="693">
                  <c:v>1918.75</c:v>
                </c:pt>
                <c:pt idx="694">
                  <c:v>1918.83</c:v>
                </c:pt>
                <c:pt idx="695">
                  <c:v>1918.92</c:v>
                </c:pt>
                <c:pt idx="696">
                  <c:v>1919</c:v>
                </c:pt>
                <c:pt idx="697">
                  <c:v>1919.08</c:v>
                </c:pt>
                <c:pt idx="698">
                  <c:v>1919.1699999999998</c:v>
                </c:pt>
                <c:pt idx="699">
                  <c:v>1919.25</c:v>
                </c:pt>
                <c:pt idx="700">
                  <c:v>1919.33</c:v>
                </c:pt>
                <c:pt idx="701">
                  <c:v>1919.42</c:v>
                </c:pt>
                <c:pt idx="702">
                  <c:v>1919.5</c:v>
                </c:pt>
                <c:pt idx="703">
                  <c:v>1919.58</c:v>
                </c:pt>
                <c:pt idx="704">
                  <c:v>1919.6699999999998</c:v>
                </c:pt>
                <c:pt idx="705">
                  <c:v>1919.75</c:v>
                </c:pt>
                <c:pt idx="706">
                  <c:v>1919.83</c:v>
                </c:pt>
                <c:pt idx="707">
                  <c:v>1919.92</c:v>
                </c:pt>
                <c:pt idx="708">
                  <c:v>1920</c:v>
                </c:pt>
                <c:pt idx="709">
                  <c:v>1920.08</c:v>
                </c:pt>
                <c:pt idx="710">
                  <c:v>1920.1699999999998</c:v>
                </c:pt>
                <c:pt idx="711">
                  <c:v>1920.25</c:v>
                </c:pt>
                <c:pt idx="712">
                  <c:v>1920.33</c:v>
                </c:pt>
                <c:pt idx="713">
                  <c:v>1920.42</c:v>
                </c:pt>
                <c:pt idx="714">
                  <c:v>1920.5</c:v>
                </c:pt>
                <c:pt idx="715">
                  <c:v>1920.58</c:v>
                </c:pt>
                <c:pt idx="716">
                  <c:v>1920.6699999999998</c:v>
                </c:pt>
                <c:pt idx="717">
                  <c:v>1920.75</c:v>
                </c:pt>
                <c:pt idx="718">
                  <c:v>1920.83</c:v>
                </c:pt>
                <c:pt idx="719">
                  <c:v>1920.92</c:v>
                </c:pt>
                <c:pt idx="720">
                  <c:v>1921</c:v>
                </c:pt>
                <c:pt idx="721">
                  <c:v>1921.08</c:v>
                </c:pt>
                <c:pt idx="722">
                  <c:v>1921.1699999999998</c:v>
                </c:pt>
                <c:pt idx="723">
                  <c:v>1921.25</c:v>
                </c:pt>
                <c:pt idx="724">
                  <c:v>1921.33</c:v>
                </c:pt>
                <c:pt idx="725">
                  <c:v>1921.42</c:v>
                </c:pt>
                <c:pt idx="726">
                  <c:v>1921.5</c:v>
                </c:pt>
                <c:pt idx="727">
                  <c:v>1921.58</c:v>
                </c:pt>
                <c:pt idx="728">
                  <c:v>1921.6699999999998</c:v>
                </c:pt>
                <c:pt idx="729">
                  <c:v>1921.75</c:v>
                </c:pt>
                <c:pt idx="730">
                  <c:v>1921.83</c:v>
                </c:pt>
                <c:pt idx="731">
                  <c:v>1921.92</c:v>
                </c:pt>
                <c:pt idx="732">
                  <c:v>1922</c:v>
                </c:pt>
                <c:pt idx="733">
                  <c:v>1922.08</c:v>
                </c:pt>
                <c:pt idx="734">
                  <c:v>1922.1699999999998</c:v>
                </c:pt>
                <c:pt idx="735">
                  <c:v>1922.25</c:v>
                </c:pt>
                <c:pt idx="736">
                  <c:v>1922.33</c:v>
                </c:pt>
                <c:pt idx="737">
                  <c:v>1922.42</c:v>
                </c:pt>
                <c:pt idx="738">
                  <c:v>1922.5</c:v>
                </c:pt>
                <c:pt idx="739">
                  <c:v>1922.58</c:v>
                </c:pt>
                <c:pt idx="740">
                  <c:v>1922.6699999999998</c:v>
                </c:pt>
                <c:pt idx="741">
                  <c:v>1922.75</c:v>
                </c:pt>
                <c:pt idx="742">
                  <c:v>1922.83</c:v>
                </c:pt>
                <c:pt idx="743">
                  <c:v>1922.92</c:v>
                </c:pt>
                <c:pt idx="744">
                  <c:v>1923</c:v>
                </c:pt>
                <c:pt idx="745">
                  <c:v>1923.08</c:v>
                </c:pt>
                <c:pt idx="746">
                  <c:v>1923.1699999999998</c:v>
                </c:pt>
                <c:pt idx="747">
                  <c:v>1923.25</c:v>
                </c:pt>
                <c:pt idx="748">
                  <c:v>1923.33</c:v>
                </c:pt>
                <c:pt idx="749">
                  <c:v>1923.42</c:v>
                </c:pt>
                <c:pt idx="750">
                  <c:v>1923.5</c:v>
                </c:pt>
                <c:pt idx="751">
                  <c:v>1923.58</c:v>
                </c:pt>
                <c:pt idx="752">
                  <c:v>1923.6699999999998</c:v>
                </c:pt>
                <c:pt idx="753">
                  <c:v>1923.75</c:v>
                </c:pt>
                <c:pt idx="754">
                  <c:v>1923.83</c:v>
                </c:pt>
                <c:pt idx="755">
                  <c:v>1923.92</c:v>
                </c:pt>
                <c:pt idx="756">
                  <c:v>1924</c:v>
                </c:pt>
                <c:pt idx="757">
                  <c:v>1924.08</c:v>
                </c:pt>
                <c:pt idx="758">
                  <c:v>1924.1699999999998</c:v>
                </c:pt>
                <c:pt idx="759">
                  <c:v>1924.25</c:v>
                </c:pt>
                <c:pt idx="760">
                  <c:v>1924.33</c:v>
                </c:pt>
                <c:pt idx="761">
                  <c:v>1924.42</c:v>
                </c:pt>
                <c:pt idx="762">
                  <c:v>1924.5</c:v>
                </c:pt>
                <c:pt idx="763">
                  <c:v>1924.58</c:v>
                </c:pt>
                <c:pt idx="764">
                  <c:v>1924.6699999999998</c:v>
                </c:pt>
                <c:pt idx="765">
                  <c:v>1924.75</c:v>
                </c:pt>
                <c:pt idx="766">
                  <c:v>1924.83</c:v>
                </c:pt>
                <c:pt idx="767">
                  <c:v>1924.92</c:v>
                </c:pt>
                <c:pt idx="768">
                  <c:v>1925</c:v>
                </c:pt>
                <c:pt idx="769">
                  <c:v>1925.08</c:v>
                </c:pt>
                <c:pt idx="770">
                  <c:v>1925.1699999999998</c:v>
                </c:pt>
                <c:pt idx="771">
                  <c:v>1925.25</c:v>
                </c:pt>
                <c:pt idx="772">
                  <c:v>1925.33</c:v>
                </c:pt>
                <c:pt idx="773">
                  <c:v>1925.42</c:v>
                </c:pt>
                <c:pt idx="774">
                  <c:v>1925.5</c:v>
                </c:pt>
                <c:pt idx="775">
                  <c:v>1925.58</c:v>
                </c:pt>
                <c:pt idx="776">
                  <c:v>1925.6699999999998</c:v>
                </c:pt>
                <c:pt idx="777">
                  <c:v>1925.75</c:v>
                </c:pt>
                <c:pt idx="778">
                  <c:v>1925.83</c:v>
                </c:pt>
                <c:pt idx="779">
                  <c:v>1925.92</c:v>
                </c:pt>
                <c:pt idx="780">
                  <c:v>1926</c:v>
                </c:pt>
                <c:pt idx="781">
                  <c:v>1926.08</c:v>
                </c:pt>
                <c:pt idx="782">
                  <c:v>1926.1699999999998</c:v>
                </c:pt>
                <c:pt idx="783">
                  <c:v>1926.25</c:v>
                </c:pt>
                <c:pt idx="784">
                  <c:v>1926.33</c:v>
                </c:pt>
                <c:pt idx="785">
                  <c:v>1926.42</c:v>
                </c:pt>
                <c:pt idx="786">
                  <c:v>1926.5</c:v>
                </c:pt>
                <c:pt idx="787">
                  <c:v>1926.58</c:v>
                </c:pt>
                <c:pt idx="788">
                  <c:v>1926.6699999999998</c:v>
                </c:pt>
                <c:pt idx="789">
                  <c:v>1926.75</c:v>
                </c:pt>
                <c:pt idx="790">
                  <c:v>1926.83</c:v>
                </c:pt>
                <c:pt idx="791">
                  <c:v>1926.92</c:v>
                </c:pt>
                <c:pt idx="792">
                  <c:v>1927</c:v>
                </c:pt>
                <c:pt idx="793">
                  <c:v>1927.08</c:v>
                </c:pt>
                <c:pt idx="794">
                  <c:v>1927.1699999999998</c:v>
                </c:pt>
                <c:pt idx="795">
                  <c:v>1927.25</c:v>
                </c:pt>
                <c:pt idx="796">
                  <c:v>1927.33</c:v>
                </c:pt>
                <c:pt idx="797">
                  <c:v>1927.42</c:v>
                </c:pt>
                <c:pt idx="798">
                  <c:v>1927.5</c:v>
                </c:pt>
                <c:pt idx="799">
                  <c:v>1927.58</c:v>
                </c:pt>
                <c:pt idx="800">
                  <c:v>1927.6699999999998</c:v>
                </c:pt>
                <c:pt idx="801">
                  <c:v>1927.75</c:v>
                </c:pt>
                <c:pt idx="802">
                  <c:v>1927.83</c:v>
                </c:pt>
                <c:pt idx="803">
                  <c:v>1927.92</c:v>
                </c:pt>
                <c:pt idx="804">
                  <c:v>1928</c:v>
                </c:pt>
                <c:pt idx="805">
                  <c:v>1928.08</c:v>
                </c:pt>
                <c:pt idx="806">
                  <c:v>1928.1699999999998</c:v>
                </c:pt>
                <c:pt idx="807">
                  <c:v>1928.25</c:v>
                </c:pt>
                <c:pt idx="808">
                  <c:v>1928.33</c:v>
                </c:pt>
                <c:pt idx="809">
                  <c:v>1928.42</c:v>
                </c:pt>
                <c:pt idx="810">
                  <c:v>1928.5</c:v>
                </c:pt>
                <c:pt idx="811">
                  <c:v>1928.58</c:v>
                </c:pt>
                <c:pt idx="812">
                  <c:v>1928.6699999999998</c:v>
                </c:pt>
                <c:pt idx="813">
                  <c:v>1928.75</c:v>
                </c:pt>
                <c:pt idx="814">
                  <c:v>1928.83</c:v>
                </c:pt>
                <c:pt idx="815">
                  <c:v>1928.92</c:v>
                </c:pt>
                <c:pt idx="816">
                  <c:v>1929</c:v>
                </c:pt>
                <c:pt idx="817">
                  <c:v>1929.08</c:v>
                </c:pt>
                <c:pt idx="818">
                  <c:v>1929.1699999999998</c:v>
                </c:pt>
                <c:pt idx="819">
                  <c:v>1929.25</c:v>
                </c:pt>
                <c:pt idx="820">
                  <c:v>1929.33</c:v>
                </c:pt>
                <c:pt idx="821">
                  <c:v>1929.42</c:v>
                </c:pt>
                <c:pt idx="822">
                  <c:v>1929.5</c:v>
                </c:pt>
                <c:pt idx="823">
                  <c:v>1929.58</c:v>
                </c:pt>
                <c:pt idx="824">
                  <c:v>1929.6699999999998</c:v>
                </c:pt>
                <c:pt idx="825">
                  <c:v>1929.75</c:v>
                </c:pt>
                <c:pt idx="826">
                  <c:v>1929.83</c:v>
                </c:pt>
                <c:pt idx="827">
                  <c:v>1929.92</c:v>
                </c:pt>
                <c:pt idx="828">
                  <c:v>1930</c:v>
                </c:pt>
                <c:pt idx="829">
                  <c:v>1930.08</c:v>
                </c:pt>
                <c:pt idx="830">
                  <c:v>1930.1699999999998</c:v>
                </c:pt>
                <c:pt idx="831">
                  <c:v>1930.25</c:v>
                </c:pt>
                <c:pt idx="832">
                  <c:v>1930.33</c:v>
                </c:pt>
                <c:pt idx="833">
                  <c:v>1930.42</c:v>
                </c:pt>
                <c:pt idx="834">
                  <c:v>1930.5</c:v>
                </c:pt>
                <c:pt idx="835">
                  <c:v>1930.58</c:v>
                </c:pt>
                <c:pt idx="836">
                  <c:v>1930.6699999999998</c:v>
                </c:pt>
                <c:pt idx="837">
                  <c:v>1930.75</c:v>
                </c:pt>
                <c:pt idx="838">
                  <c:v>1930.83</c:v>
                </c:pt>
                <c:pt idx="839">
                  <c:v>1930.92</c:v>
                </c:pt>
                <c:pt idx="840">
                  <c:v>1931</c:v>
                </c:pt>
                <c:pt idx="841">
                  <c:v>1931.08</c:v>
                </c:pt>
                <c:pt idx="842">
                  <c:v>1931.1699999999998</c:v>
                </c:pt>
                <c:pt idx="843">
                  <c:v>1931.25</c:v>
                </c:pt>
                <c:pt idx="844">
                  <c:v>1931.33</c:v>
                </c:pt>
                <c:pt idx="845">
                  <c:v>1931.42</c:v>
                </c:pt>
                <c:pt idx="846">
                  <c:v>1931.5</c:v>
                </c:pt>
                <c:pt idx="847">
                  <c:v>1931.58</c:v>
                </c:pt>
                <c:pt idx="848">
                  <c:v>1931.6699999999998</c:v>
                </c:pt>
                <c:pt idx="849">
                  <c:v>1931.75</c:v>
                </c:pt>
                <c:pt idx="850">
                  <c:v>1931.83</c:v>
                </c:pt>
                <c:pt idx="851">
                  <c:v>1931.92</c:v>
                </c:pt>
                <c:pt idx="852">
                  <c:v>1932</c:v>
                </c:pt>
                <c:pt idx="853">
                  <c:v>1932.08</c:v>
                </c:pt>
                <c:pt idx="854">
                  <c:v>1932.1699999999998</c:v>
                </c:pt>
                <c:pt idx="855">
                  <c:v>1932.25</c:v>
                </c:pt>
                <c:pt idx="856">
                  <c:v>1932.33</c:v>
                </c:pt>
                <c:pt idx="857">
                  <c:v>1932.42</c:v>
                </c:pt>
                <c:pt idx="858">
                  <c:v>1932.5</c:v>
                </c:pt>
                <c:pt idx="859">
                  <c:v>1932.58</c:v>
                </c:pt>
                <c:pt idx="860">
                  <c:v>1932.6699999999998</c:v>
                </c:pt>
                <c:pt idx="861">
                  <c:v>1932.75</c:v>
                </c:pt>
                <c:pt idx="862">
                  <c:v>1932.83</c:v>
                </c:pt>
                <c:pt idx="863">
                  <c:v>1932.92</c:v>
                </c:pt>
                <c:pt idx="864">
                  <c:v>1933</c:v>
                </c:pt>
                <c:pt idx="865">
                  <c:v>1933.08</c:v>
                </c:pt>
                <c:pt idx="866">
                  <c:v>1933.1699999999998</c:v>
                </c:pt>
                <c:pt idx="867">
                  <c:v>1933.25</c:v>
                </c:pt>
                <c:pt idx="868">
                  <c:v>1933.33</c:v>
                </c:pt>
                <c:pt idx="869">
                  <c:v>1933.42</c:v>
                </c:pt>
                <c:pt idx="870">
                  <c:v>1933.5</c:v>
                </c:pt>
                <c:pt idx="871">
                  <c:v>1933.58</c:v>
                </c:pt>
                <c:pt idx="872">
                  <c:v>1933.6699999999998</c:v>
                </c:pt>
                <c:pt idx="873">
                  <c:v>1933.75</c:v>
                </c:pt>
                <c:pt idx="874">
                  <c:v>1933.83</c:v>
                </c:pt>
                <c:pt idx="875">
                  <c:v>1933.92</c:v>
                </c:pt>
                <c:pt idx="876">
                  <c:v>1934</c:v>
                </c:pt>
                <c:pt idx="877">
                  <c:v>1934.08</c:v>
                </c:pt>
                <c:pt idx="878">
                  <c:v>1934.1699999999998</c:v>
                </c:pt>
                <c:pt idx="879">
                  <c:v>1934.25</c:v>
                </c:pt>
                <c:pt idx="880">
                  <c:v>1934.33</c:v>
                </c:pt>
                <c:pt idx="881">
                  <c:v>1934.42</c:v>
                </c:pt>
                <c:pt idx="882">
                  <c:v>1934.5</c:v>
                </c:pt>
                <c:pt idx="883">
                  <c:v>1934.58</c:v>
                </c:pt>
                <c:pt idx="884">
                  <c:v>1934.6699999999998</c:v>
                </c:pt>
                <c:pt idx="885">
                  <c:v>1934.75</c:v>
                </c:pt>
                <c:pt idx="886">
                  <c:v>1934.83</c:v>
                </c:pt>
                <c:pt idx="887">
                  <c:v>1934.92</c:v>
                </c:pt>
                <c:pt idx="888">
                  <c:v>1935</c:v>
                </c:pt>
                <c:pt idx="889">
                  <c:v>1935.08</c:v>
                </c:pt>
                <c:pt idx="890">
                  <c:v>1935.1699999999998</c:v>
                </c:pt>
                <c:pt idx="891">
                  <c:v>1935.25</c:v>
                </c:pt>
                <c:pt idx="892">
                  <c:v>1935.33</c:v>
                </c:pt>
                <c:pt idx="893">
                  <c:v>1935.42</c:v>
                </c:pt>
                <c:pt idx="894">
                  <c:v>1935.5</c:v>
                </c:pt>
                <c:pt idx="895">
                  <c:v>1935.58</c:v>
                </c:pt>
                <c:pt idx="896">
                  <c:v>1935.6699999999998</c:v>
                </c:pt>
                <c:pt idx="897">
                  <c:v>1935.75</c:v>
                </c:pt>
                <c:pt idx="898">
                  <c:v>1935.83</c:v>
                </c:pt>
                <c:pt idx="899">
                  <c:v>1935.92</c:v>
                </c:pt>
                <c:pt idx="900">
                  <c:v>1936</c:v>
                </c:pt>
                <c:pt idx="901">
                  <c:v>1936.08</c:v>
                </c:pt>
                <c:pt idx="902">
                  <c:v>1936.1699999999998</c:v>
                </c:pt>
                <c:pt idx="903">
                  <c:v>1936.25</c:v>
                </c:pt>
                <c:pt idx="904">
                  <c:v>1936.33</c:v>
                </c:pt>
                <c:pt idx="905">
                  <c:v>1936.42</c:v>
                </c:pt>
                <c:pt idx="906">
                  <c:v>1936.5</c:v>
                </c:pt>
                <c:pt idx="907">
                  <c:v>1936.58</c:v>
                </c:pt>
                <c:pt idx="908">
                  <c:v>1936.6699999999998</c:v>
                </c:pt>
                <c:pt idx="909">
                  <c:v>1936.75</c:v>
                </c:pt>
                <c:pt idx="910">
                  <c:v>1936.83</c:v>
                </c:pt>
                <c:pt idx="911">
                  <c:v>1936.92</c:v>
                </c:pt>
                <c:pt idx="912">
                  <c:v>1937</c:v>
                </c:pt>
                <c:pt idx="913">
                  <c:v>1937.08</c:v>
                </c:pt>
                <c:pt idx="914">
                  <c:v>1937.1699999999998</c:v>
                </c:pt>
                <c:pt idx="915">
                  <c:v>1937.25</c:v>
                </c:pt>
                <c:pt idx="916">
                  <c:v>1937.33</c:v>
                </c:pt>
                <c:pt idx="917">
                  <c:v>1937.42</c:v>
                </c:pt>
                <c:pt idx="918">
                  <c:v>1937.5</c:v>
                </c:pt>
                <c:pt idx="919">
                  <c:v>1937.58</c:v>
                </c:pt>
                <c:pt idx="920">
                  <c:v>1937.6699999999998</c:v>
                </c:pt>
                <c:pt idx="921">
                  <c:v>1937.75</c:v>
                </c:pt>
                <c:pt idx="922">
                  <c:v>1937.83</c:v>
                </c:pt>
                <c:pt idx="923">
                  <c:v>1937.92</c:v>
                </c:pt>
                <c:pt idx="924">
                  <c:v>1938</c:v>
                </c:pt>
                <c:pt idx="925">
                  <c:v>1938.08</c:v>
                </c:pt>
                <c:pt idx="926">
                  <c:v>1938.1699999999998</c:v>
                </c:pt>
                <c:pt idx="927">
                  <c:v>1938.25</c:v>
                </c:pt>
                <c:pt idx="928">
                  <c:v>1938.33</c:v>
                </c:pt>
                <c:pt idx="929">
                  <c:v>1938.42</c:v>
                </c:pt>
                <c:pt idx="930">
                  <c:v>1938.5</c:v>
                </c:pt>
                <c:pt idx="931">
                  <c:v>1938.58</c:v>
                </c:pt>
                <c:pt idx="932">
                  <c:v>1938.6699999999998</c:v>
                </c:pt>
                <c:pt idx="933">
                  <c:v>1938.75</c:v>
                </c:pt>
                <c:pt idx="934">
                  <c:v>1938.83</c:v>
                </c:pt>
                <c:pt idx="935">
                  <c:v>1938.92</c:v>
                </c:pt>
                <c:pt idx="936">
                  <c:v>1939</c:v>
                </c:pt>
                <c:pt idx="937">
                  <c:v>1939.08</c:v>
                </c:pt>
                <c:pt idx="938">
                  <c:v>1939.1699999999998</c:v>
                </c:pt>
                <c:pt idx="939">
                  <c:v>1939.25</c:v>
                </c:pt>
                <c:pt idx="940">
                  <c:v>1939.33</c:v>
                </c:pt>
                <c:pt idx="941">
                  <c:v>1939.42</c:v>
                </c:pt>
                <c:pt idx="942">
                  <c:v>1939.5</c:v>
                </c:pt>
                <c:pt idx="943">
                  <c:v>1939.58</c:v>
                </c:pt>
                <c:pt idx="944">
                  <c:v>1939.6699999999998</c:v>
                </c:pt>
                <c:pt idx="945">
                  <c:v>1939.75</c:v>
                </c:pt>
                <c:pt idx="946">
                  <c:v>1939.83</c:v>
                </c:pt>
                <c:pt idx="947">
                  <c:v>1939.92</c:v>
                </c:pt>
                <c:pt idx="948">
                  <c:v>1940</c:v>
                </c:pt>
                <c:pt idx="949">
                  <c:v>1940.08</c:v>
                </c:pt>
                <c:pt idx="950">
                  <c:v>1940.1699999999998</c:v>
                </c:pt>
                <c:pt idx="951">
                  <c:v>1940.25</c:v>
                </c:pt>
                <c:pt idx="952">
                  <c:v>1940.33</c:v>
                </c:pt>
                <c:pt idx="953">
                  <c:v>1940.42</c:v>
                </c:pt>
                <c:pt idx="954">
                  <c:v>1940.5</c:v>
                </c:pt>
                <c:pt idx="955">
                  <c:v>1940.58</c:v>
                </c:pt>
                <c:pt idx="956">
                  <c:v>1940.6699999999998</c:v>
                </c:pt>
                <c:pt idx="957">
                  <c:v>1940.75</c:v>
                </c:pt>
                <c:pt idx="958">
                  <c:v>1940.83</c:v>
                </c:pt>
                <c:pt idx="959">
                  <c:v>1940.92</c:v>
                </c:pt>
                <c:pt idx="960">
                  <c:v>1941</c:v>
                </c:pt>
                <c:pt idx="961">
                  <c:v>1941.08</c:v>
                </c:pt>
                <c:pt idx="962">
                  <c:v>1941.1699999999998</c:v>
                </c:pt>
                <c:pt idx="963">
                  <c:v>1941.25</c:v>
                </c:pt>
                <c:pt idx="964">
                  <c:v>1941.33</c:v>
                </c:pt>
                <c:pt idx="965">
                  <c:v>1941.42</c:v>
                </c:pt>
                <c:pt idx="966">
                  <c:v>1941.5</c:v>
                </c:pt>
                <c:pt idx="967">
                  <c:v>1941.58</c:v>
                </c:pt>
                <c:pt idx="968">
                  <c:v>1941.6699999999998</c:v>
                </c:pt>
                <c:pt idx="969">
                  <c:v>1941.75</c:v>
                </c:pt>
                <c:pt idx="970">
                  <c:v>1941.83</c:v>
                </c:pt>
                <c:pt idx="971">
                  <c:v>1941.92</c:v>
                </c:pt>
                <c:pt idx="972">
                  <c:v>1942</c:v>
                </c:pt>
                <c:pt idx="973">
                  <c:v>1942.08</c:v>
                </c:pt>
                <c:pt idx="974">
                  <c:v>1942.1699999999998</c:v>
                </c:pt>
                <c:pt idx="975">
                  <c:v>1942.25</c:v>
                </c:pt>
                <c:pt idx="976">
                  <c:v>1942.33</c:v>
                </c:pt>
                <c:pt idx="977">
                  <c:v>1942.42</c:v>
                </c:pt>
                <c:pt idx="978">
                  <c:v>1942.5</c:v>
                </c:pt>
                <c:pt idx="979">
                  <c:v>1942.58</c:v>
                </c:pt>
                <c:pt idx="980">
                  <c:v>1942.6699999999998</c:v>
                </c:pt>
                <c:pt idx="981">
                  <c:v>1942.75</c:v>
                </c:pt>
                <c:pt idx="982">
                  <c:v>1942.83</c:v>
                </c:pt>
                <c:pt idx="983">
                  <c:v>1942.92</c:v>
                </c:pt>
                <c:pt idx="984">
                  <c:v>1943</c:v>
                </c:pt>
                <c:pt idx="985">
                  <c:v>1943.08</c:v>
                </c:pt>
                <c:pt idx="986">
                  <c:v>1943.1699999999998</c:v>
                </c:pt>
                <c:pt idx="987">
                  <c:v>1943.25</c:v>
                </c:pt>
                <c:pt idx="988">
                  <c:v>1943.33</c:v>
                </c:pt>
                <c:pt idx="989">
                  <c:v>1943.42</c:v>
                </c:pt>
                <c:pt idx="990">
                  <c:v>1943.5</c:v>
                </c:pt>
                <c:pt idx="991">
                  <c:v>1943.58</c:v>
                </c:pt>
                <c:pt idx="992">
                  <c:v>1943.6699999999998</c:v>
                </c:pt>
                <c:pt idx="993">
                  <c:v>1943.75</c:v>
                </c:pt>
                <c:pt idx="994">
                  <c:v>1943.83</c:v>
                </c:pt>
                <c:pt idx="995">
                  <c:v>1943.92</c:v>
                </c:pt>
                <c:pt idx="996">
                  <c:v>1944</c:v>
                </c:pt>
                <c:pt idx="997">
                  <c:v>1944.08</c:v>
                </c:pt>
                <c:pt idx="998">
                  <c:v>1944.1699999999998</c:v>
                </c:pt>
                <c:pt idx="999">
                  <c:v>1944.25</c:v>
                </c:pt>
                <c:pt idx="1000">
                  <c:v>1944.33</c:v>
                </c:pt>
                <c:pt idx="1001">
                  <c:v>1944.42</c:v>
                </c:pt>
                <c:pt idx="1002">
                  <c:v>1944.5</c:v>
                </c:pt>
                <c:pt idx="1003">
                  <c:v>1944.58</c:v>
                </c:pt>
                <c:pt idx="1004">
                  <c:v>1944.6699999999998</c:v>
                </c:pt>
                <c:pt idx="1005">
                  <c:v>1944.75</c:v>
                </c:pt>
                <c:pt idx="1006">
                  <c:v>1944.83</c:v>
                </c:pt>
                <c:pt idx="1007">
                  <c:v>1944.92</c:v>
                </c:pt>
                <c:pt idx="1008">
                  <c:v>1945</c:v>
                </c:pt>
                <c:pt idx="1009">
                  <c:v>1945.08</c:v>
                </c:pt>
                <c:pt idx="1010">
                  <c:v>1945.1699999999998</c:v>
                </c:pt>
                <c:pt idx="1011">
                  <c:v>1945.25</c:v>
                </c:pt>
                <c:pt idx="1012">
                  <c:v>1945.33</c:v>
                </c:pt>
                <c:pt idx="1013">
                  <c:v>1945.42</c:v>
                </c:pt>
                <c:pt idx="1014">
                  <c:v>1945.5</c:v>
                </c:pt>
                <c:pt idx="1015">
                  <c:v>1945.58</c:v>
                </c:pt>
                <c:pt idx="1016">
                  <c:v>1945.6699999999998</c:v>
                </c:pt>
                <c:pt idx="1017">
                  <c:v>1945.75</c:v>
                </c:pt>
                <c:pt idx="1018">
                  <c:v>1945.83</c:v>
                </c:pt>
                <c:pt idx="1019">
                  <c:v>1945.92</c:v>
                </c:pt>
                <c:pt idx="1020">
                  <c:v>1946</c:v>
                </c:pt>
                <c:pt idx="1021">
                  <c:v>1946.08</c:v>
                </c:pt>
                <c:pt idx="1022">
                  <c:v>1946.1699999999998</c:v>
                </c:pt>
                <c:pt idx="1023">
                  <c:v>1946.25</c:v>
                </c:pt>
                <c:pt idx="1024">
                  <c:v>1946.33</c:v>
                </c:pt>
                <c:pt idx="1025">
                  <c:v>1946.42</c:v>
                </c:pt>
                <c:pt idx="1026">
                  <c:v>1946.5</c:v>
                </c:pt>
                <c:pt idx="1027">
                  <c:v>1946.58</c:v>
                </c:pt>
                <c:pt idx="1028">
                  <c:v>1946.6699999999998</c:v>
                </c:pt>
                <c:pt idx="1029">
                  <c:v>1946.75</c:v>
                </c:pt>
                <c:pt idx="1030">
                  <c:v>1946.83</c:v>
                </c:pt>
                <c:pt idx="1031">
                  <c:v>1946.92</c:v>
                </c:pt>
                <c:pt idx="1032">
                  <c:v>1947</c:v>
                </c:pt>
                <c:pt idx="1033">
                  <c:v>1947.08</c:v>
                </c:pt>
                <c:pt idx="1034">
                  <c:v>1947.1699999999998</c:v>
                </c:pt>
                <c:pt idx="1035">
                  <c:v>1947.25</c:v>
                </c:pt>
                <c:pt idx="1036">
                  <c:v>1947.33</c:v>
                </c:pt>
                <c:pt idx="1037">
                  <c:v>1947.42</c:v>
                </c:pt>
                <c:pt idx="1038">
                  <c:v>1947.5</c:v>
                </c:pt>
                <c:pt idx="1039">
                  <c:v>1947.58</c:v>
                </c:pt>
                <c:pt idx="1040">
                  <c:v>1947.6699999999998</c:v>
                </c:pt>
                <c:pt idx="1041">
                  <c:v>1947.75</c:v>
                </c:pt>
                <c:pt idx="1042">
                  <c:v>1947.83</c:v>
                </c:pt>
                <c:pt idx="1043">
                  <c:v>1947.92</c:v>
                </c:pt>
                <c:pt idx="1044">
                  <c:v>1948</c:v>
                </c:pt>
                <c:pt idx="1045">
                  <c:v>1948.08</c:v>
                </c:pt>
                <c:pt idx="1046">
                  <c:v>1948.1699999999998</c:v>
                </c:pt>
                <c:pt idx="1047">
                  <c:v>1948.25</c:v>
                </c:pt>
                <c:pt idx="1048">
                  <c:v>1948.33</c:v>
                </c:pt>
                <c:pt idx="1049">
                  <c:v>1948.42</c:v>
                </c:pt>
                <c:pt idx="1050">
                  <c:v>1948.5</c:v>
                </c:pt>
                <c:pt idx="1051">
                  <c:v>1948.58</c:v>
                </c:pt>
                <c:pt idx="1052">
                  <c:v>1948.6699999999998</c:v>
                </c:pt>
                <c:pt idx="1053">
                  <c:v>1948.75</c:v>
                </c:pt>
                <c:pt idx="1054">
                  <c:v>1948.83</c:v>
                </c:pt>
                <c:pt idx="1055">
                  <c:v>1948.92</c:v>
                </c:pt>
                <c:pt idx="1056">
                  <c:v>1949</c:v>
                </c:pt>
                <c:pt idx="1057">
                  <c:v>1949.08</c:v>
                </c:pt>
                <c:pt idx="1058">
                  <c:v>1949.1699999999998</c:v>
                </c:pt>
                <c:pt idx="1059">
                  <c:v>1949.25</c:v>
                </c:pt>
                <c:pt idx="1060">
                  <c:v>1949.33</c:v>
                </c:pt>
                <c:pt idx="1061">
                  <c:v>1949.42</c:v>
                </c:pt>
                <c:pt idx="1062">
                  <c:v>1949.5</c:v>
                </c:pt>
                <c:pt idx="1063">
                  <c:v>1949.58</c:v>
                </c:pt>
                <c:pt idx="1064">
                  <c:v>1949.6699999999998</c:v>
                </c:pt>
                <c:pt idx="1065">
                  <c:v>1949.75</c:v>
                </c:pt>
                <c:pt idx="1066">
                  <c:v>1949.83</c:v>
                </c:pt>
                <c:pt idx="1067">
                  <c:v>1949.92</c:v>
                </c:pt>
                <c:pt idx="1068">
                  <c:v>1950</c:v>
                </c:pt>
                <c:pt idx="1069">
                  <c:v>1950.08</c:v>
                </c:pt>
                <c:pt idx="1070">
                  <c:v>1950.1699999999998</c:v>
                </c:pt>
                <c:pt idx="1071">
                  <c:v>1950.25</c:v>
                </c:pt>
                <c:pt idx="1072">
                  <c:v>1950.33</c:v>
                </c:pt>
                <c:pt idx="1073">
                  <c:v>1950.42</c:v>
                </c:pt>
                <c:pt idx="1074">
                  <c:v>1950.5</c:v>
                </c:pt>
                <c:pt idx="1075">
                  <c:v>1950.58</c:v>
                </c:pt>
                <c:pt idx="1076">
                  <c:v>1950.6699999999998</c:v>
                </c:pt>
                <c:pt idx="1077">
                  <c:v>1950.75</c:v>
                </c:pt>
                <c:pt idx="1078">
                  <c:v>1950.83</c:v>
                </c:pt>
                <c:pt idx="1079">
                  <c:v>1950.92</c:v>
                </c:pt>
                <c:pt idx="1080">
                  <c:v>1951</c:v>
                </c:pt>
                <c:pt idx="1081">
                  <c:v>1951.08</c:v>
                </c:pt>
                <c:pt idx="1082">
                  <c:v>1951.1699999999998</c:v>
                </c:pt>
                <c:pt idx="1083">
                  <c:v>1951.25</c:v>
                </c:pt>
                <c:pt idx="1084">
                  <c:v>1951.33</c:v>
                </c:pt>
                <c:pt idx="1085">
                  <c:v>1951.42</c:v>
                </c:pt>
                <c:pt idx="1086">
                  <c:v>1951.5</c:v>
                </c:pt>
                <c:pt idx="1087">
                  <c:v>1951.58</c:v>
                </c:pt>
                <c:pt idx="1088">
                  <c:v>1951.6699999999998</c:v>
                </c:pt>
                <c:pt idx="1089">
                  <c:v>1951.75</c:v>
                </c:pt>
                <c:pt idx="1090">
                  <c:v>1951.83</c:v>
                </c:pt>
                <c:pt idx="1091">
                  <c:v>1951.92</c:v>
                </c:pt>
                <c:pt idx="1092">
                  <c:v>1952</c:v>
                </c:pt>
                <c:pt idx="1093">
                  <c:v>1952.08</c:v>
                </c:pt>
                <c:pt idx="1094">
                  <c:v>1952.1699999999998</c:v>
                </c:pt>
                <c:pt idx="1095">
                  <c:v>1952.25</c:v>
                </c:pt>
                <c:pt idx="1096">
                  <c:v>1952.33</c:v>
                </c:pt>
                <c:pt idx="1097">
                  <c:v>1952.42</c:v>
                </c:pt>
                <c:pt idx="1098">
                  <c:v>1952.5</c:v>
                </c:pt>
                <c:pt idx="1099">
                  <c:v>1952.58</c:v>
                </c:pt>
                <c:pt idx="1100">
                  <c:v>1952.6699999999998</c:v>
                </c:pt>
                <c:pt idx="1101">
                  <c:v>1952.75</c:v>
                </c:pt>
                <c:pt idx="1102">
                  <c:v>1952.83</c:v>
                </c:pt>
                <c:pt idx="1103">
                  <c:v>1952.92</c:v>
                </c:pt>
                <c:pt idx="1104">
                  <c:v>1953</c:v>
                </c:pt>
                <c:pt idx="1105">
                  <c:v>1953.08</c:v>
                </c:pt>
                <c:pt idx="1106">
                  <c:v>1953.1699999999998</c:v>
                </c:pt>
                <c:pt idx="1107">
                  <c:v>1953.25</c:v>
                </c:pt>
                <c:pt idx="1108">
                  <c:v>1953.33</c:v>
                </c:pt>
                <c:pt idx="1109">
                  <c:v>1953.42</c:v>
                </c:pt>
                <c:pt idx="1110">
                  <c:v>1953.5</c:v>
                </c:pt>
                <c:pt idx="1111">
                  <c:v>1953.58</c:v>
                </c:pt>
                <c:pt idx="1112">
                  <c:v>1953.6699999999998</c:v>
                </c:pt>
                <c:pt idx="1113">
                  <c:v>1953.75</c:v>
                </c:pt>
                <c:pt idx="1114">
                  <c:v>1953.83</c:v>
                </c:pt>
                <c:pt idx="1115">
                  <c:v>1953.92</c:v>
                </c:pt>
                <c:pt idx="1116">
                  <c:v>1954</c:v>
                </c:pt>
                <c:pt idx="1117">
                  <c:v>1954.08</c:v>
                </c:pt>
                <c:pt idx="1118">
                  <c:v>1954.1699999999998</c:v>
                </c:pt>
                <c:pt idx="1119">
                  <c:v>1954.25</c:v>
                </c:pt>
                <c:pt idx="1120">
                  <c:v>1954.33</c:v>
                </c:pt>
                <c:pt idx="1121">
                  <c:v>1954.42</c:v>
                </c:pt>
                <c:pt idx="1122">
                  <c:v>1954.5</c:v>
                </c:pt>
                <c:pt idx="1123">
                  <c:v>1954.58</c:v>
                </c:pt>
                <c:pt idx="1124">
                  <c:v>1954.6699999999998</c:v>
                </c:pt>
                <c:pt idx="1125">
                  <c:v>1954.75</c:v>
                </c:pt>
                <c:pt idx="1126">
                  <c:v>1954.83</c:v>
                </c:pt>
                <c:pt idx="1127">
                  <c:v>1954.92</c:v>
                </c:pt>
                <c:pt idx="1128">
                  <c:v>1955</c:v>
                </c:pt>
                <c:pt idx="1129">
                  <c:v>1955.08</c:v>
                </c:pt>
                <c:pt idx="1130">
                  <c:v>1955.1699999999998</c:v>
                </c:pt>
                <c:pt idx="1131">
                  <c:v>1955.25</c:v>
                </c:pt>
                <c:pt idx="1132">
                  <c:v>1955.33</c:v>
                </c:pt>
                <c:pt idx="1133">
                  <c:v>1955.42</c:v>
                </c:pt>
                <c:pt idx="1134">
                  <c:v>1955.5</c:v>
                </c:pt>
                <c:pt idx="1135">
                  <c:v>1955.58</c:v>
                </c:pt>
                <c:pt idx="1136">
                  <c:v>1955.6699999999998</c:v>
                </c:pt>
                <c:pt idx="1137">
                  <c:v>1955.75</c:v>
                </c:pt>
                <c:pt idx="1138">
                  <c:v>1955.83</c:v>
                </c:pt>
                <c:pt idx="1139">
                  <c:v>1955.92</c:v>
                </c:pt>
                <c:pt idx="1140">
                  <c:v>1956</c:v>
                </c:pt>
                <c:pt idx="1141">
                  <c:v>1956.08</c:v>
                </c:pt>
                <c:pt idx="1142">
                  <c:v>1956.1699999999998</c:v>
                </c:pt>
                <c:pt idx="1143">
                  <c:v>1956.25</c:v>
                </c:pt>
                <c:pt idx="1144">
                  <c:v>1956.33</c:v>
                </c:pt>
                <c:pt idx="1145">
                  <c:v>1956.42</c:v>
                </c:pt>
                <c:pt idx="1146">
                  <c:v>1956.5</c:v>
                </c:pt>
                <c:pt idx="1147">
                  <c:v>1956.58</c:v>
                </c:pt>
                <c:pt idx="1148">
                  <c:v>1956.6699999999998</c:v>
                </c:pt>
                <c:pt idx="1149">
                  <c:v>1956.75</c:v>
                </c:pt>
                <c:pt idx="1150">
                  <c:v>1956.83</c:v>
                </c:pt>
                <c:pt idx="1151">
                  <c:v>1956.92</c:v>
                </c:pt>
                <c:pt idx="1152">
                  <c:v>1957</c:v>
                </c:pt>
                <c:pt idx="1153">
                  <c:v>1957.08</c:v>
                </c:pt>
                <c:pt idx="1154">
                  <c:v>1957.1699999999998</c:v>
                </c:pt>
                <c:pt idx="1155">
                  <c:v>1957.25</c:v>
                </c:pt>
                <c:pt idx="1156">
                  <c:v>1957.33</c:v>
                </c:pt>
                <c:pt idx="1157">
                  <c:v>1957.42</c:v>
                </c:pt>
                <c:pt idx="1158">
                  <c:v>1957.5</c:v>
                </c:pt>
                <c:pt idx="1159">
                  <c:v>1957.58</c:v>
                </c:pt>
                <c:pt idx="1160">
                  <c:v>1957.6699999999998</c:v>
                </c:pt>
                <c:pt idx="1161">
                  <c:v>1957.75</c:v>
                </c:pt>
                <c:pt idx="1162">
                  <c:v>1957.83</c:v>
                </c:pt>
                <c:pt idx="1163">
                  <c:v>1957.92</c:v>
                </c:pt>
                <c:pt idx="1164">
                  <c:v>1958</c:v>
                </c:pt>
                <c:pt idx="1165">
                  <c:v>1958.08</c:v>
                </c:pt>
                <c:pt idx="1166">
                  <c:v>1958.1699999999998</c:v>
                </c:pt>
                <c:pt idx="1167">
                  <c:v>1958.25</c:v>
                </c:pt>
                <c:pt idx="1168">
                  <c:v>1958.33</c:v>
                </c:pt>
                <c:pt idx="1169">
                  <c:v>1958.42</c:v>
                </c:pt>
                <c:pt idx="1170">
                  <c:v>1958.5</c:v>
                </c:pt>
                <c:pt idx="1171">
                  <c:v>1958.58</c:v>
                </c:pt>
                <c:pt idx="1172">
                  <c:v>1958.6699999999998</c:v>
                </c:pt>
                <c:pt idx="1173">
                  <c:v>1958.75</c:v>
                </c:pt>
                <c:pt idx="1174">
                  <c:v>1958.83</c:v>
                </c:pt>
                <c:pt idx="1175">
                  <c:v>1958.92</c:v>
                </c:pt>
                <c:pt idx="1176">
                  <c:v>1959</c:v>
                </c:pt>
                <c:pt idx="1177">
                  <c:v>1959.08</c:v>
                </c:pt>
                <c:pt idx="1178">
                  <c:v>1959.1699999999998</c:v>
                </c:pt>
                <c:pt idx="1179">
                  <c:v>1959.25</c:v>
                </c:pt>
                <c:pt idx="1180">
                  <c:v>1959.33</c:v>
                </c:pt>
                <c:pt idx="1181">
                  <c:v>1959.42</c:v>
                </c:pt>
                <c:pt idx="1182">
                  <c:v>1959.5</c:v>
                </c:pt>
                <c:pt idx="1183">
                  <c:v>1959.58</c:v>
                </c:pt>
                <c:pt idx="1184">
                  <c:v>1959.6699999999998</c:v>
                </c:pt>
                <c:pt idx="1185">
                  <c:v>1959.75</c:v>
                </c:pt>
                <c:pt idx="1186">
                  <c:v>1959.83</c:v>
                </c:pt>
                <c:pt idx="1187">
                  <c:v>1959.92</c:v>
                </c:pt>
                <c:pt idx="1188">
                  <c:v>1960</c:v>
                </c:pt>
                <c:pt idx="1189">
                  <c:v>1960.08</c:v>
                </c:pt>
                <c:pt idx="1190">
                  <c:v>1960.1699999999998</c:v>
                </c:pt>
                <c:pt idx="1191">
                  <c:v>1960.25</c:v>
                </c:pt>
                <c:pt idx="1192">
                  <c:v>1960.33</c:v>
                </c:pt>
                <c:pt idx="1193">
                  <c:v>1960.42</c:v>
                </c:pt>
                <c:pt idx="1194">
                  <c:v>1960.5</c:v>
                </c:pt>
                <c:pt idx="1195">
                  <c:v>1960.58</c:v>
                </c:pt>
                <c:pt idx="1196">
                  <c:v>1960.6699999999998</c:v>
                </c:pt>
                <c:pt idx="1197">
                  <c:v>1960.75</c:v>
                </c:pt>
                <c:pt idx="1198">
                  <c:v>1960.83</c:v>
                </c:pt>
                <c:pt idx="1199">
                  <c:v>1960.92</c:v>
                </c:pt>
                <c:pt idx="1200">
                  <c:v>1961</c:v>
                </c:pt>
                <c:pt idx="1201">
                  <c:v>1961.08</c:v>
                </c:pt>
                <c:pt idx="1202">
                  <c:v>1961.1699999999998</c:v>
                </c:pt>
                <c:pt idx="1203">
                  <c:v>1961.25</c:v>
                </c:pt>
                <c:pt idx="1204">
                  <c:v>1961.33</c:v>
                </c:pt>
                <c:pt idx="1205">
                  <c:v>1961.42</c:v>
                </c:pt>
                <c:pt idx="1206">
                  <c:v>1961.5</c:v>
                </c:pt>
                <c:pt idx="1207">
                  <c:v>1961.58</c:v>
                </c:pt>
                <c:pt idx="1208">
                  <c:v>1961.6699999999998</c:v>
                </c:pt>
                <c:pt idx="1209">
                  <c:v>1961.75</c:v>
                </c:pt>
                <c:pt idx="1210">
                  <c:v>1961.83</c:v>
                </c:pt>
                <c:pt idx="1211">
                  <c:v>1961.92</c:v>
                </c:pt>
                <c:pt idx="1212">
                  <c:v>1962</c:v>
                </c:pt>
                <c:pt idx="1213">
                  <c:v>1962.08</c:v>
                </c:pt>
                <c:pt idx="1214">
                  <c:v>1962.1699999999998</c:v>
                </c:pt>
                <c:pt idx="1215">
                  <c:v>1962.25</c:v>
                </c:pt>
                <c:pt idx="1216">
                  <c:v>1962.33</c:v>
                </c:pt>
                <c:pt idx="1217">
                  <c:v>1962.42</c:v>
                </c:pt>
                <c:pt idx="1218">
                  <c:v>1962.5</c:v>
                </c:pt>
                <c:pt idx="1219">
                  <c:v>1962.58</c:v>
                </c:pt>
                <c:pt idx="1220">
                  <c:v>1962.6699999999998</c:v>
                </c:pt>
                <c:pt idx="1221">
                  <c:v>1962.75</c:v>
                </c:pt>
                <c:pt idx="1222">
                  <c:v>1962.83</c:v>
                </c:pt>
                <c:pt idx="1223">
                  <c:v>1962.92</c:v>
                </c:pt>
                <c:pt idx="1224">
                  <c:v>1963</c:v>
                </c:pt>
                <c:pt idx="1225">
                  <c:v>1963.08</c:v>
                </c:pt>
                <c:pt idx="1226">
                  <c:v>1963.1699999999998</c:v>
                </c:pt>
                <c:pt idx="1227">
                  <c:v>1963.25</c:v>
                </c:pt>
                <c:pt idx="1228">
                  <c:v>1963.33</c:v>
                </c:pt>
                <c:pt idx="1229">
                  <c:v>1963.42</c:v>
                </c:pt>
                <c:pt idx="1230">
                  <c:v>1963.5</c:v>
                </c:pt>
                <c:pt idx="1231">
                  <c:v>1963.58</c:v>
                </c:pt>
                <c:pt idx="1232">
                  <c:v>1963.6699999999998</c:v>
                </c:pt>
                <c:pt idx="1233">
                  <c:v>1963.75</c:v>
                </c:pt>
                <c:pt idx="1234">
                  <c:v>1963.83</c:v>
                </c:pt>
                <c:pt idx="1235">
                  <c:v>1963.92</c:v>
                </c:pt>
                <c:pt idx="1236">
                  <c:v>1964</c:v>
                </c:pt>
                <c:pt idx="1237">
                  <c:v>1964.08</c:v>
                </c:pt>
                <c:pt idx="1238">
                  <c:v>1964.1699999999998</c:v>
                </c:pt>
                <c:pt idx="1239">
                  <c:v>1964.25</c:v>
                </c:pt>
                <c:pt idx="1240">
                  <c:v>1964.33</c:v>
                </c:pt>
                <c:pt idx="1241">
                  <c:v>1964.42</c:v>
                </c:pt>
                <c:pt idx="1242">
                  <c:v>1964.5</c:v>
                </c:pt>
                <c:pt idx="1243">
                  <c:v>1964.58</c:v>
                </c:pt>
                <c:pt idx="1244">
                  <c:v>1964.6699999999998</c:v>
                </c:pt>
                <c:pt idx="1245">
                  <c:v>1964.75</c:v>
                </c:pt>
                <c:pt idx="1246">
                  <c:v>1964.83</c:v>
                </c:pt>
                <c:pt idx="1247">
                  <c:v>1964.92</c:v>
                </c:pt>
                <c:pt idx="1248">
                  <c:v>1965</c:v>
                </c:pt>
                <c:pt idx="1249">
                  <c:v>1965.08</c:v>
                </c:pt>
                <c:pt idx="1250">
                  <c:v>1965.1699999999998</c:v>
                </c:pt>
                <c:pt idx="1251">
                  <c:v>1965.25</c:v>
                </c:pt>
                <c:pt idx="1252">
                  <c:v>1965.33</c:v>
                </c:pt>
                <c:pt idx="1253">
                  <c:v>1965.42</c:v>
                </c:pt>
                <c:pt idx="1254">
                  <c:v>1965.5</c:v>
                </c:pt>
                <c:pt idx="1255">
                  <c:v>1965.58</c:v>
                </c:pt>
                <c:pt idx="1256">
                  <c:v>1965.6699999999998</c:v>
                </c:pt>
                <c:pt idx="1257">
                  <c:v>1965.75</c:v>
                </c:pt>
                <c:pt idx="1258">
                  <c:v>1965.83</c:v>
                </c:pt>
                <c:pt idx="1259">
                  <c:v>1965.92</c:v>
                </c:pt>
                <c:pt idx="1260">
                  <c:v>1966</c:v>
                </c:pt>
                <c:pt idx="1261">
                  <c:v>1966.08</c:v>
                </c:pt>
                <c:pt idx="1262">
                  <c:v>1966.1699999999998</c:v>
                </c:pt>
                <c:pt idx="1263">
                  <c:v>1966.25</c:v>
                </c:pt>
                <c:pt idx="1264">
                  <c:v>1966.33</c:v>
                </c:pt>
                <c:pt idx="1265">
                  <c:v>1966.42</c:v>
                </c:pt>
                <c:pt idx="1266">
                  <c:v>1966.5</c:v>
                </c:pt>
                <c:pt idx="1267">
                  <c:v>1966.58</c:v>
                </c:pt>
                <c:pt idx="1268">
                  <c:v>1966.6699999999998</c:v>
                </c:pt>
                <c:pt idx="1269">
                  <c:v>1966.75</c:v>
                </c:pt>
                <c:pt idx="1270">
                  <c:v>1966.83</c:v>
                </c:pt>
                <c:pt idx="1271">
                  <c:v>1966.92</c:v>
                </c:pt>
                <c:pt idx="1272">
                  <c:v>1967</c:v>
                </c:pt>
                <c:pt idx="1273">
                  <c:v>1967.08</c:v>
                </c:pt>
                <c:pt idx="1274">
                  <c:v>1967.1699999999998</c:v>
                </c:pt>
                <c:pt idx="1275">
                  <c:v>1967.25</c:v>
                </c:pt>
                <c:pt idx="1276">
                  <c:v>1967.33</c:v>
                </c:pt>
                <c:pt idx="1277">
                  <c:v>1967.42</c:v>
                </c:pt>
                <c:pt idx="1278">
                  <c:v>1967.5</c:v>
                </c:pt>
                <c:pt idx="1279">
                  <c:v>1967.58</c:v>
                </c:pt>
                <c:pt idx="1280">
                  <c:v>1967.6699999999998</c:v>
                </c:pt>
                <c:pt idx="1281">
                  <c:v>1967.75</c:v>
                </c:pt>
                <c:pt idx="1282">
                  <c:v>1967.83</c:v>
                </c:pt>
                <c:pt idx="1283">
                  <c:v>1967.92</c:v>
                </c:pt>
                <c:pt idx="1284">
                  <c:v>1968</c:v>
                </c:pt>
                <c:pt idx="1285">
                  <c:v>1968.08</c:v>
                </c:pt>
                <c:pt idx="1286">
                  <c:v>1968.1699999999998</c:v>
                </c:pt>
                <c:pt idx="1287">
                  <c:v>1968.25</c:v>
                </c:pt>
                <c:pt idx="1288">
                  <c:v>1968.33</c:v>
                </c:pt>
                <c:pt idx="1289">
                  <c:v>1968.42</c:v>
                </c:pt>
                <c:pt idx="1290">
                  <c:v>1968.5</c:v>
                </c:pt>
                <c:pt idx="1291">
                  <c:v>1968.58</c:v>
                </c:pt>
                <c:pt idx="1292">
                  <c:v>1968.6699999999998</c:v>
                </c:pt>
                <c:pt idx="1293">
                  <c:v>1968.75</c:v>
                </c:pt>
                <c:pt idx="1294">
                  <c:v>1968.83</c:v>
                </c:pt>
                <c:pt idx="1295">
                  <c:v>1968.92</c:v>
                </c:pt>
                <c:pt idx="1296">
                  <c:v>1969</c:v>
                </c:pt>
                <c:pt idx="1297">
                  <c:v>1969.08</c:v>
                </c:pt>
                <c:pt idx="1298">
                  <c:v>1969.1699999999998</c:v>
                </c:pt>
                <c:pt idx="1299">
                  <c:v>1969.25</c:v>
                </c:pt>
                <c:pt idx="1300">
                  <c:v>1969.33</c:v>
                </c:pt>
                <c:pt idx="1301">
                  <c:v>1969.42</c:v>
                </c:pt>
                <c:pt idx="1302">
                  <c:v>1969.5</c:v>
                </c:pt>
                <c:pt idx="1303">
                  <c:v>1969.58</c:v>
                </c:pt>
                <c:pt idx="1304">
                  <c:v>1969.6699999999998</c:v>
                </c:pt>
                <c:pt idx="1305">
                  <c:v>1969.75</c:v>
                </c:pt>
                <c:pt idx="1306">
                  <c:v>1969.83</c:v>
                </c:pt>
                <c:pt idx="1307">
                  <c:v>1969.92</c:v>
                </c:pt>
                <c:pt idx="1308">
                  <c:v>1970</c:v>
                </c:pt>
                <c:pt idx="1309">
                  <c:v>1970.08</c:v>
                </c:pt>
                <c:pt idx="1310">
                  <c:v>1970.1699999999998</c:v>
                </c:pt>
                <c:pt idx="1311">
                  <c:v>1970.25</c:v>
                </c:pt>
                <c:pt idx="1312">
                  <c:v>1970.33</c:v>
                </c:pt>
                <c:pt idx="1313">
                  <c:v>1970.42</c:v>
                </c:pt>
                <c:pt idx="1314">
                  <c:v>1970.5</c:v>
                </c:pt>
                <c:pt idx="1315">
                  <c:v>1970.58</c:v>
                </c:pt>
                <c:pt idx="1316">
                  <c:v>1970.6699999999998</c:v>
                </c:pt>
                <c:pt idx="1317">
                  <c:v>1970.75</c:v>
                </c:pt>
                <c:pt idx="1318">
                  <c:v>1970.83</c:v>
                </c:pt>
                <c:pt idx="1319">
                  <c:v>1970.92</c:v>
                </c:pt>
                <c:pt idx="1320">
                  <c:v>1971</c:v>
                </c:pt>
                <c:pt idx="1321">
                  <c:v>1971.08</c:v>
                </c:pt>
                <c:pt idx="1322">
                  <c:v>1971.1699999999998</c:v>
                </c:pt>
                <c:pt idx="1323">
                  <c:v>1971.25</c:v>
                </c:pt>
                <c:pt idx="1324">
                  <c:v>1971.33</c:v>
                </c:pt>
                <c:pt idx="1325">
                  <c:v>1971.42</c:v>
                </c:pt>
                <c:pt idx="1326">
                  <c:v>1971.5</c:v>
                </c:pt>
                <c:pt idx="1327">
                  <c:v>1971.58</c:v>
                </c:pt>
                <c:pt idx="1328">
                  <c:v>1971.6699999999998</c:v>
                </c:pt>
                <c:pt idx="1329">
                  <c:v>1971.75</c:v>
                </c:pt>
                <c:pt idx="1330">
                  <c:v>1971.83</c:v>
                </c:pt>
                <c:pt idx="1331">
                  <c:v>1971.92</c:v>
                </c:pt>
                <c:pt idx="1332">
                  <c:v>1972</c:v>
                </c:pt>
                <c:pt idx="1333">
                  <c:v>1972.08</c:v>
                </c:pt>
                <c:pt idx="1334">
                  <c:v>1972.1699999999998</c:v>
                </c:pt>
                <c:pt idx="1335">
                  <c:v>1972.25</c:v>
                </c:pt>
                <c:pt idx="1336">
                  <c:v>1972.33</c:v>
                </c:pt>
                <c:pt idx="1337">
                  <c:v>1972.42</c:v>
                </c:pt>
                <c:pt idx="1338">
                  <c:v>1972.5</c:v>
                </c:pt>
                <c:pt idx="1339">
                  <c:v>1972.58</c:v>
                </c:pt>
                <c:pt idx="1340">
                  <c:v>1972.6699999999998</c:v>
                </c:pt>
                <c:pt idx="1341">
                  <c:v>1972.75</c:v>
                </c:pt>
                <c:pt idx="1342">
                  <c:v>1972.83</c:v>
                </c:pt>
                <c:pt idx="1343">
                  <c:v>1972.92</c:v>
                </c:pt>
                <c:pt idx="1344">
                  <c:v>1973</c:v>
                </c:pt>
                <c:pt idx="1345">
                  <c:v>1973.08</c:v>
                </c:pt>
                <c:pt idx="1346">
                  <c:v>1973.1699999999998</c:v>
                </c:pt>
                <c:pt idx="1347">
                  <c:v>1973.25</c:v>
                </c:pt>
                <c:pt idx="1348">
                  <c:v>1973.33</c:v>
                </c:pt>
                <c:pt idx="1349">
                  <c:v>1973.42</c:v>
                </c:pt>
                <c:pt idx="1350">
                  <c:v>1973.5</c:v>
                </c:pt>
                <c:pt idx="1351">
                  <c:v>1973.58</c:v>
                </c:pt>
                <c:pt idx="1352">
                  <c:v>1973.6699999999998</c:v>
                </c:pt>
                <c:pt idx="1353">
                  <c:v>1973.75</c:v>
                </c:pt>
                <c:pt idx="1354">
                  <c:v>1973.83</c:v>
                </c:pt>
                <c:pt idx="1355">
                  <c:v>1973.92</c:v>
                </c:pt>
                <c:pt idx="1356">
                  <c:v>1974</c:v>
                </c:pt>
                <c:pt idx="1357">
                  <c:v>1974.08</c:v>
                </c:pt>
                <c:pt idx="1358">
                  <c:v>1974.1699999999998</c:v>
                </c:pt>
                <c:pt idx="1359">
                  <c:v>1974.25</c:v>
                </c:pt>
                <c:pt idx="1360">
                  <c:v>1974.33</c:v>
                </c:pt>
                <c:pt idx="1361">
                  <c:v>1974.42</c:v>
                </c:pt>
                <c:pt idx="1362">
                  <c:v>1974.5</c:v>
                </c:pt>
                <c:pt idx="1363">
                  <c:v>1974.58</c:v>
                </c:pt>
                <c:pt idx="1364">
                  <c:v>1974.6699999999998</c:v>
                </c:pt>
                <c:pt idx="1365">
                  <c:v>1974.75</c:v>
                </c:pt>
                <c:pt idx="1366">
                  <c:v>1974.83</c:v>
                </c:pt>
                <c:pt idx="1367">
                  <c:v>1974.92</c:v>
                </c:pt>
                <c:pt idx="1368">
                  <c:v>1975</c:v>
                </c:pt>
                <c:pt idx="1369">
                  <c:v>1975.08</c:v>
                </c:pt>
                <c:pt idx="1370">
                  <c:v>1975.1699999999998</c:v>
                </c:pt>
                <c:pt idx="1371">
                  <c:v>1975.25</c:v>
                </c:pt>
                <c:pt idx="1372">
                  <c:v>1975.33</c:v>
                </c:pt>
                <c:pt idx="1373">
                  <c:v>1975.42</c:v>
                </c:pt>
                <c:pt idx="1374">
                  <c:v>1975.5</c:v>
                </c:pt>
                <c:pt idx="1375">
                  <c:v>1975.58</c:v>
                </c:pt>
                <c:pt idx="1376">
                  <c:v>1975.6699999999998</c:v>
                </c:pt>
                <c:pt idx="1377">
                  <c:v>1975.75</c:v>
                </c:pt>
                <c:pt idx="1378">
                  <c:v>1975.83</c:v>
                </c:pt>
                <c:pt idx="1379">
                  <c:v>1975.92</c:v>
                </c:pt>
                <c:pt idx="1380">
                  <c:v>1976</c:v>
                </c:pt>
                <c:pt idx="1381">
                  <c:v>1976.08</c:v>
                </c:pt>
                <c:pt idx="1382">
                  <c:v>1976.1699999999998</c:v>
                </c:pt>
                <c:pt idx="1383">
                  <c:v>1976.25</c:v>
                </c:pt>
                <c:pt idx="1384">
                  <c:v>1976.33</c:v>
                </c:pt>
                <c:pt idx="1385">
                  <c:v>1976.42</c:v>
                </c:pt>
                <c:pt idx="1386">
                  <c:v>1976.5</c:v>
                </c:pt>
                <c:pt idx="1387">
                  <c:v>1976.58</c:v>
                </c:pt>
                <c:pt idx="1388">
                  <c:v>1976.6699999999998</c:v>
                </c:pt>
                <c:pt idx="1389">
                  <c:v>1976.75</c:v>
                </c:pt>
                <c:pt idx="1390">
                  <c:v>1976.83</c:v>
                </c:pt>
                <c:pt idx="1391">
                  <c:v>1976.92</c:v>
                </c:pt>
                <c:pt idx="1392">
                  <c:v>1977</c:v>
                </c:pt>
                <c:pt idx="1393">
                  <c:v>1977.08</c:v>
                </c:pt>
                <c:pt idx="1394">
                  <c:v>1977.1699999999998</c:v>
                </c:pt>
                <c:pt idx="1395">
                  <c:v>1977.25</c:v>
                </c:pt>
                <c:pt idx="1396">
                  <c:v>1977.33</c:v>
                </c:pt>
                <c:pt idx="1397">
                  <c:v>1977.42</c:v>
                </c:pt>
                <c:pt idx="1398">
                  <c:v>1977.5</c:v>
                </c:pt>
                <c:pt idx="1399">
                  <c:v>1977.58</c:v>
                </c:pt>
                <c:pt idx="1400">
                  <c:v>1977.6699999999998</c:v>
                </c:pt>
                <c:pt idx="1401">
                  <c:v>1977.75</c:v>
                </c:pt>
                <c:pt idx="1402">
                  <c:v>1977.83</c:v>
                </c:pt>
                <c:pt idx="1403">
                  <c:v>1977.92</c:v>
                </c:pt>
                <c:pt idx="1404">
                  <c:v>1978</c:v>
                </c:pt>
                <c:pt idx="1405">
                  <c:v>1978.08</c:v>
                </c:pt>
                <c:pt idx="1406">
                  <c:v>1978.1699999999998</c:v>
                </c:pt>
                <c:pt idx="1407">
                  <c:v>1978.25</c:v>
                </c:pt>
                <c:pt idx="1408">
                  <c:v>1978.33</c:v>
                </c:pt>
                <c:pt idx="1409">
                  <c:v>1978.42</c:v>
                </c:pt>
                <c:pt idx="1410">
                  <c:v>1978.5</c:v>
                </c:pt>
                <c:pt idx="1411">
                  <c:v>1978.58</c:v>
                </c:pt>
                <c:pt idx="1412">
                  <c:v>1978.6699999999998</c:v>
                </c:pt>
                <c:pt idx="1413">
                  <c:v>1978.75</c:v>
                </c:pt>
                <c:pt idx="1414">
                  <c:v>1978.83</c:v>
                </c:pt>
                <c:pt idx="1415">
                  <c:v>1978.92</c:v>
                </c:pt>
                <c:pt idx="1416">
                  <c:v>1979</c:v>
                </c:pt>
                <c:pt idx="1417">
                  <c:v>1979.08</c:v>
                </c:pt>
                <c:pt idx="1418">
                  <c:v>1979.1699999999998</c:v>
                </c:pt>
                <c:pt idx="1419">
                  <c:v>1979.25</c:v>
                </c:pt>
                <c:pt idx="1420">
                  <c:v>1979.33</c:v>
                </c:pt>
                <c:pt idx="1421">
                  <c:v>1979.42</c:v>
                </c:pt>
                <c:pt idx="1422">
                  <c:v>1979.5</c:v>
                </c:pt>
                <c:pt idx="1423">
                  <c:v>1979.58</c:v>
                </c:pt>
                <c:pt idx="1424">
                  <c:v>1979.6699999999998</c:v>
                </c:pt>
                <c:pt idx="1425">
                  <c:v>1979.75</c:v>
                </c:pt>
                <c:pt idx="1426">
                  <c:v>1979.83</c:v>
                </c:pt>
                <c:pt idx="1427">
                  <c:v>1979.92</c:v>
                </c:pt>
                <c:pt idx="1428">
                  <c:v>1980</c:v>
                </c:pt>
                <c:pt idx="1429">
                  <c:v>1980.08</c:v>
                </c:pt>
                <c:pt idx="1430">
                  <c:v>1980.1699999999998</c:v>
                </c:pt>
                <c:pt idx="1431">
                  <c:v>1980.25</c:v>
                </c:pt>
                <c:pt idx="1432">
                  <c:v>1980.33</c:v>
                </c:pt>
                <c:pt idx="1433">
                  <c:v>1980.42</c:v>
                </c:pt>
                <c:pt idx="1434">
                  <c:v>1980.5</c:v>
                </c:pt>
                <c:pt idx="1435">
                  <c:v>1980.58</c:v>
                </c:pt>
                <c:pt idx="1436">
                  <c:v>1980.6699999999998</c:v>
                </c:pt>
                <c:pt idx="1437">
                  <c:v>1980.75</c:v>
                </c:pt>
                <c:pt idx="1438">
                  <c:v>1980.83</c:v>
                </c:pt>
                <c:pt idx="1439">
                  <c:v>1980.92</c:v>
                </c:pt>
                <c:pt idx="1440">
                  <c:v>1981</c:v>
                </c:pt>
                <c:pt idx="1441">
                  <c:v>1981.08</c:v>
                </c:pt>
                <c:pt idx="1442">
                  <c:v>1981.1699999999998</c:v>
                </c:pt>
                <c:pt idx="1443">
                  <c:v>1981.25</c:v>
                </c:pt>
                <c:pt idx="1444">
                  <c:v>1981.33</c:v>
                </c:pt>
                <c:pt idx="1445">
                  <c:v>1981.42</c:v>
                </c:pt>
                <c:pt idx="1446">
                  <c:v>1981.5</c:v>
                </c:pt>
                <c:pt idx="1447">
                  <c:v>1981.58</c:v>
                </c:pt>
                <c:pt idx="1448">
                  <c:v>1981.6699999999998</c:v>
                </c:pt>
                <c:pt idx="1449">
                  <c:v>1981.75</c:v>
                </c:pt>
                <c:pt idx="1450">
                  <c:v>1981.83</c:v>
                </c:pt>
                <c:pt idx="1451">
                  <c:v>1981.92</c:v>
                </c:pt>
                <c:pt idx="1452">
                  <c:v>1982</c:v>
                </c:pt>
                <c:pt idx="1453">
                  <c:v>1982.08</c:v>
                </c:pt>
                <c:pt idx="1454">
                  <c:v>1982.1699999999998</c:v>
                </c:pt>
                <c:pt idx="1455">
                  <c:v>1982.25</c:v>
                </c:pt>
                <c:pt idx="1456">
                  <c:v>1982.33</c:v>
                </c:pt>
                <c:pt idx="1457">
                  <c:v>1982.42</c:v>
                </c:pt>
                <c:pt idx="1458">
                  <c:v>1982.5</c:v>
                </c:pt>
                <c:pt idx="1459">
                  <c:v>1982.58</c:v>
                </c:pt>
                <c:pt idx="1460">
                  <c:v>1982.6699999999998</c:v>
                </c:pt>
                <c:pt idx="1461">
                  <c:v>1982.75</c:v>
                </c:pt>
                <c:pt idx="1462">
                  <c:v>1982.83</c:v>
                </c:pt>
                <c:pt idx="1463">
                  <c:v>1982.92</c:v>
                </c:pt>
                <c:pt idx="1464">
                  <c:v>1983</c:v>
                </c:pt>
                <c:pt idx="1465">
                  <c:v>1983.08</c:v>
                </c:pt>
                <c:pt idx="1466">
                  <c:v>1983.1699999999998</c:v>
                </c:pt>
                <c:pt idx="1467">
                  <c:v>1983.25</c:v>
                </c:pt>
                <c:pt idx="1468">
                  <c:v>1983.33</c:v>
                </c:pt>
                <c:pt idx="1469">
                  <c:v>1983.42</c:v>
                </c:pt>
                <c:pt idx="1470">
                  <c:v>1983.5</c:v>
                </c:pt>
                <c:pt idx="1471">
                  <c:v>1983.58</c:v>
                </c:pt>
                <c:pt idx="1472">
                  <c:v>1983.6699999999998</c:v>
                </c:pt>
                <c:pt idx="1473">
                  <c:v>1983.75</c:v>
                </c:pt>
                <c:pt idx="1474">
                  <c:v>1983.83</c:v>
                </c:pt>
                <c:pt idx="1475">
                  <c:v>1983.92</c:v>
                </c:pt>
                <c:pt idx="1476">
                  <c:v>1984</c:v>
                </c:pt>
                <c:pt idx="1477">
                  <c:v>1984.08</c:v>
                </c:pt>
                <c:pt idx="1478">
                  <c:v>1984.1699999999998</c:v>
                </c:pt>
                <c:pt idx="1479">
                  <c:v>1984.25</c:v>
                </c:pt>
                <c:pt idx="1480">
                  <c:v>1984.33</c:v>
                </c:pt>
                <c:pt idx="1481">
                  <c:v>1984.42</c:v>
                </c:pt>
                <c:pt idx="1482">
                  <c:v>1984.5</c:v>
                </c:pt>
                <c:pt idx="1483">
                  <c:v>1984.58</c:v>
                </c:pt>
                <c:pt idx="1484">
                  <c:v>1984.6699999999998</c:v>
                </c:pt>
                <c:pt idx="1485">
                  <c:v>1984.75</c:v>
                </c:pt>
                <c:pt idx="1486">
                  <c:v>1984.83</c:v>
                </c:pt>
                <c:pt idx="1487">
                  <c:v>1984.92</c:v>
                </c:pt>
                <c:pt idx="1488">
                  <c:v>1985</c:v>
                </c:pt>
                <c:pt idx="1489">
                  <c:v>1985.08</c:v>
                </c:pt>
                <c:pt idx="1490">
                  <c:v>1985.1699999999998</c:v>
                </c:pt>
                <c:pt idx="1491">
                  <c:v>1985.25</c:v>
                </c:pt>
                <c:pt idx="1492">
                  <c:v>1985.33</c:v>
                </c:pt>
                <c:pt idx="1493">
                  <c:v>1985.42</c:v>
                </c:pt>
                <c:pt idx="1494">
                  <c:v>1985.5</c:v>
                </c:pt>
                <c:pt idx="1495">
                  <c:v>1985.58</c:v>
                </c:pt>
                <c:pt idx="1496">
                  <c:v>1985.6699999999998</c:v>
                </c:pt>
                <c:pt idx="1497">
                  <c:v>1985.75</c:v>
                </c:pt>
                <c:pt idx="1498">
                  <c:v>1985.83</c:v>
                </c:pt>
                <c:pt idx="1499">
                  <c:v>1985.92</c:v>
                </c:pt>
                <c:pt idx="1500">
                  <c:v>1986</c:v>
                </c:pt>
                <c:pt idx="1501">
                  <c:v>1986.08</c:v>
                </c:pt>
                <c:pt idx="1502">
                  <c:v>1986.1699999999998</c:v>
                </c:pt>
                <c:pt idx="1503">
                  <c:v>1986.25</c:v>
                </c:pt>
                <c:pt idx="1504">
                  <c:v>1986.33</c:v>
                </c:pt>
                <c:pt idx="1505">
                  <c:v>1986.42</c:v>
                </c:pt>
                <c:pt idx="1506">
                  <c:v>1986.5</c:v>
                </c:pt>
                <c:pt idx="1507">
                  <c:v>1986.58</c:v>
                </c:pt>
                <c:pt idx="1508">
                  <c:v>1986.6699999999998</c:v>
                </c:pt>
                <c:pt idx="1509">
                  <c:v>1986.75</c:v>
                </c:pt>
                <c:pt idx="1510">
                  <c:v>1986.83</c:v>
                </c:pt>
                <c:pt idx="1511">
                  <c:v>1986.92</c:v>
                </c:pt>
                <c:pt idx="1512">
                  <c:v>1987</c:v>
                </c:pt>
                <c:pt idx="1513">
                  <c:v>1987.08</c:v>
                </c:pt>
                <c:pt idx="1514">
                  <c:v>1987.1699999999998</c:v>
                </c:pt>
                <c:pt idx="1515">
                  <c:v>1987.25</c:v>
                </c:pt>
                <c:pt idx="1516">
                  <c:v>1987.33</c:v>
                </c:pt>
                <c:pt idx="1517">
                  <c:v>1987.42</c:v>
                </c:pt>
                <c:pt idx="1518">
                  <c:v>1987.5</c:v>
                </c:pt>
                <c:pt idx="1519">
                  <c:v>1987.58</c:v>
                </c:pt>
                <c:pt idx="1520">
                  <c:v>1987.6699999999998</c:v>
                </c:pt>
                <c:pt idx="1521">
                  <c:v>1987.75</c:v>
                </c:pt>
                <c:pt idx="1522">
                  <c:v>1987.83</c:v>
                </c:pt>
                <c:pt idx="1523">
                  <c:v>1987.92</c:v>
                </c:pt>
                <c:pt idx="1524">
                  <c:v>1988</c:v>
                </c:pt>
                <c:pt idx="1525">
                  <c:v>1988.08</c:v>
                </c:pt>
                <c:pt idx="1526">
                  <c:v>1988.1699999999998</c:v>
                </c:pt>
                <c:pt idx="1527">
                  <c:v>1988.25</c:v>
                </c:pt>
                <c:pt idx="1528">
                  <c:v>1988.33</c:v>
                </c:pt>
                <c:pt idx="1529">
                  <c:v>1988.42</c:v>
                </c:pt>
                <c:pt idx="1530">
                  <c:v>1988.5</c:v>
                </c:pt>
                <c:pt idx="1531">
                  <c:v>1988.58</c:v>
                </c:pt>
                <c:pt idx="1532">
                  <c:v>1988.6699999999998</c:v>
                </c:pt>
                <c:pt idx="1533">
                  <c:v>1988.75</c:v>
                </c:pt>
                <c:pt idx="1534">
                  <c:v>1988.83</c:v>
                </c:pt>
                <c:pt idx="1535">
                  <c:v>1988.92</c:v>
                </c:pt>
                <c:pt idx="1536">
                  <c:v>1989</c:v>
                </c:pt>
                <c:pt idx="1537">
                  <c:v>1989.08</c:v>
                </c:pt>
                <c:pt idx="1538">
                  <c:v>1989.1699999999998</c:v>
                </c:pt>
                <c:pt idx="1539">
                  <c:v>1989.25</c:v>
                </c:pt>
                <c:pt idx="1540">
                  <c:v>1989.33</c:v>
                </c:pt>
                <c:pt idx="1541">
                  <c:v>1989.42</c:v>
                </c:pt>
                <c:pt idx="1542">
                  <c:v>1989.5</c:v>
                </c:pt>
                <c:pt idx="1543">
                  <c:v>1989.58</c:v>
                </c:pt>
              </c:numCache>
            </c:numRef>
          </c:xVal>
          <c:yVal>
            <c:numRef>
              <c:f>Sheet4!$Q$2:$Q$1545</c:f>
              <c:numCache>
                <c:formatCode>General</c:formatCode>
                <c:ptCount val="1544"/>
                <c:pt idx="0">
                  <c:v>0.29339050000000277</c:v>
                </c:pt>
                <c:pt idx="1">
                  <c:v>0.29965050000000032</c:v>
                </c:pt>
                <c:pt idx="2">
                  <c:v>0.30705450000000312</c:v>
                </c:pt>
                <c:pt idx="3">
                  <c:v>0.31479050000000008</c:v>
                </c:pt>
                <c:pt idx="4">
                  <c:v>0.32462250000000425</c:v>
                </c:pt>
                <c:pt idx="5">
                  <c:v>0.32931450000000639</c:v>
                </c:pt>
                <c:pt idx="6">
                  <c:v>0.32673450000000032</c:v>
                </c:pt>
                <c:pt idx="7">
                  <c:v>0.31965050000000295</c:v>
                </c:pt>
                <c:pt idx="8">
                  <c:v>0.31411850000000358</c:v>
                </c:pt>
                <c:pt idx="9">
                  <c:v>0.31280250000000487</c:v>
                </c:pt>
                <c:pt idx="10">
                  <c:v>0.30973850000000008</c:v>
                </c:pt>
                <c:pt idx="11">
                  <c:v>0.31272650000000357</c:v>
                </c:pt>
                <c:pt idx="12">
                  <c:v>0.31758650000000505</c:v>
                </c:pt>
                <c:pt idx="13">
                  <c:v>0.32609450000000312</c:v>
                </c:pt>
                <c:pt idx="14">
                  <c:v>0.33569050000000272</c:v>
                </c:pt>
                <c:pt idx="15">
                  <c:v>0.34936650000000358</c:v>
                </c:pt>
                <c:pt idx="16">
                  <c:v>0.36462650000000357</c:v>
                </c:pt>
                <c:pt idx="17">
                  <c:v>0.37105050000000311</c:v>
                </c:pt>
                <c:pt idx="18">
                  <c:v>0.36405850000000312</c:v>
                </c:pt>
                <c:pt idx="19">
                  <c:v>0.35588650000000505</c:v>
                </c:pt>
                <c:pt idx="20">
                  <c:v>0.35154250000000031</c:v>
                </c:pt>
                <c:pt idx="21">
                  <c:v>0.33823450000000038</c:v>
                </c:pt>
                <c:pt idx="22">
                  <c:v>0.32577850000000391</c:v>
                </c:pt>
                <c:pt idx="23">
                  <c:v>0.32322250000000352</c:v>
                </c:pt>
                <c:pt idx="24">
                  <c:v>0.32016650000000352</c:v>
                </c:pt>
                <c:pt idx="25">
                  <c:v>0.31777850000000346</c:v>
                </c:pt>
                <c:pt idx="26">
                  <c:v>0.31935450000000493</c:v>
                </c:pt>
                <c:pt idx="27">
                  <c:v>0.32062650000000414</c:v>
                </c:pt>
                <c:pt idx="28">
                  <c:v>0.31985450000000493</c:v>
                </c:pt>
                <c:pt idx="29">
                  <c:v>0.31317850000000375</c:v>
                </c:pt>
                <c:pt idx="30">
                  <c:v>0.30470650000000032</c:v>
                </c:pt>
                <c:pt idx="31">
                  <c:v>0.30077450000000266</c:v>
                </c:pt>
                <c:pt idx="32">
                  <c:v>0.29889450000000306</c:v>
                </c:pt>
                <c:pt idx="33">
                  <c:v>0.29880650000000403</c:v>
                </c:pt>
                <c:pt idx="34">
                  <c:v>0.29711050000000266</c:v>
                </c:pt>
                <c:pt idx="35">
                  <c:v>0.29451850000000351</c:v>
                </c:pt>
                <c:pt idx="36">
                  <c:v>0.28843050000000031</c:v>
                </c:pt>
                <c:pt idx="37">
                  <c:v>0.28332250000000403</c:v>
                </c:pt>
                <c:pt idx="38">
                  <c:v>0.28146650000000306</c:v>
                </c:pt>
                <c:pt idx="39">
                  <c:v>0.28180250000000306</c:v>
                </c:pt>
                <c:pt idx="40">
                  <c:v>0.28253450000000002</c:v>
                </c:pt>
                <c:pt idx="41">
                  <c:v>0.26950250000000031</c:v>
                </c:pt>
                <c:pt idx="42">
                  <c:v>0.25435850000000032</c:v>
                </c:pt>
                <c:pt idx="43">
                  <c:v>0.24980250000000001</c:v>
                </c:pt>
                <c:pt idx="44">
                  <c:v>0.25237050000000188</c:v>
                </c:pt>
                <c:pt idx="45">
                  <c:v>0.25830250000000032</c:v>
                </c:pt>
                <c:pt idx="46">
                  <c:v>0.26592650000000312</c:v>
                </c:pt>
                <c:pt idx="47">
                  <c:v>0.27694650000000032</c:v>
                </c:pt>
                <c:pt idx="48">
                  <c:v>0.27857050000000277</c:v>
                </c:pt>
                <c:pt idx="49">
                  <c:v>0.27909450000000002</c:v>
                </c:pt>
                <c:pt idx="50">
                  <c:v>0.28110250000000031</c:v>
                </c:pt>
                <c:pt idx="51">
                  <c:v>0.28324250000000001</c:v>
                </c:pt>
                <c:pt idx="52">
                  <c:v>0.28203050000000002</c:v>
                </c:pt>
                <c:pt idx="53">
                  <c:v>0.27649450000000031</c:v>
                </c:pt>
                <c:pt idx="54">
                  <c:v>0.26808650000000306</c:v>
                </c:pt>
                <c:pt idx="55">
                  <c:v>0.26437450000000312</c:v>
                </c:pt>
                <c:pt idx="56">
                  <c:v>0.26390250000000032</c:v>
                </c:pt>
                <c:pt idx="57">
                  <c:v>0.26189450000000031</c:v>
                </c:pt>
                <c:pt idx="58">
                  <c:v>0.26076650000000001</c:v>
                </c:pt>
                <c:pt idx="59">
                  <c:v>0.26189450000000031</c:v>
                </c:pt>
                <c:pt idx="60">
                  <c:v>0.27377050000000008</c:v>
                </c:pt>
                <c:pt idx="61">
                  <c:v>0.28620650000000031</c:v>
                </c:pt>
                <c:pt idx="62">
                  <c:v>0.29576650000000032</c:v>
                </c:pt>
                <c:pt idx="63">
                  <c:v>0.29879450000000002</c:v>
                </c:pt>
                <c:pt idx="64">
                  <c:v>0.29860250000000038</c:v>
                </c:pt>
                <c:pt idx="65">
                  <c:v>0.29275850000000031</c:v>
                </c:pt>
                <c:pt idx="66">
                  <c:v>0.29199450000000032</c:v>
                </c:pt>
                <c:pt idx="67">
                  <c:v>0.29342650000000414</c:v>
                </c:pt>
                <c:pt idx="68">
                  <c:v>0.29095850000000306</c:v>
                </c:pt>
                <c:pt idx="69">
                  <c:v>0.28927850000000038</c:v>
                </c:pt>
                <c:pt idx="70">
                  <c:v>0.28544650000000032</c:v>
                </c:pt>
                <c:pt idx="71">
                  <c:v>0.28405050000000032</c:v>
                </c:pt>
                <c:pt idx="72">
                  <c:v>0.28925050000000002</c:v>
                </c:pt>
                <c:pt idx="73">
                  <c:v>0.30124650000000008</c:v>
                </c:pt>
                <c:pt idx="74">
                  <c:v>0.31441450000000493</c:v>
                </c:pt>
                <c:pt idx="75">
                  <c:v>0.33297850000000623</c:v>
                </c:pt>
                <c:pt idx="76">
                  <c:v>0.35295850000000306</c:v>
                </c:pt>
                <c:pt idx="77">
                  <c:v>0.36277050000000038</c:v>
                </c:pt>
                <c:pt idx="78">
                  <c:v>0.37659450000000272</c:v>
                </c:pt>
                <c:pt idx="79">
                  <c:v>0.39498650000000629</c:v>
                </c:pt>
                <c:pt idx="80">
                  <c:v>0.41441050000000335</c:v>
                </c:pt>
                <c:pt idx="81">
                  <c:v>0.43135450000000414</c:v>
                </c:pt>
                <c:pt idx="82">
                  <c:v>0.44371850000000002</c:v>
                </c:pt>
                <c:pt idx="83">
                  <c:v>0.46172250000000031</c:v>
                </c:pt>
                <c:pt idx="84">
                  <c:v>0.48233450000000272</c:v>
                </c:pt>
                <c:pt idx="85">
                  <c:v>0.49335850000000414</c:v>
                </c:pt>
                <c:pt idx="86">
                  <c:v>0.50289449999999969</c:v>
                </c:pt>
                <c:pt idx="87">
                  <c:v>0.51060249999999952</c:v>
                </c:pt>
                <c:pt idx="88">
                  <c:v>0.52305449999999976</c:v>
                </c:pt>
                <c:pt idx="89">
                  <c:v>0.52896649999999956</c:v>
                </c:pt>
                <c:pt idx="90">
                  <c:v>0.529286499999994</c:v>
                </c:pt>
                <c:pt idx="91">
                  <c:v>0.52982649999999987</c:v>
                </c:pt>
                <c:pt idx="92">
                  <c:v>0.5271264999999995</c:v>
                </c:pt>
                <c:pt idx="93">
                  <c:v>0.5256864999999995</c:v>
                </c:pt>
                <c:pt idx="94">
                  <c:v>0.52503849999999996</c:v>
                </c:pt>
                <c:pt idx="95">
                  <c:v>0.52894249999999987</c:v>
                </c:pt>
                <c:pt idx="96">
                  <c:v>0.52707049999999989</c:v>
                </c:pt>
                <c:pt idx="97">
                  <c:v>0.52422649999999948</c:v>
                </c:pt>
                <c:pt idx="98">
                  <c:v>0.51867449999999982</c:v>
                </c:pt>
                <c:pt idx="99">
                  <c:v>0.50928249999999331</c:v>
                </c:pt>
                <c:pt idx="100">
                  <c:v>0.49035450000000391</c:v>
                </c:pt>
                <c:pt idx="101">
                  <c:v>0.46146250000000238</c:v>
                </c:pt>
                <c:pt idx="102">
                  <c:v>0.44229849999999987</c:v>
                </c:pt>
                <c:pt idx="103">
                  <c:v>0.42228250000000317</c:v>
                </c:pt>
                <c:pt idx="104">
                  <c:v>0.40543050000000008</c:v>
                </c:pt>
                <c:pt idx="105">
                  <c:v>0.38809850000000312</c:v>
                </c:pt>
                <c:pt idx="106">
                  <c:v>0.37123850000000008</c:v>
                </c:pt>
                <c:pt idx="107">
                  <c:v>0.35542250000000414</c:v>
                </c:pt>
                <c:pt idx="108">
                  <c:v>0.33236650000000623</c:v>
                </c:pt>
                <c:pt idx="109">
                  <c:v>0.30698650000000505</c:v>
                </c:pt>
                <c:pt idx="110">
                  <c:v>0.29466250000000038</c:v>
                </c:pt>
                <c:pt idx="111">
                  <c:v>0.28221050000000031</c:v>
                </c:pt>
                <c:pt idx="112">
                  <c:v>0.27472250000000031</c:v>
                </c:pt>
                <c:pt idx="113">
                  <c:v>0.26009850000000001</c:v>
                </c:pt>
                <c:pt idx="114">
                  <c:v>0.24619050000000001</c:v>
                </c:pt>
                <c:pt idx="115">
                  <c:v>0.23919850000000001</c:v>
                </c:pt>
                <c:pt idx="116">
                  <c:v>0.23318249999999971</c:v>
                </c:pt>
                <c:pt idx="117">
                  <c:v>0.2244545</c:v>
                </c:pt>
                <c:pt idx="118">
                  <c:v>0.2141305</c:v>
                </c:pt>
                <c:pt idx="119">
                  <c:v>0.20419049999999991</c:v>
                </c:pt>
                <c:pt idx="120">
                  <c:v>0.19127449999999971</c:v>
                </c:pt>
                <c:pt idx="121">
                  <c:v>0.18849050000000156</c:v>
                </c:pt>
                <c:pt idx="122">
                  <c:v>0.18394250000000156</c:v>
                </c:pt>
                <c:pt idx="123">
                  <c:v>0.18576250000000041</c:v>
                </c:pt>
                <c:pt idx="124">
                  <c:v>0.19832649999999979</c:v>
                </c:pt>
                <c:pt idx="125">
                  <c:v>0.21529850000000142</c:v>
                </c:pt>
                <c:pt idx="126">
                  <c:v>0.23224650000000024</c:v>
                </c:pt>
                <c:pt idx="127">
                  <c:v>0.2501545</c:v>
                </c:pt>
                <c:pt idx="128">
                  <c:v>0.26959450000000001</c:v>
                </c:pt>
                <c:pt idx="129">
                  <c:v>0.28207850000000312</c:v>
                </c:pt>
                <c:pt idx="130">
                  <c:v>0.29126250000000031</c:v>
                </c:pt>
                <c:pt idx="131">
                  <c:v>0.29903850000000032</c:v>
                </c:pt>
                <c:pt idx="132">
                  <c:v>0.30870250000000032</c:v>
                </c:pt>
                <c:pt idx="133">
                  <c:v>0.32416650000000358</c:v>
                </c:pt>
                <c:pt idx="134">
                  <c:v>0.34295850000000278</c:v>
                </c:pt>
                <c:pt idx="135">
                  <c:v>0.35654250000000032</c:v>
                </c:pt>
                <c:pt idx="136">
                  <c:v>0.37318250000000414</c:v>
                </c:pt>
                <c:pt idx="137">
                  <c:v>0.38069450000000032</c:v>
                </c:pt>
                <c:pt idx="138">
                  <c:v>0.38645050000000425</c:v>
                </c:pt>
                <c:pt idx="139">
                  <c:v>0.39541050000000544</c:v>
                </c:pt>
                <c:pt idx="140">
                  <c:v>0.40508250000000323</c:v>
                </c:pt>
                <c:pt idx="141">
                  <c:v>0.41979050000000001</c:v>
                </c:pt>
                <c:pt idx="142">
                  <c:v>0.44263850000000005</c:v>
                </c:pt>
                <c:pt idx="143">
                  <c:v>0.46386250000000323</c:v>
                </c:pt>
                <c:pt idx="144">
                  <c:v>0.48184650000000323</c:v>
                </c:pt>
                <c:pt idx="145">
                  <c:v>0.50135049999999959</c:v>
                </c:pt>
                <c:pt idx="146">
                  <c:v>0.5102624999999924</c:v>
                </c:pt>
                <c:pt idx="147">
                  <c:v>0.51511049999999958</c:v>
                </c:pt>
                <c:pt idx="148">
                  <c:v>0.50965050000000001</c:v>
                </c:pt>
                <c:pt idx="149">
                  <c:v>0.49572650000000335</c:v>
                </c:pt>
                <c:pt idx="150">
                  <c:v>0.48775850000000032</c:v>
                </c:pt>
                <c:pt idx="151">
                  <c:v>0.48179850000000002</c:v>
                </c:pt>
                <c:pt idx="152">
                  <c:v>0.47189050000000032</c:v>
                </c:pt>
                <c:pt idx="153">
                  <c:v>0.45618250000000032</c:v>
                </c:pt>
                <c:pt idx="154">
                  <c:v>0.44091850000000032</c:v>
                </c:pt>
                <c:pt idx="155">
                  <c:v>0.42617050000000317</c:v>
                </c:pt>
                <c:pt idx="156">
                  <c:v>0.40985450000000317</c:v>
                </c:pt>
                <c:pt idx="157">
                  <c:v>0.39732250000000641</c:v>
                </c:pt>
                <c:pt idx="158">
                  <c:v>0.38518250000000487</c:v>
                </c:pt>
                <c:pt idx="159">
                  <c:v>0.37674250000000031</c:v>
                </c:pt>
                <c:pt idx="160">
                  <c:v>0.36397050000000436</c:v>
                </c:pt>
                <c:pt idx="161">
                  <c:v>0.35052650000000363</c:v>
                </c:pt>
                <c:pt idx="162">
                  <c:v>0.33855050000000436</c:v>
                </c:pt>
                <c:pt idx="163">
                  <c:v>0.33032650000000641</c:v>
                </c:pt>
                <c:pt idx="164">
                  <c:v>0.32087050000000567</c:v>
                </c:pt>
                <c:pt idx="165">
                  <c:v>0.31529850000000031</c:v>
                </c:pt>
                <c:pt idx="166">
                  <c:v>0.30359050000000032</c:v>
                </c:pt>
                <c:pt idx="167">
                  <c:v>0.29028650000000278</c:v>
                </c:pt>
                <c:pt idx="168">
                  <c:v>0.28218250000000278</c:v>
                </c:pt>
                <c:pt idx="169">
                  <c:v>0.27465450000000002</c:v>
                </c:pt>
                <c:pt idx="170">
                  <c:v>0.26655050000000002</c:v>
                </c:pt>
                <c:pt idx="171">
                  <c:v>0.27046650000000277</c:v>
                </c:pt>
                <c:pt idx="172">
                  <c:v>0.27981050000000357</c:v>
                </c:pt>
                <c:pt idx="173">
                  <c:v>0.28417050000000038</c:v>
                </c:pt>
                <c:pt idx="174">
                  <c:v>0.28557450000000312</c:v>
                </c:pt>
                <c:pt idx="175">
                  <c:v>0.28457850000000312</c:v>
                </c:pt>
                <c:pt idx="176">
                  <c:v>0.28785450000000312</c:v>
                </c:pt>
                <c:pt idx="177">
                  <c:v>0.29090250000000312</c:v>
                </c:pt>
                <c:pt idx="178">
                  <c:v>0.29309450000000031</c:v>
                </c:pt>
                <c:pt idx="179">
                  <c:v>0.29923450000000001</c:v>
                </c:pt>
                <c:pt idx="180">
                  <c:v>0.30414650000000032</c:v>
                </c:pt>
                <c:pt idx="181">
                  <c:v>0.31595450000000391</c:v>
                </c:pt>
                <c:pt idx="182">
                  <c:v>0.32688650000000635</c:v>
                </c:pt>
                <c:pt idx="183">
                  <c:v>0.34039050000000032</c:v>
                </c:pt>
                <c:pt idx="184">
                  <c:v>0.35635450000000352</c:v>
                </c:pt>
                <c:pt idx="185">
                  <c:v>0.37109050000000032</c:v>
                </c:pt>
                <c:pt idx="186">
                  <c:v>0.3784985000000034</c:v>
                </c:pt>
                <c:pt idx="187">
                  <c:v>0.38832650000000646</c:v>
                </c:pt>
                <c:pt idx="188">
                  <c:v>0.40551850000000295</c:v>
                </c:pt>
                <c:pt idx="189">
                  <c:v>0.42877450000000278</c:v>
                </c:pt>
                <c:pt idx="190">
                  <c:v>0.44905050000000002</c:v>
                </c:pt>
                <c:pt idx="191">
                  <c:v>0.46845850000000278</c:v>
                </c:pt>
                <c:pt idx="192">
                  <c:v>0.48054650000000032</c:v>
                </c:pt>
                <c:pt idx="193">
                  <c:v>0.48930250000000425</c:v>
                </c:pt>
                <c:pt idx="194">
                  <c:v>0.49699850000000317</c:v>
                </c:pt>
                <c:pt idx="195">
                  <c:v>0.51265849999999979</c:v>
                </c:pt>
                <c:pt idx="196">
                  <c:v>0.52373449999999977</c:v>
                </c:pt>
                <c:pt idx="197">
                  <c:v>0.52826649999999331</c:v>
                </c:pt>
                <c:pt idx="198">
                  <c:v>0.53172649999999988</c:v>
                </c:pt>
                <c:pt idx="199">
                  <c:v>0.5318584999999999</c:v>
                </c:pt>
                <c:pt idx="200">
                  <c:v>0.5200904999999999</c:v>
                </c:pt>
                <c:pt idx="201">
                  <c:v>0.50669449999999994</c:v>
                </c:pt>
                <c:pt idx="202">
                  <c:v>0.49771850000000323</c:v>
                </c:pt>
                <c:pt idx="203">
                  <c:v>0.49452650000000437</c:v>
                </c:pt>
                <c:pt idx="204">
                  <c:v>0.48842650000000526</c:v>
                </c:pt>
                <c:pt idx="205">
                  <c:v>0.48623450000000007</c:v>
                </c:pt>
                <c:pt idx="206">
                  <c:v>0.48576650000000032</c:v>
                </c:pt>
                <c:pt idx="207">
                  <c:v>0.49226250000000032</c:v>
                </c:pt>
                <c:pt idx="208">
                  <c:v>0.5028585000000001</c:v>
                </c:pt>
                <c:pt idx="209">
                  <c:v>0.50433049999999957</c:v>
                </c:pt>
                <c:pt idx="210">
                  <c:v>0.50423449999999959</c:v>
                </c:pt>
                <c:pt idx="211">
                  <c:v>0.50799050000000012</c:v>
                </c:pt>
                <c:pt idx="212">
                  <c:v>0.51005849999999997</c:v>
                </c:pt>
                <c:pt idx="213">
                  <c:v>0.49834650000000386</c:v>
                </c:pt>
                <c:pt idx="214">
                  <c:v>0.47968250000000318</c:v>
                </c:pt>
                <c:pt idx="215">
                  <c:v>0.46065850000000008</c:v>
                </c:pt>
                <c:pt idx="216">
                  <c:v>0.4520305</c:v>
                </c:pt>
                <c:pt idx="217">
                  <c:v>0.45057450000000032</c:v>
                </c:pt>
                <c:pt idx="218">
                  <c:v>0.45228250000000031</c:v>
                </c:pt>
                <c:pt idx="219">
                  <c:v>0.45566650000000031</c:v>
                </c:pt>
                <c:pt idx="220">
                  <c:v>0.44988650000000363</c:v>
                </c:pt>
                <c:pt idx="221">
                  <c:v>0.44283850000000002</c:v>
                </c:pt>
                <c:pt idx="222">
                  <c:v>0.44027850000000002</c:v>
                </c:pt>
                <c:pt idx="223">
                  <c:v>0.44836650000000283</c:v>
                </c:pt>
                <c:pt idx="224">
                  <c:v>0.45976250000000002</c:v>
                </c:pt>
                <c:pt idx="225">
                  <c:v>0.47627050000000032</c:v>
                </c:pt>
                <c:pt idx="226">
                  <c:v>0.48212250000000323</c:v>
                </c:pt>
                <c:pt idx="227">
                  <c:v>0.48861050000000289</c:v>
                </c:pt>
                <c:pt idx="228">
                  <c:v>0.49524650000000031</c:v>
                </c:pt>
                <c:pt idx="229">
                  <c:v>0.51043449999999957</c:v>
                </c:pt>
                <c:pt idx="230">
                  <c:v>0.52249049999999986</c:v>
                </c:pt>
                <c:pt idx="231">
                  <c:v>0.53425449999999952</c:v>
                </c:pt>
                <c:pt idx="232">
                  <c:v>0.53983049999999988</c:v>
                </c:pt>
                <c:pt idx="233">
                  <c:v>0.53118249999999956</c:v>
                </c:pt>
                <c:pt idx="234">
                  <c:v>0.52065449999999991</c:v>
                </c:pt>
                <c:pt idx="235">
                  <c:v>0.50740649999999332</c:v>
                </c:pt>
                <c:pt idx="236">
                  <c:v>0.49882650000000611</c:v>
                </c:pt>
                <c:pt idx="237">
                  <c:v>0.48857050000000363</c:v>
                </c:pt>
                <c:pt idx="238">
                  <c:v>0.48203450000000031</c:v>
                </c:pt>
                <c:pt idx="239">
                  <c:v>0.48061450000000283</c:v>
                </c:pt>
                <c:pt idx="240">
                  <c:v>0.48154250000000032</c:v>
                </c:pt>
                <c:pt idx="241">
                  <c:v>0.47372650000000038</c:v>
                </c:pt>
                <c:pt idx="242">
                  <c:v>0.46537850000000425</c:v>
                </c:pt>
                <c:pt idx="243">
                  <c:v>0.46101050000000032</c:v>
                </c:pt>
                <c:pt idx="244">
                  <c:v>0.46075850000000002</c:v>
                </c:pt>
                <c:pt idx="245">
                  <c:v>0.46149850000000031</c:v>
                </c:pt>
                <c:pt idx="246">
                  <c:v>0.45465850000000002</c:v>
                </c:pt>
                <c:pt idx="247">
                  <c:v>0.44424649999999982</c:v>
                </c:pt>
                <c:pt idx="248">
                  <c:v>0.43046250000000374</c:v>
                </c:pt>
                <c:pt idx="249">
                  <c:v>0.41687450000000437</c:v>
                </c:pt>
                <c:pt idx="250">
                  <c:v>0.40319450000000001</c:v>
                </c:pt>
                <c:pt idx="251">
                  <c:v>0.39756650000000515</c:v>
                </c:pt>
                <c:pt idx="252">
                  <c:v>0.39179850000000038</c:v>
                </c:pt>
                <c:pt idx="253">
                  <c:v>0.38541450000000516</c:v>
                </c:pt>
                <c:pt idx="254">
                  <c:v>0.37830250000000504</c:v>
                </c:pt>
                <c:pt idx="255">
                  <c:v>0.37565450000000278</c:v>
                </c:pt>
                <c:pt idx="256">
                  <c:v>0.37041450000000425</c:v>
                </c:pt>
                <c:pt idx="257">
                  <c:v>0.36643850000000278</c:v>
                </c:pt>
                <c:pt idx="258">
                  <c:v>0.36989050000000318</c:v>
                </c:pt>
                <c:pt idx="259">
                  <c:v>0.36784250000000362</c:v>
                </c:pt>
                <c:pt idx="260">
                  <c:v>0.37036650000000504</c:v>
                </c:pt>
                <c:pt idx="261">
                  <c:v>0.36815050000000032</c:v>
                </c:pt>
                <c:pt idx="262">
                  <c:v>0.37101850000000425</c:v>
                </c:pt>
                <c:pt idx="263">
                  <c:v>0.37960650000000318</c:v>
                </c:pt>
                <c:pt idx="264">
                  <c:v>0.38816250000000357</c:v>
                </c:pt>
                <c:pt idx="265">
                  <c:v>0.39189850000000476</c:v>
                </c:pt>
                <c:pt idx="266">
                  <c:v>0.39773050000000032</c:v>
                </c:pt>
                <c:pt idx="267">
                  <c:v>0.40272650000000032</c:v>
                </c:pt>
                <c:pt idx="268">
                  <c:v>0.40669450000000001</c:v>
                </c:pt>
                <c:pt idx="269">
                  <c:v>0.41126250000000031</c:v>
                </c:pt>
                <c:pt idx="270">
                  <c:v>0.41233450000000038</c:v>
                </c:pt>
                <c:pt idx="271">
                  <c:v>0.41168650000000317</c:v>
                </c:pt>
                <c:pt idx="272">
                  <c:v>0.41976250000000032</c:v>
                </c:pt>
                <c:pt idx="273">
                  <c:v>0.42759050000000032</c:v>
                </c:pt>
                <c:pt idx="274">
                  <c:v>0.43410250000000278</c:v>
                </c:pt>
                <c:pt idx="275">
                  <c:v>0.44412250000000031</c:v>
                </c:pt>
                <c:pt idx="276">
                  <c:v>0.44665450000000001</c:v>
                </c:pt>
                <c:pt idx="277">
                  <c:v>0.44860650000000002</c:v>
                </c:pt>
                <c:pt idx="278">
                  <c:v>0.45153850000000001</c:v>
                </c:pt>
                <c:pt idx="279">
                  <c:v>0.45717050000000031</c:v>
                </c:pt>
                <c:pt idx="280">
                  <c:v>0.46879850000000001</c:v>
                </c:pt>
                <c:pt idx="281">
                  <c:v>0.47802250000000363</c:v>
                </c:pt>
                <c:pt idx="282">
                  <c:v>0.48276650000000032</c:v>
                </c:pt>
                <c:pt idx="283">
                  <c:v>0.48303050000000008</c:v>
                </c:pt>
                <c:pt idx="284">
                  <c:v>0.48943850000000283</c:v>
                </c:pt>
                <c:pt idx="285">
                  <c:v>0.49220250000000032</c:v>
                </c:pt>
                <c:pt idx="286">
                  <c:v>0.50161449999999952</c:v>
                </c:pt>
                <c:pt idx="287">
                  <c:v>0.51133849999999959</c:v>
                </c:pt>
                <c:pt idx="288">
                  <c:v>0.51094649999999953</c:v>
                </c:pt>
                <c:pt idx="289">
                  <c:v>0.5065104999999932</c:v>
                </c:pt>
                <c:pt idx="290">
                  <c:v>0.49954250000000278</c:v>
                </c:pt>
                <c:pt idx="291">
                  <c:v>0.49983450000000335</c:v>
                </c:pt>
                <c:pt idx="292">
                  <c:v>0.50284249999999953</c:v>
                </c:pt>
                <c:pt idx="293">
                  <c:v>0.5036744999999998</c:v>
                </c:pt>
                <c:pt idx="294">
                  <c:v>0.49322250000000312</c:v>
                </c:pt>
                <c:pt idx="295">
                  <c:v>0.47766650000000038</c:v>
                </c:pt>
                <c:pt idx="296">
                  <c:v>0.47566250000000032</c:v>
                </c:pt>
                <c:pt idx="297">
                  <c:v>0.46739850000000038</c:v>
                </c:pt>
                <c:pt idx="298">
                  <c:v>0.45545050000000031</c:v>
                </c:pt>
                <c:pt idx="299">
                  <c:v>0.44495450000000031</c:v>
                </c:pt>
                <c:pt idx="300">
                  <c:v>0.42509050000000032</c:v>
                </c:pt>
                <c:pt idx="301">
                  <c:v>0.41943050000000032</c:v>
                </c:pt>
                <c:pt idx="302">
                  <c:v>0.41576250000000031</c:v>
                </c:pt>
                <c:pt idx="303">
                  <c:v>0.42099850000000238</c:v>
                </c:pt>
                <c:pt idx="304">
                  <c:v>0.42488650000000566</c:v>
                </c:pt>
                <c:pt idx="305">
                  <c:v>0.41658650000000391</c:v>
                </c:pt>
                <c:pt idx="306">
                  <c:v>0.40351450000000283</c:v>
                </c:pt>
                <c:pt idx="307">
                  <c:v>0.38902250000000516</c:v>
                </c:pt>
                <c:pt idx="308">
                  <c:v>0.37290250000000374</c:v>
                </c:pt>
                <c:pt idx="309">
                  <c:v>0.35626250000000032</c:v>
                </c:pt>
                <c:pt idx="310">
                  <c:v>0.34340250000000277</c:v>
                </c:pt>
                <c:pt idx="311">
                  <c:v>0.3268745000000064</c:v>
                </c:pt>
                <c:pt idx="312">
                  <c:v>0.30768250000000374</c:v>
                </c:pt>
                <c:pt idx="313">
                  <c:v>0.29991450000000425</c:v>
                </c:pt>
                <c:pt idx="314">
                  <c:v>0.29566250000000038</c:v>
                </c:pt>
                <c:pt idx="315">
                  <c:v>0.30344250000000295</c:v>
                </c:pt>
                <c:pt idx="316">
                  <c:v>0.31061850000000357</c:v>
                </c:pt>
                <c:pt idx="317">
                  <c:v>0.31889450000000363</c:v>
                </c:pt>
                <c:pt idx="318">
                  <c:v>0.32026250000000317</c:v>
                </c:pt>
                <c:pt idx="319">
                  <c:v>0.32670250000000317</c:v>
                </c:pt>
                <c:pt idx="320">
                  <c:v>0.34187850000000425</c:v>
                </c:pt>
                <c:pt idx="321">
                  <c:v>0.35185050000000317</c:v>
                </c:pt>
                <c:pt idx="322">
                  <c:v>0.35937450000000504</c:v>
                </c:pt>
                <c:pt idx="323">
                  <c:v>0.37127050000000289</c:v>
                </c:pt>
                <c:pt idx="324">
                  <c:v>0.38121850000000351</c:v>
                </c:pt>
                <c:pt idx="325">
                  <c:v>0.39891850000000639</c:v>
                </c:pt>
                <c:pt idx="326">
                  <c:v>0.41132250000000425</c:v>
                </c:pt>
                <c:pt idx="327">
                  <c:v>0.42176650000000032</c:v>
                </c:pt>
                <c:pt idx="328">
                  <c:v>0.42430650000000425</c:v>
                </c:pt>
                <c:pt idx="329">
                  <c:v>0.42252650000000402</c:v>
                </c:pt>
                <c:pt idx="330">
                  <c:v>0.41916650000000188</c:v>
                </c:pt>
                <c:pt idx="331">
                  <c:v>0.41860250000000032</c:v>
                </c:pt>
                <c:pt idx="332">
                  <c:v>0.42085050000000351</c:v>
                </c:pt>
                <c:pt idx="333">
                  <c:v>0.42632650000000527</c:v>
                </c:pt>
                <c:pt idx="334">
                  <c:v>0.43135050000000374</c:v>
                </c:pt>
                <c:pt idx="335">
                  <c:v>0.43390250000000358</c:v>
                </c:pt>
                <c:pt idx="336">
                  <c:v>0.43826650000000283</c:v>
                </c:pt>
                <c:pt idx="337">
                  <c:v>0.44996650000000032</c:v>
                </c:pt>
                <c:pt idx="338">
                  <c:v>0.46521450000000031</c:v>
                </c:pt>
                <c:pt idx="339">
                  <c:v>0.47984650000000312</c:v>
                </c:pt>
                <c:pt idx="340">
                  <c:v>0.48894250000000278</c:v>
                </c:pt>
                <c:pt idx="341">
                  <c:v>0.48805050000000277</c:v>
                </c:pt>
                <c:pt idx="342">
                  <c:v>0.47569050000000002</c:v>
                </c:pt>
                <c:pt idx="343">
                  <c:v>0.46783850000000032</c:v>
                </c:pt>
                <c:pt idx="344">
                  <c:v>0.46199050000000008</c:v>
                </c:pt>
                <c:pt idx="345">
                  <c:v>0.45254650000000002</c:v>
                </c:pt>
                <c:pt idx="346">
                  <c:v>0.44272250000000002</c:v>
                </c:pt>
                <c:pt idx="347">
                  <c:v>0.43632250000000566</c:v>
                </c:pt>
                <c:pt idx="348">
                  <c:v>0.43627450000000312</c:v>
                </c:pt>
                <c:pt idx="349">
                  <c:v>0.43899050000000311</c:v>
                </c:pt>
                <c:pt idx="350">
                  <c:v>0.44135450000000032</c:v>
                </c:pt>
                <c:pt idx="351">
                  <c:v>0.44592650000000289</c:v>
                </c:pt>
                <c:pt idx="352">
                  <c:v>0.44932250000000312</c:v>
                </c:pt>
                <c:pt idx="353">
                  <c:v>0.44813449999999982</c:v>
                </c:pt>
                <c:pt idx="354">
                  <c:v>0.44188250000000312</c:v>
                </c:pt>
                <c:pt idx="355">
                  <c:v>0.44211050000000002</c:v>
                </c:pt>
                <c:pt idx="356">
                  <c:v>0.44837450000000317</c:v>
                </c:pt>
                <c:pt idx="357">
                  <c:v>0.45575850000000001</c:v>
                </c:pt>
                <c:pt idx="358">
                  <c:v>0.45881850000000357</c:v>
                </c:pt>
                <c:pt idx="359">
                  <c:v>0.46454250000000002</c:v>
                </c:pt>
                <c:pt idx="360">
                  <c:v>0.46451850000000283</c:v>
                </c:pt>
                <c:pt idx="361">
                  <c:v>0.46481050000000346</c:v>
                </c:pt>
                <c:pt idx="362">
                  <c:v>0.46149050000000008</c:v>
                </c:pt>
                <c:pt idx="363">
                  <c:v>0.44768250000000032</c:v>
                </c:pt>
                <c:pt idx="364">
                  <c:v>0.43260650000000311</c:v>
                </c:pt>
                <c:pt idx="365">
                  <c:v>0.41220250000000008</c:v>
                </c:pt>
                <c:pt idx="366">
                  <c:v>0.40400650000000032</c:v>
                </c:pt>
                <c:pt idx="367">
                  <c:v>0.40655050000000031</c:v>
                </c:pt>
                <c:pt idx="368">
                  <c:v>0.40666650000000032</c:v>
                </c:pt>
                <c:pt idx="369">
                  <c:v>0.40381450000000357</c:v>
                </c:pt>
                <c:pt idx="370">
                  <c:v>0.40215850000000031</c:v>
                </c:pt>
                <c:pt idx="371">
                  <c:v>0.40261050000000032</c:v>
                </c:pt>
                <c:pt idx="372">
                  <c:v>0.40306250000000032</c:v>
                </c:pt>
                <c:pt idx="373">
                  <c:v>0.39481450000000645</c:v>
                </c:pt>
                <c:pt idx="374">
                  <c:v>0.38783450000000391</c:v>
                </c:pt>
                <c:pt idx="375">
                  <c:v>0.38762650000000504</c:v>
                </c:pt>
                <c:pt idx="376">
                  <c:v>0.38410650000000363</c:v>
                </c:pt>
                <c:pt idx="377">
                  <c:v>0.37889050000000363</c:v>
                </c:pt>
                <c:pt idx="378">
                  <c:v>0.37602650000000504</c:v>
                </c:pt>
                <c:pt idx="379">
                  <c:v>0.37130250000000425</c:v>
                </c:pt>
                <c:pt idx="380">
                  <c:v>0.36491850000000425</c:v>
                </c:pt>
                <c:pt idx="381">
                  <c:v>0.35001850000000317</c:v>
                </c:pt>
                <c:pt idx="382">
                  <c:v>0.33152250000000538</c:v>
                </c:pt>
                <c:pt idx="383">
                  <c:v>0.31925050000000038</c:v>
                </c:pt>
                <c:pt idx="384">
                  <c:v>0.30751450000000363</c:v>
                </c:pt>
                <c:pt idx="385">
                  <c:v>0.30214650000000032</c:v>
                </c:pt>
                <c:pt idx="386">
                  <c:v>0.29569850000000031</c:v>
                </c:pt>
                <c:pt idx="387">
                  <c:v>0.29281050000000425</c:v>
                </c:pt>
                <c:pt idx="388">
                  <c:v>0.29682650000000516</c:v>
                </c:pt>
                <c:pt idx="389">
                  <c:v>0.30062650000000357</c:v>
                </c:pt>
                <c:pt idx="390">
                  <c:v>0.30977850000000312</c:v>
                </c:pt>
                <c:pt idx="391">
                  <c:v>0.31048250000000516</c:v>
                </c:pt>
                <c:pt idx="392">
                  <c:v>0.31408250000000504</c:v>
                </c:pt>
                <c:pt idx="393">
                  <c:v>0.31633050000000335</c:v>
                </c:pt>
                <c:pt idx="394">
                  <c:v>0.31719050000000032</c:v>
                </c:pt>
                <c:pt idx="395">
                  <c:v>0.318874500000006</c:v>
                </c:pt>
                <c:pt idx="396">
                  <c:v>0.31620250000000188</c:v>
                </c:pt>
                <c:pt idx="397">
                  <c:v>0.31299050000000306</c:v>
                </c:pt>
                <c:pt idx="398">
                  <c:v>0.31663850000000032</c:v>
                </c:pt>
                <c:pt idx="399">
                  <c:v>0.32205450000000357</c:v>
                </c:pt>
                <c:pt idx="400">
                  <c:v>0.32680650000000555</c:v>
                </c:pt>
                <c:pt idx="401">
                  <c:v>0.33430650000000617</c:v>
                </c:pt>
                <c:pt idx="402">
                  <c:v>0.33720250000000357</c:v>
                </c:pt>
                <c:pt idx="403">
                  <c:v>0.33864650000000363</c:v>
                </c:pt>
                <c:pt idx="404">
                  <c:v>0.34589050000000032</c:v>
                </c:pt>
                <c:pt idx="405">
                  <c:v>0.35634250000000312</c:v>
                </c:pt>
                <c:pt idx="406">
                  <c:v>0.36617850000000357</c:v>
                </c:pt>
                <c:pt idx="407">
                  <c:v>0.38015850000000317</c:v>
                </c:pt>
                <c:pt idx="408">
                  <c:v>0.39418650000000516</c:v>
                </c:pt>
                <c:pt idx="409">
                  <c:v>0.4082905</c:v>
                </c:pt>
                <c:pt idx="410">
                  <c:v>0.42036650000000425</c:v>
                </c:pt>
                <c:pt idx="411">
                  <c:v>0.43591450000000465</c:v>
                </c:pt>
                <c:pt idx="412">
                  <c:v>0.45190650000000032</c:v>
                </c:pt>
                <c:pt idx="413">
                  <c:v>0.46065450000000002</c:v>
                </c:pt>
                <c:pt idx="414">
                  <c:v>0.46799050000000031</c:v>
                </c:pt>
                <c:pt idx="415">
                  <c:v>0.47340650000000317</c:v>
                </c:pt>
                <c:pt idx="416">
                  <c:v>0.47944250000000038</c:v>
                </c:pt>
                <c:pt idx="417">
                  <c:v>0.48092650000000425</c:v>
                </c:pt>
                <c:pt idx="418">
                  <c:v>0.48395450000000312</c:v>
                </c:pt>
                <c:pt idx="419">
                  <c:v>0.48975850000000032</c:v>
                </c:pt>
                <c:pt idx="420">
                  <c:v>0.49485850000000414</c:v>
                </c:pt>
                <c:pt idx="421">
                  <c:v>0.49972650000000357</c:v>
                </c:pt>
                <c:pt idx="422">
                  <c:v>0.50827049999999951</c:v>
                </c:pt>
                <c:pt idx="423">
                  <c:v>0.51140649999999355</c:v>
                </c:pt>
                <c:pt idx="424">
                  <c:v>0.50996249999999355</c:v>
                </c:pt>
                <c:pt idx="425">
                  <c:v>0.50061849999999952</c:v>
                </c:pt>
                <c:pt idx="426">
                  <c:v>0.48773450000000002</c:v>
                </c:pt>
                <c:pt idx="427">
                  <c:v>0.47784650000000317</c:v>
                </c:pt>
                <c:pt idx="428">
                  <c:v>0.47339050000000032</c:v>
                </c:pt>
                <c:pt idx="429">
                  <c:v>0.47188650000000504</c:v>
                </c:pt>
                <c:pt idx="430">
                  <c:v>0.47001050000000238</c:v>
                </c:pt>
                <c:pt idx="431">
                  <c:v>0.47326650000000031</c:v>
                </c:pt>
                <c:pt idx="432">
                  <c:v>0.47559450000000031</c:v>
                </c:pt>
                <c:pt idx="433">
                  <c:v>0.47848250000000425</c:v>
                </c:pt>
                <c:pt idx="434">
                  <c:v>0.48350250000000283</c:v>
                </c:pt>
                <c:pt idx="435">
                  <c:v>0.49149050000000138</c:v>
                </c:pt>
                <c:pt idx="436">
                  <c:v>0.49320650000000038</c:v>
                </c:pt>
                <c:pt idx="437">
                  <c:v>0.48035050000000318</c:v>
                </c:pt>
                <c:pt idx="438">
                  <c:v>0.46507450000000278</c:v>
                </c:pt>
                <c:pt idx="439">
                  <c:v>0.44579449999999982</c:v>
                </c:pt>
                <c:pt idx="440">
                  <c:v>0.42683050000000278</c:v>
                </c:pt>
                <c:pt idx="441">
                  <c:v>0.41221050000000031</c:v>
                </c:pt>
                <c:pt idx="442">
                  <c:v>0.39892650000000646</c:v>
                </c:pt>
                <c:pt idx="443">
                  <c:v>0.38155450000000363</c:v>
                </c:pt>
                <c:pt idx="444">
                  <c:v>0.35964650000000031</c:v>
                </c:pt>
                <c:pt idx="445">
                  <c:v>0.34281450000000363</c:v>
                </c:pt>
                <c:pt idx="446">
                  <c:v>0.33671850000000425</c:v>
                </c:pt>
                <c:pt idx="447">
                  <c:v>0.33804250000000358</c:v>
                </c:pt>
                <c:pt idx="448">
                  <c:v>0.34036250000000312</c:v>
                </c:pt>
                <c:pt idx="449">
                  <c:v>0.34179850000000001</c:v>
                </c:pt>
                <c:pt idx="450">
                  <c:v>0.34363850000000001</c:v>
                </c:pt>
                <c:pt idx="451">
                  <c:v>0.34815450000000031</c:v>
                </c:pt>
                <c:pt idx="452">
                  <c:v>0.35529050000000001</c:v>
                </c:pt>
                <c:pt idx="453">
                  <c:v>0.35332250000000487</c:v>
                </c:pt>
                <c:pt idx="454">
                  <c:v>0.34891050000000307</c:v>
                </c:pt>
                <c:pt idx="455">
                  <c:v>0.34669850000000002</c:v>
                </c:pt>
                <c:pt idx="456">
                  <c:v>0.34465450000000031</c:v>
                </c:pt>
                <c:pt idx="457">
                  <c:v>0.34201450000000277</c:v>
                </c:pt>
                <c:pt idx="458">
                  <c:v>0.34162250000000038</c:v>
                </c:pt>
                <c:pt idx="459">
                  <c:v>0.3429745000000034</c:v>
                </c:pt>
                <c:pt idx="460">
                  <c:v>0.34619050000000001</c:v>
                </c:pt>
                <c:pt idx="461">
                  <c:v>0.34278250000000032</c:v>
                </c:pt>
                <c:pt idx="462">
                  <c:v>0.34031850000000363</c:v>
                </c:pt>
                <c:pt idx="463">
                  <c:v>0.34526250000000008</c:v>
                </c:pt>
                <c:pt idx="464">
                  <c:v>0.35432250000000504</c:v>
                </c:pt>
                <c:pt idx="465">
                  <c:v>0.35783450000000283</c:v>
                </c:pt>
                <c:pt idx="466">
                  <c:v>0.35489050000000238</c:v>
                </c:pt>
                <c:pt idx="467">
                  <c:v>0.353842500000003</c:v>
                </c:pt>
                <c:pt idx="468">
                  <c:v>0.36505050000000283</c:v>
                </c:pt>
                <c:pt idx="469">
                  <c:v>0.38597050000000516</c:v>
                </c:pt>
                <c:pt idx="470">
                  <c:v>0.40623049999999988</c:v>
                </c:pt>
                <c:pt idx="471">
                  <c:v>0.42027850000000289</c:v>
                </c:pt>
                <c:pt idx="472">
                  <c:v>0.41820650000000031</c:v>
                </c:pt>
                <c:pt idx="473">
                  <c:v>0.41068250000000311</c:v>
                </c:pt>
                <c:pt idx="474">
                  <c:v>0.39785450000000555</c:v>
                </c:pt>
                <c:pt idx="475">
                  <c:v>0.38781850000000639</c:v>
                </c:pt>
                <c:pt idx="476">
                  <c:v>0.37764650000000038</c:v>
                </c:pt>
                <c:pt idx="477">
                  <c:v>0.36825850000000032</c:v>
                </c:pt>
                <c:pt idx="478">
                  <c:v>0.36501450000000363</c:v>
                </c:pt>
                <c:pt idx="479">
                  <c:v>0.36369450000000031</c:v>
                </c:pt>
                <c:pt idx="480">
                  <c:v>0.35705450000000138</c:v>
                </c:pt>
                <c:pt idx="481">
                  <c:v>0.35141450000000357</c:v>
                </c:pt>
                <c:pt idx="482">
                  <c:v>0.34998650000000425</c:v>
                </c:pt>
                <c:pt idx="483">
                  <c:v>0.35353850000000031</c:v>
                </c:pt>
                <c:pt idx="484">
                  <c:v>0.35826250000000032</c:v>
                </c:pt>
                <c:pt idx="485">
                  <c:v>0.35615850000000032</c:v>
                </c:pt>
                <c:pt idx="486">
                  <c:v>0.35532650000000504</c:v>
                </c:pt>
                <c:pt idx="487">
                  <c:v>0.35984650000000318</c:v>
                </c:pt>
                <c:pt idx="488">
                  <c:v>0.36697450000000437</c:v>
                </c:pt>
                <c:pt idx="489">
                  <c:v>0.3757225000000034</c:v>
                </c:pt>
                <c:pt idx="490">
                  <c:v>0.39069450000000283</c:v>
                </c:pt>
                <c:pt idx="491">
                  <c:v>0.41000250000000038</c:v>
                </c:pt>
                <c:pt idx="492">
                  <c:v>0.42269450000000008</c:v>
                </c:pt>
                <c:pt idx="493">
                  <c:v>0.43132650000000572</c:v>
                </c:pt>
                <c:pt idx="494">
                  <c:v>0.44093850000000001</c:v>
                </c:pt>
                <c:pt idx="495">
                  <c:v>0.44357050000000031</c:v>
                </c:pt>
                <c:pt idx="496">
                  <c:v>0.44289450000000002</c:v>
                </c:pt>
                <c:pt idx="497">
                  <c:v>0.43887850000000606</c:v>
                </c:pt>
                <c:pt idx="498">
                  <c:v>0.43305050000000317</c:v>
                </c:pt>
                <c:pt idx="499">
                  <c:v>0.43760650000000323</c:v>
                </c:pt>
                <c:pt idx="500">
                  <c:v>0.44268650000000032</c:v>
                </c:pt>
                <c:pt idx="501">
                  <c:v>0.44087850000000323</c:v>
                </c:pt>
                <c:pt idx="502">
                  <c:v>0.43439850000000391</c:v>
                </c:pt>
                <c:pt idx="503">
                  <c:v>0.42525450000000031</c:v>
                </c:pt>
                <c:pt idx="504">
                  <c:v>0.40983050000000032</c:v>
                </c:pt>
                <c:pt idx="505">
                  <c:v>0.40016650000000031</c:v>
                </c:pt>
                <c:pt idx="506">
                  <c:v>0.39287850000000657</c:v>
                </c:pt>
                <c:pt idx="507">
                  <c:v>0.39070250000000323</c:v>
                </c:pt>
                <c:pt idx="508">
                  <c:v>0.38511450000000402</c:v>
                </c:pt>
                <c:pt idx="509">
                  <c:v>0.37145050000000374</c:v>
                </c:pt>
                <c:pt idx="510">
                  <c:v>0.35882250000000515</c:v>
                </c:pt>
                <c:pt idx="511">
                  <c:v>0.34987450000000425</c:v>
                </c:pt>
                <c:pt idx="512">
                  <c:v>0.33993850000000436</c:v>
                </c:pt>
                <c:pt idx="513">
                  <c:v>0.32908250000000566</c:v>
                </c:pt>
                <c:pt idx="514">
                  <c:v>0.32056650000000436</c:v>
                </c:pt>
                <c:pt idx="515">
                  <c:v>0.31011050000000318</c:v>
                </c:pt>
                <c:pt idx="516">
                  <c:v>0.29265450000000032</c:v>
                </c:pt>
                <c:pt idx="517">
                  <c:v>0.2772385</c:v>
                </c:pt>
                <c:pt idx="518">
                  <c:v>0.26473049999999981</c:v>
                </c:pt>
                <c:pt idx="519">
                  <c:v>0.2587025</c:v>
                </c:pt>
                <c:pt idx="520">
                  <c:v>0.26405450000000008</c:v>
                </c:pt>
                <c:pt idx="521">
                  <c:v>0.27134250000000032</c:v>
                </c:pt>
                <c:pt idx="522">
                  <c:v>0.27851450000000288</c:v>
                </c:pt>
                <c:pt idx="523">
                  <c:v>0.28733050000000032</c:v>
                </c:pt>
                <c:pt idx="524">
                  <c:v>0.29136650000000425</c:v>
                </c:pt>
                <c:pt idx="525">
                  <c:v>0.29790250000000335</c:v>
                </c:pt>
                <c:pt idx="526">
                  <c:v>0.31163450000000031</c:v>
                </c:pt>
                <c:pt idx="527">
                  <c:v>0.32715450000000323</c:v>
                </c:pt>
                <c:pt idx="528">
                  <c:v>0.34347450000000346</c:v>
                </c:pt>
                <c:pt idx="529">
                  <c:v>0.36313450000000008</c:v>
                </c:pt>
                <c:pt idx="530">
                  <c:v>0.38119050000000032</c:v>
                </c:pt>
                <c:pt idx="531">
                  <c:v>0.39960650000000425</c:v>
                </c:pt>
                <c:pt idx="532">
                  <c:v>0.41114650000000008</c:v>
                </c:pt>
                <c:pt idx="533">
                  <c:v>0.41542650000000425</c:v>
                </c:pt>
                <c:pt idx="534">
                  <c:v>0.41909050000000031</c:v>
                </c:pt>
                <c:pt idx="535">
                  <c:v>0.42611850000000312</c:v>
                </c:pt>
                <c:pt idx="536">
                  <c:v>0.43021050000000038</c:v>
                </c:pt>
                <c:pt idx="537">
                  <c:v>0.43539850000000357</c:v>
                </c:pt>
                <c:pt idx="538">
                  <c:v>0.43767450000000357</c:v>
                </c:pt>
                <c:pt idx="539">
                  <c:v>0.43279450000000008</c:v>
                </c:pt>
                <c:pt idx="540">
                  <c:v>0.43313850000000031</c:v>
                </c:pt>
                <c:pt idx="541">
                  <c:v>0.43993450000000311</c:v>
                </c:pt>
                <c:pt idx="542">
                  <c:v>0.45108250000000188</c:v>
                </c:pt>
                <c:pt idx="543">
                  <c:v>0.46598650000000374</c:v>
                </c:pt>
                <c:pt idx="544">
                  <c:v>0.47828650000000289</c:v>
                </c:pt>
                <c:pt idx="545">
                  <c:v>0.47512650000000317</c:v>
                </c:pt>
                <c:pt idx="546">
                  <c:v>0.46445850000000038</c:v>
                </c:pt>
                <c:pt idx="547">
                  <c:v>0.45597450000000306</c:v>
                </c:pt>
                <c:pt idx="548">
                  <c:v>0.45215450000000001</c:v>
                </c:pt>
                <c:pt idx="549">
                  <c:v>0.45251450000000032</c:v>
                </c:pt>
                <c:pt idx="550">
                  <c:v>0.4497505</c:v>
                </c:pt>
                <c:pt idx="551">
                  <c:v>0.44648650000000317</c:v>
                </c:pt>
                <c:pt idx="552">
                  <c:v>0.44286650000000038</c:v>
                </c:pt>
                <c:pt idx="553">
                  <c:v>0.43562650000000414</c:v>
                </c:pt>
                <c:pt idx="554">
                  <c:v>0.43139850000000363</c:v>
                </c:pt>
                <c:pt idx="555">
                  <c:v>0.42773050000000001</c:v>
                </c:pt>
                <c:pt idx="556">
                  <c:v>0.42529450000000002</c:v>
                </c:pt>
                <c:pt idx="557">
                  <c:v>0.41923450000000001</c:v>
                </c:pt>
                <c:pt idx="558">
                  <c:v>0.41255850000000038</c:v>
                </c:pt>
                <c:pt idx="559">
                  <c:v>0.40876650000000031</c:v>
                </c:pt>
                <c:pt idx="560">
                  <c:v>0.40248250000000363</c:v>
                </c:pt>
                <c:pt idx="561">
                  <c:v>0.40528250000000032</c:v>
                </c:pt>
                <c:pt idx="562">
                  <c:v>0.41017850000000289</c:v>
                </c:pt>
                <c:pt idx="563">
                  <c:v>0.40859850000000031</c:v>
                </c:pt>
                <c:pt idx="564">
                  <c:v>0.40749050000000031</c:v>
                </c:pt>
                <c:pt idx="565">
                  <c:v>0.40167450000000032</c:v>
                </c:pt>
                <c:pt idx="566">
                  <c:v>0.39277850000000442</c:v>
                </c:pt>
                <c:pt idx="567">
                  <c:v>0.39471050000000374</c:v>
                </c:pt>
                <c:pt idx="568">
                  <c:v>0.39453850000000334</c:v>
                </c:pt>
                <c:pt idx="569">
                  <c:v>0.38209050000000283</c:v>
                </c:pt>
                <c:pt idx="570">
                  <c:v>0.37167050000000335</c:v>
                </c:pt>
                <c:pt idx="571">
                  <c:v>0.36754250000000038</c:v>
                </c:pt>
                <c:pt idx="572">
                  <c:v>0.37200250000000318</c:v>
                </c:pt>
                <c:pt idx="573">
                  <c:v>0.37825050000000032</c:v>
                </c:pt>
                <c:pt idx="574">
                  <c:v>0.38026250000000289</c:v>
                </c:pt>
                <c:pt idx="575">
                  <c:v>0.37560650000000323</c:v>
                </c:pt>
                <c:pt idx="576">
                  <c:v>0.36639450000000323</c:v>
                </c:pt>
                <c:pt idx="577">
                  <c:v>0.36151450000000368</c:v>
                </c:pt>
                <c:pt idx="578">
                  <c:v>0.36830650000000448</c:v>
                </c:pt>
                <c:pt idx="579">
                  <c:v>0.37502650000000515</c:v>
                </c:pt>
                <c:pt idx="580">
                  <c:v>0.38172250000000363</c:v>
                </c:pt>
                <c:pt idx="581">
                  <c:v>0.38070650000000295</c:v>
                </c:pt>
                <c:pt idx="582">
                  <c:v>0.37884250000000397</c:v>
                </c:pt>
                <c:pt idx="583">
                  <c:v>0.37471050000000289</c:v>
                </c:pt>
                <c:pt idx="584">
                  <c:v>0.36377050000000088</c:v>
                </c:pt>
                <c:pt idx="585">
                  <c:v>0.35206650000000306</c:v>
                </c:pt>
                <c:pt idx="586">
                  <c:v>0.33647050000000617</c:v>
                </c:pt>
                <c:pt idx="587">
                  <c:v>0.32424650000000038</c:v>
                </c:pt>
                <c:pt idx="588">
                  <c:v>0.32175450000000283</c:v>
                </c:pt>
                <c:pt idx="589">
                  <c:v>0.32580650000000555</c:v>
                </c:pt>
                <c:pt idx="590">
                  <c:v>0.33320250000000318</c:v>
                </c:pt>
                <c:pt idx="591">
                  <c:v>0.34442250000000363</c:v>
                </c:pt>
                <c:pt idx="592">
                  <c:v>0.34782650000000476</c:v>
                </c:pt>
                <c:pt idx="593">
                  <c:v>0.34530650000000357</c:v>
                </c:pt>
                <c:pt idx="594">
                  <c:v>0.33979050000000038</c:v>
                </c:pt>
                <c:pt idx="595">
                  <c:v>0.33406650000000515</c:v>
                </c:pt>
                <c:pt idx="596">
                  <c:v>0.33406250000000498</c:v>
                </c:pt>
                <c:pt idx="597">
                  <c:v>0.33413850000000311</c:v>
                </c:pt>
                <c:pt idx="598">
                  <c:v>0.33257450000000516</c:v>
                </c:pt>
                <c:pt idx="599">
                  <c:v>0.33379050000000032</c:v>
                </c:pt>
                <c:pt idx="600">
                  <c:v>0.34052250000000311</c:v>
                </c:pt>
                <c:pt idx="601">
                  <c:v>0.35298650000000426</c:v>
                </c:pt>
                <c:pt idx="602">
                  <c:v>0.36755850000000317</c:v>
                </c:pt>
                <c:pt idx="603">
                  <c:v>0.37601450000000425</c:v>
                </c:pt>
                <c:pt idx="604">
                  <c:v>0.38105050000000323</c:v>
                </c:pt>
                <c:pt idx="605">
                  <c:v>0.38056650000000425</c:v>
                </c:pt>
                <c:pt idx="606">
                  <c:v>0.38261850000000414</c:v>
                </c:pt>
                <c:pt idx="607">
                  <c:v>0.38099050000000317</c:v>
                </c:pt>
                <c:pt idx="608">
                  <c:v>0.38225850000000278</c:v>
                </c:pt>
                <c:pt idx="609">
                  <c:v>0.38977050000000363</c:v>
                </c:pt>
                <c:pt idx="610">
                  <c:v>0.40443450000000031</c:v>
                </c:pt>
                <c:pt idx="611">
                  <c:v>0.42101450000000318</c:v>
                </c:pt>
                <c:pt idx="612">
                  <c:v>0.42549450000000238</c:v>
                </c:pt>
                <c:pt idx="613">
                  <c:v>0.42514250000000031</c:v>
                </c:pt>
                <c:pt idx="614">
                  <c:v>0.42455050000000188</c:v>
                </c:pt>
                <c:pt idx="615">
                  <c:v>0.42692250000000465</c:v>
                </c:pt>
                <c:pt idx="616">
                  <c:v>0.42864250000000031</c:v>
                </c:pt>
                <c:pt idx="617">
                  <c:v>0.42344250000000283</c:v>
                </c:pt>
                <c:pt idx="618">
                  <c:v>0.41767850000000317</c:v>
                </c:pt>
                <c:pt idx="619">
                  <c:v>0.41701050000000317</c:v>
                </c:pt>
                <c:pt idx="620">
                  <c:v>0.42501450000000363</c:v>
                </c:pt>
                <c:pt idx="621">
                  <c:v>0.43409450000000038</c:v>
                </c:pt>
                <c:pt idx="622">
                  <c:v>0.44119049999999982</c:v>
                </c:pt>
                <c:pt idx="623">
                  <c:v>0.44877450000000002</c:v>
                </c:pt>
                <c:pt idx="624">
                  <c:v>0.44957850000000038</c:v>
                </c:pt>
                <c:pt idx="625">
                  <c:v>0.45316250000000002</c:v>
                </c:pt>
                <c:pt idx="626">
                  <c:v>0.46087850000000358</c:v>
                </c:pt>
                <c:pt idx="627">
                  <c:v>0.46894250000000032</c:v>
                </c:pt>
                <c:pt idx="628">
                  <c:v>0.47838250000000504</c:v>
                </c:pt>
                <c:pt idx="629">
                  <c:v>0.48283850000000295</c:v>
                </c:pt>
                <c:pt idx="630">
                  <c:v>0.48537050000000465</c:v>
                </c:pt>
                <c:pt idx="631">
                  <c:v>0.48250650000000306</c:v>
                </c:pt>
                <c:pt idx="632">
                  <c:v>0.48513850000000008</c:v>
                </c:pt>
                <c:pt idx="633">
                  <c:v>0.49116250000000278</c:v>
                </c:pt>
                <c:pt idx="634">
                  <c:v>0.50323449999999958</c:v>
                </c:pt>
                <c:pt idx="635">
                  <c:v>0.51007849999999988</c:v>
                </c:pt>
                <c:pt idx="636">
                  <c:v>0.51588649999999958</c:v>
                </c:pt>
                <c:pt idx="637">
                  <c:v>0.52741049999999956</c:v>
                </c:pt>
                <c:pt idx="638">
                  <c:v>0.54026249999999332</c:v>
                </c:pt>
                <c:pt idx="639">
                  <c:v>0.54984649999999979</c:v>
                </c:pt>
                <c:pt idx="640">
                  <c:v>0.55810649999999951</c:v>
                </c:pt>
                <c:pt idx="641">
                  <c:v>0.55775049999999982</c:v>
                </c:pt>
                <c:pt idx="642">
                  <c:v>0.55438649999999956</c:v>
                </c:pt>
                <c:pt idx="643">
                  <c:v>0.54897050000000003</c:v>
                </c:pt>
                <c:pt idx="644">
                  <c:v>0.53924649999999996</c:v>
                </c:pt>
                <c:pt idx="645">
                  <c:v>0.52759449999999997</c:v>
                </c:pt>
                <c:pt idx="646">
                  <c:v>0.5075224999999941</c:v>
                </c:pt>
                <c:pt idx="647">
                  <c:v>0.48871050000000038</c:v>
                </c:pt>
                <c:pt idx="648">
                  <c:v>0.47001850000000317</c:v>
                </c:pt>
                <c:pt idx="649">
                  <c:v>0.45830650000000317</c:v>
                </c:pt>
                <c:pt idx="650">
                  <c:v>0.44613050000000004</c:v>
                </c:pt>
                <c:pt idx="651">
                  <c:v>0.43153850000000032</c:v>
                </c:pt>
                <c:pt idx="652">
                  <c:v>0.41573450000000001</c:v>
                </c:pt>
                <c:pt idx="653">
                  <c:v>0.40053850000000002</c:v>
                </c:pt>
                <c:pt idx="654">
                  <c:v>0.38418650000000515</c:v>
                </c:pt>
                <c:pt idx="655">
                  <c:v>0.36463850000000031</c:v>
                </c:pt>
                <c:pt idx="656">
                  <c:v>0.35401450000000317</c:v>
                </c:pt>
                <c:pt idx="657">
                  <c:v>0.34522250000000032</c:v>
                </c:pt>
                <c:pt idx="658">
                  <c:v>0.33146250000000504</c:v>
                </c:pt>
                <c:pt idx="659">
                  <c:v>0.31502650000000504</c:v>
                </c:pt>
                <c:pt idx="660">
                  <c:v>0.2948505000000034</c:v>
                </c:pt>
                <c:pt idx="661">
                  <c:v>0.27428250000000032</c:v>
                </c:pt>
                <c:pt idx="662">
                  <c:v>0.25790650000000032</c:v>
                </c:pt>
                <c:pt idx="663">
                  <c:v>0.24580650000000001</c:v>
                </c:pt>
                <c:pt idx="664">
                  <c:v>0.24383850000000001</c:v>
                </c:pt>
                <c:pt idx="665">
                  <c:v>0.23781050000000001</c:v>
                </c:pt>
                <c:pt idx="666">
                  <c:v>0.23194250000000041</c:v>
                </c:pt>
                <c:pt idx="667">
                  <c:v>0.22232649999999979</c:v>
                </c:pt>
                <c:pt idx="668">
                  <c:v>0.21032249999999991</c:v>
                </c:pt>
                <c:pt idx="669">
                  <c:v>0.20678650000000001</c:v>
                </c:pt>
                <c:pt idx="670">
                  <c:v>0.18931450000000041</c:v>
                </c:pt>
                <c:pt idx="671">
                  <c:v>0.1763865</c:v>
                </c:pt>
                <c:pt idx="672">
                  <c:v>0.1668145</c:v>
                </c:pt>
                <c:pt idx="673">
                  <c:v>0.15498650000000044</c:v>
                </c:pt>
                <c:pt idx="674">
                  <c:v>0.15090650000000044</c:v>
                </c:pt>
                <c:pt idx="675">
                  <c:v>0.15447050000000001</c:v>
                </c:pt>
                <c:pt idx="676">
                  <c:v>0.16412649999999981</c:v>
                </c:pt>
                <c:pt idx="677">
                  <c:v>0.17286650000000001</c:v>
                </c:pt>
                <c:pt idx="678">
                  <c:v>0.17406250000000001</c:v>
                </c:pt>
                <c:pt idx="679">
                  <c:v>0.17800650000000001</c:v>
                </c:pt>
                <c:pt idx="680">
                  <c:v>0.18843850000000162</c:v>
                </c:pt>
                <c:pt idx="681">
                  <c:v>0.1961024999999999</c:v>
                </c:pt>
                <c:pt idx="682">
                  <c:v>0.20555049999999991</c:v>
                </c:pt>
                <c:pt idx="683">
                  <c:v>0.2232345</c:v>
                </c:pt>
                <c:pt idx="684">
                  <c:v>0.23441050000000024</c:v>
                </c:pt>
                <c:pt idx="685">
                  <c:v>0.24522250000000001</c:v>
                </c:pt>
                <c:pt idx="686">
                  <c:v>0.2556465</c:v>
                </c:pt>
                <c:pt idx="687">
                  <c:v>0.27006650000000032</c:v>
                </c:pt>
                <c:pt idx="688">
                  <c:v>0.28298650000000436</c:v>
                </c:pt>
                <c:pt idx="689">
                  <c:v>0.28430650000000363</c:v>
                </c:pt>
                <c:pt idx="690">
                  <c:v>0.28179850000000001</c:v>
                </c:pt>
                <c:pt idx="691">
                  <c:v>0.27868250000000289</c:v>
                </c:pt>
                <c:pt idx="692">
                  <c:v>0.28171050000000031</c:v>
                </c:pt>
                <c:pt idx="693">
                  <c:v>0.28874650000000002</c:v>
                </c:pt>
                <c:pt idx="694">
                  <c:v>0.29549450000000038</c:v>
                </c:pt>
                <c:pt idx="695">
                  <c:v>0.31670650000000283</c:v>
                </c:pt>
                <c:pt idx="696">
                  <c:v>0.33528650000000515</c:v>
                </c:pt>
                <c:pt idx="697">
                  <c:v>0.34507450000000317</c:v>
                </c:pt>
                <c:pt idx="698">
                  <c:v>0.36289450000000323</c:v>
                </c:pt>
                <c:pt idx="699">
                  <c:v>0.38113850000000032</c:v>
                </c:pt>
                <c:pt idx="700">
                  <c:v>0.39653450000000318</c:v>
                </c:pt>
                <c:pt idx="701">
                  <c:v>0.40133450000000032</c:v>
                </c:pt>
                <c:pt idx="702">
                  <c:v>0.39107850000000527</c:v>
                </c:pt>
                <c:pt idx="703">
                  <c:v>0.38045450000000425</c:v>
                </c:pt>
                <c:pt idx="704">
                  <c:v>0.37064250000000032</c:v>
                </c:pt>
                <c:pt idx="705">
                  <c:v>0.35751450000000318</c:v>
                </c:pt>
                <c:pt idx="706">
                  <c:v>0.34368650000000317</c:v>
                </c:pt>
                <c:pt idx="707">
                  <c:v>0.32853850000000318</c:v>
                </c:pt>
                <c:pt idx="708">
                  <c:v>0.31278650000000358</c:v>
                </c:pt>
                <c:pt idx="709">
                  <c:v>0.30358650000000442</c:v>
                </c:pt>
                <c:pt idx="710">
                  <c:v>0.29773850000000002</c:v>
                </c:pt>
                <c:pt idx="711">
                  <c:v>0.29419450000000008</c:v>
                </c:pt>
                <c:pt idx="712">
                  <c:v>0.28952650000000357</c:v>
                </c:pt>
                <c:pt idx="713">
                  <c:v>0.28486250000000357</c:v>
                </c:pt>
                <c:pt idx="714">
                  <c:v>0.27826650000000008</c:v>
                </c:pt>
                <c:pt idx="715">
                  <c:v>0.27506250000000032</c:v>
                </c:pt>
                <c:pt idx="716">
                  <c:v>0.28000650000000032</c:v>
                </c:pt>
                <c:pt idx="717">
                  <c:v>0.28294650000000032</c:v>
                </c:pt>
                <c:pt idx="718">
                  <c:v>0.28463050000000001</c:v>
                </c:pt>
                <c:pt idx="719">
                  <c:v>0.28540250000000289</c:v>
                </c:pt>
                <c:pt idx="720">
                  <c:v>0.27982250000000414</c:v>
                </c:pt>
                <c:pt idx="721">
                  <c:v>0.27155450000000031</c:v>
                </c:pt>
                <c:pt idx="722">
                  <c:v>0.26829449999999982</c:v>
                </c:pt>
                <c:pt idx="723">
                  <c:v>0.2625905</c:v>
                </c:pt>
                <c:pt idx="724">
                  <c:v>0.25610650000000001</c:v>
                </c:pt>
                <c:pt idx="725">
                  <c:v>0.24286650000000001</c:v>
                </c:pt>
                <c:pt idx="726">
                  <c:v>0.22965849999999974</c:v>
                </c:pt>
                <c:pt idx="727">
                  <c:v>0.22493850000000001</c:v>
                </c:pt>
                <c:pt idx="728">
                  <c:v>0.22108649999999971</c:v>
                </c:pt>
                <c:pt idx="729">
                  <c:v>0.22120249999999991</c:v>
                </c:pt>
                <c:pt idx="730">
                  <c:v>0.22827849999999991</c:v>
                </c:pt>
                <c:pt idx="731">
                  <c:v>0.24005850000000001</c:v>
                </c:pt>
                <c:pt idx="732">
                  <c:v>0.2441065</c:v>
                </c:pt>
                <c:pt idx="733">
                  <c:v>0.24523050000000021</c:v>
                </c:pt>
                <c:pt idx="734">
                  <c:v>0.24493050000000041</c:v>
                </c:pt>
                <c:pt idx="735">
                  <c:v>0.25479449999999981</c:v>
                </c:pt>
                <c:pt idx="736">
                  <c:v>0.26416250000000002</c:v>
                </c:pt>
                <c:pt idx="737">
                  <c:v>0.26771850000000008</c:v>
                </c:pt>
                <c:pt idx="738">
                  <c:v>0.26532250000000362</c:v>
                </c:pt>
                <c:pt idx="739">
                  <c:v>0.26593050000000001</c:v>
                </c:pt>
                <c:pt idx="740">
                  <c:v>0.27091050000000283</c:v>
                </c:pt>
                <c:pt idx="741">
                  <c:v>0.27528250000000032</c:v>
                </c:pt>
                <c:pt idx="742">
                  <c:v>0.28432250000000425</c:v>
                </c:pt>
                <c:pt idx="743">
                  <c:v>0.29607050000000323</c:v>
                </c:pt>
                <c:pt idx="744">
                  <c:v>0.30093450000000038</c:v>
                </c:pt>
                <c:pt idx="745">
                  <c:v>0.30134250000000318</c:v>
                </c:pt>
                <c:pt idx="746">
                  <c:v>0.30918250000000397</c:v>
                </c:pt>
                <c:pt idx="747">
                  <c:v>0.32207850000000504</c:v>
                </c:pt>
                <c:pt idx="748">
                  <c:v>0.33613050000000277</c:v>
                </c:pt>
                <c:pt idx="749">
                  <c:v>0.33363450000000278</c:v>
                </c:pt>
                <c:pt idx="750">
                  <c:v>0.32701850000000504</c:v>
                </c:pt>
                <c:pt idx="751">
                  <c:v>0.3193265000000064</c:v>
                </c:pt>
                <c:pt idx="752">
                  <c:v>0.31449050000000311</c:v>
                </c:pt>
                <c:pt idx="753">
                  <c:v>0.31053850000000038</c:v>
                </c:pt>
                <c:pt idx="754">
                  <c:v>0.30647850000000504</c:v>
                </c:pt>
                <c:pt idx="755">
                  <c:v>0.30059850000000032</c:v>
                </c:pt>
                <c:pt idx="756">
                  <c:v>0.29069450000000002</c:v>
                </c:pt>
                <c:pt idx="757">
                  <c:v>0.28649050000000031</c:v>
                </c:pt>
                <c:pt idx="758">
                  <c:v>0.28812250000000289</c:v>
                </c:pt>
                <c:pt idx="759">
                  <c:v>0.29571850000000038</c:v>
                </c:pt>
                <c:pt idx="760">
                  <c:v>0.29475450000000031</c:v>
                </c:pt>
                <c:pt idx="761">
                  <c:v>0.29392250000000414</c:v>
                </c:pt>
                <c:pt idx="762">
                  <c:v>0.29529050000000001</c:v>
                </c:pt>
                <c:pt idx="763">
                  <c:v>0.29831450000000448</c:v>
                </c:pt>
                <c:pt idx="764">
                  <c:v>0.30191850000000414</c:v>
                </c:pt>
                <c:pt idx="765">
                  <c:v>0.29732650000000505</c:v>
                </c:pt>
                <c:pt idx="766">
                  <c:v>0.28647450000000357</c:v>
                </c:pt>
                <c:pt idx="767">
                  <c:v>0.27599450000000031</c:v>
                </c:pt>
                <c:pt idx="768">
                  <c:v>0.27073449999999982</c:v>
                </c:pt>
                <c:pt idx="769">
                  <c:v>0.27355450000000031</c:v>
                </c:pt>
                <c:pt idx="770">
                  <c:v>0.28983850000000272</c:v>
                </c:pt>
                <c:pt idx="771">
                  <c:v>0.30069050000000008</c:v>
                </c:pt>
                <c:pt idx="772">
                  <c:v>0.30417450000000318</c:v>
                </c:pt>
                <c:pt idx="773">
                  <c:v>0.29926650000000032</c:v>
                </c:pt>
                <c:pt idx="774">
                  <c:v>0.29895850000000346</c:v>
                </c:pt>
                <c:pt idx="775">
                  <c:v>0.30233050000000278</c:v>
                </c:pt>
                <c:pt idx="776">
                  <c:v>0.30840650000000408</c:v>
                </c:pt>
                <c:pt idx="777">
                  <c:v>0.31615850000000312</c:v>
                </c:pt>
                <c:pt idx="778">
                  <c:v>0.32198250000000583</c:v>
                </c:pt>
                <c:pt idx="779">
                  <c:v>0.33191050000000516</c:v>
                </c:pt>
                <c:pt idx="780">
                  <c:v>0.34182650000000425</c:v>
                </c:pt>
                <c:pt idx="781">
                  <c:v>0.34447850000000357</c:v>
                </c:pt>
                <c:pt idx="782">
                  <c:v>0.35156250000000278</c:v>
                </c:pt>
                <c:pt idx="783">
                  <c:v>0.35435050000000312</c:v>
                </c:pt>
                <c:pt idx="784">
                  <c:v>0.34753050000000002</c:v>
                </c:pt>
                <c:pt idx="785">
                  <c:v>0.34355450000000032</c:v>
                </c:pt>
                <c:pt idx="786">
                  <c:v>0.33677450000000414</c:v>
                </c:pt>
                <c:pt idx="787">
                  <c:v>0.32666250000000358</c:v>
                </c:pt>
                <c:pt idx="788">
                  <c:v>0.31576650000000306</c:v>
                </c:pt>
                <c:pt idx="789">
                  <c:v>0.30279850000000008</c:v>
                </c:pt>
                <c:pt idx="790">
                  <c:v>0.29561050000000277</c:v>
                </c:pt>
                <c:pt idx="791">
                  <c:v>0.29801850000000357</c:v>
                </c:pt>
                <c:pt idx="792">
                  <c:v>0.29797050000000397</c:v>
                </c:pt>
                <c:pt idx="793">
                  <c:v>0.28743450000000031</c:v>
                </c:pt>
                <c:pt idx="794">
                  <c:v>0.28063450000000001</c:v>
                </c:pt>
                <c:pt idx="795">
                  <c:v>0.27604650000000008</c:v>
                </c:pt>
                <c:pt idx="796">
                  <c:v>0.27567450000000032</c:v>
                </c:pt>
                <c:pt idx="797">
                  <c:v>0.27147450000000312</c:v>
                </c:pt>
                <c:pt idx="798">
                  <c:v>0.26778250000000031</c:v>
                </c:pt>
                <c:pt idx="799">
                  <c:v>0.26249450000000002</c:v>
                </c:pt>
                <c:pt idx="800">
                  <c:v>0.25989850000000031</c:v>
                </c:pt>
                <c:pt idx="801">
                  <c:v>0.25195050000000002</c:v>
                </c:pt>
                <c:pt idx="802">
                  <c:v>0.24455450000000001</c:v>
                </c:pt>
                <c:pt idx="803">
                  <c:v>0.24486250000000001</c:v>
                </c:pt>
                <c:pt idx="804">
                  <c:v>0.23373450000000001</c:v>
                </c:pt>
                <c:pt idx="805">
                  <c:v>0.21831850000000044</c:v>
                </c:pt>
                <c:pt idx="806">
                  <c:v>0.21591850000000182</c:v>
                </c:pt>
                <c:pt idx="807">
                  <c:v>0.21281050000000001</c:v>
                </c:pt>
                <c:pt idx="808">
                  <c:v>0.2106905</c:v>
                </c:pt>
                <c:pt idx="809">
                  <c:v>0.21270650000000021</c:v>
                </c:pt>
                <c:pt idx="810">
                  <c:v>0.20836250000000001</c:v>
                </c:pt>
                <c:pt idx="811">
                  <c:v>0.2066385</c:v>
                </c:pt>
                <c:pt idx="812">
                  <c:v>0.20654250000000021</c:v>
                </c:pt>
                <c:pt idx="813">
                  <c:v>0.21182249999999991</c:v>
                </c:pt>
                <c:pt idx="814">
                  <c:v>0.2166865</c:v>
                </c:pt>
                <c:pt idx="815">
                  <c:v>0.22111449999999971</c:v>
                </c:pt>
                <c:pt idx="816">
                  <c:v>0.21905050000000001</c:v>
                </c:pt>
                <c:pt idx="817">
                  <c:v>0.21881050000000021</c:v>
                </c:pt>
                <c:pt idx="818">
                  <c:v>0.22483049999999971</c:v>
                </c:pt>
                <c:pt idx="819">
                  <c:v>0.23523050000000001</c:v>
                </c:pt>
                <c:pt idx="820">
                  <c:v>0.24411050000000001</c:v>
                </c:pt>
                <c:pt idx="821">
                  <c:v>0.24643050000000041</c:v>
                </c:pt>
                <c:pt idx="822">
                  <c:v>0.24571450000000139</c:v>
                </c:pt>
                <c:pt idx="823">
                  <c:v>0.24990650000000142</c:v>
                </c:pt>
                <c:pt idx="824">
                  <c:v>0.25965050000000001</c:v>
                </c:pt>
                <c:pt idx="825">
                  <c:v>0.26982250000000357</c:v>
                </c:pt>
                <c:pt idx="826">
                  <c:v>0.28046650000000312</c:v>
                </c:pt>
                <c:pt idx="827">
                  <c:v>0.28955850000000088</c:v>
                </c:pt>
                <c:pt idx="828">
                  <c:v>0.29665050000000032</c:v>
                </c:pt>
                <c:pt idx="829">
                  <c:v>0.31431450000000516</c:v>
                </c:pt>
                <c:pt idx="830">
                  <c:v>0.33493450000000358</c:v>
                </c:pt>
                <c:pt idx="831">
                  <c:v>0.35080650000000357</c:v>
                </c:pt>
                <c:pt idx="832">
                  <c:v>0.36455850000000312</c:v>
                </c:pt>
                <c:pt idx="833">
                  <c:v>0.37322250000000312</c:v>
                </c:pt>
                <c:pt idx="834">
                  <c:v>0.375434500000003</c:v>
                </c:pt>
                <c:pt idx="835">
                  <c:v>0.37513850000000032</c:v>
                </c:pt>
                <c:pt idx="836">
                  <c:v>0.37388650000000639</c:v>
                </c:pt>
                <c:pt idx="837">
                  <c:v>0.37067050000000318</c:v>
                </c:pt>
                <c:pt idx="838">
                  <c:v>0.36023850000000002</c:v>
                </c:pt>
                <c:pt idx="839">
                  <c:v>0.352898500000003</c:v>
                </c:pt>
                <c:pt idx="840">
                  <c:v>0.33919050000000317</c:v>
                </c:pt>
                <c:pt idx="841">
                  <c:v>0.32698250000000639</c:v>
                </c:pt>
                <c:pt idx="842">
                  <c:v>0.32062650000000437</c:v>
                </c:pt>
                <c:pt idx="843">
                  <c:v>0.3200505000000034</c:v>
                </c:pt>
                <c:pt idx="844">
                  <c:v>0.31015450000000278</c:v>
                </c:pt>
                <c:pt idx="845">
                  <c:v>0.29192650000000425</c:v>
                </c:pt>
                <c:pt idx="846">
                  <c:v>0.27709450000000002</c:v>
                </c:pt>
                <c:pt idx="847">
                  <c:v>0.2717985</c:v>
                </c:pt>
                <c:pt idx="848">
                  <c:v>0.26276650000000001</c:v>
                </c:pt>
                <c:pt idx="849">
                  <c:v>0.25180250000000032</c:v>
                </c:pt>
                <c:pt idx="850">
                  <c:v>0.23331450000000001</c:v>
                </c:pt>
                <c:pt idx="851">
                  <c:v>0.22483849999999991</c:v>
                </c:pt>
                <c:pt idx="852">
                  <c:v>0.21695050000000021</c:v>
                </c:pt>
                <c:pt idx="853">
                  <c:v>0.20734250000000001</c:v>
                </c:pt>
                <c:pt idx="854">
                  <c:v>0.20086249999999994</c:v>
                </c:pt>
                <c:pt idx="855">
                  <c:v>0.19613449999999991</c:v>
                </c:pt>
                <c:pt idx="856">
                  <c:v>0.1914704999999999</c:v>
                </c:pt>
                <c:pt idx="857">
                  <c:v>0.17931450000000004</c:v>
                </c:pt>
                <c:pt idx="858">
                  <c:v>0.16143850000000001</c:v>
                </c:pt>
                <c:pt idx="859">
                  <c:v>0.14595850000000021</c:v>
                </c:pt>
                <c:pt idx="860">
                  <c:v>0.13619049999999991</c:v>
                </c:pt>
                <c:pt idx="861">
                  <c:v>0.12557449999999984</c:v>
                </c:pt>
                <c:pt idx="862">
                  <c:v>0.1083304999999999</c:v>
                </c:pt>
                <c:pt idx="863">
                  <c:v>9.4930500000000043E-2</c:v>
                </c:pt>
                <c:pt idx="864">
                  <c:v>8.2258500000000026E-2</c:v>
                </c:pt>
                <c:pt idx="865">
                  <c:v>8.0134500000000067E-2</c:v>
                </c:pt>
                <c:pt idx="866">
                  <c:v>8.5702500000000001E-2</c:v>
                </c:pt>
                <c:pt idx="867">
                  <c:v>8.9558500000001068E-2</c:v>
                </c:pt>
                <c:pt idx="868">
                  <c:v>8.9406500000000028E-2</c:v>
                </c:pt>
                <c:pt idx="869">
                  <c:v>8.69785E-2</c:v>
                </c:pt>
                <c:pt idx="870">
                  <c:v>8.8978500000000044E-2</c:v>
                </c:pt>
                <c:pt idx="871">
                  <c:v>9.1774500000000064E-2</c:v>
                </c:pt>
                <c:pt idx="872">
                  <c:v>8.7258500000000003E-2</c:v>
                </c:pt>
                <c:pt idx="873">
                  <c:v>8.1462499999999993E-2</c:v>
                </c:pt>
                <c:pt idx="874">
                  <c:v>7.7970499999999901E-2</c:v>
                </c:pt>
                <c:pt idx="875">
                  <c:v>8.0698500000000048E-2</c:v>
                </c:pt>
                <c:pt idx="876">
                  <c:v>8.227050000000001E-2</c:v>
                </c:pt>
                <c:pt idx="877">
                  <c:v>9.4698500000000227E-2</c:v>
                </c:pt>
                <c:pt idx="878">
                  <c:v>0.10896249999999982</c:v>
                </c:pt>
                <c:pt idx="879">
                  <c:v>0.11781049999999935</c:v>
                </c:pt>
                <c:pt idx="880">
                  <c:v>0.12675849999999991</c:v>
                </c:pt>
                <c:pt idx="881">
                  <c:v>0.12975849999999994</c:v>
                </c:pt>
                <c:pt idx="882">
                  <c:v>0.13552649999999991</c:v>
                </c:pt>
                <c:pt idx="883">
                  <c:v>0.14861850000000001</c:v>
                </c:pt>
                <c:pt idx="884">
                  <c:v>0.16049850000000004</c:v>
                </c:pt>
                <c:pt idx="885">
                  <c:v>0.17193450000000021</c:v>
                </c:pt>
                <c:pt idx="886">
                  <c:v>0.18329450000000044</c:v>
                </c:pt>
                <c:pt idx="887">
                  <c:v>0.20420250000000001</c:v>
                </c:pt>
                <c:pt idx="888">
                  <c:v>0.22883449999999991</c:v>
                </c:pt>
                <c:pt idx="889">
                  <c:v>0.25801450000000031</c:v>
                </c:pt>
                <c:pt idx="890">
                  <c:v>0.27895050000000032</c:v>
                </c:pt>
                <c:pt idx="891">
                  <c:v>0.28807450000000312</c:v>
                </c:pt>
                <c:pt idx="892">
                  <c:v>0.29743850000000038</c:v>
                </c:pt>
                <c:pt idx="893">
                  <c:v>0.30772650000000312</c:v>
                </c:pt>
                <c:pt idx="894">
                  <c:v>0.31966650000000357</c:v>
                </c:pt>
                <c:pt idx="895">
                  <c:v>0.32488250000000629</c:v>
                </c:pt>
                <c:pt idx="896">
                  <c:v>0.32581850000000623</c:v>
                </c:pt>
                <c:pt idx="897">
                  <c:v>0.32576250000000312</c:v>
                </c:pt>
                <c:pt idx="898">
                  <c:v>0.32900650000000414</c:v>
                </c:pt>
                <c:pt idx="899">
                  <c:v>0.34317850000000188</c:v>
                </c:pt>
                <c:pt idx="900">
                  <c:v>0.35416250000000032</c:v>
                </c:pt>
                <c:pt idx="901">
                  <c:v>0.35453850000000031</c:v>
                </c:pt>
                <c:pt idx="902">
                  <c:v>0.34941050000000307</c:v>
                </c:pt>
                <c:pt idx="903">
                  <c:v>0.34455450000000032</c:v>
                </c:pt>
                <c:pt idx="904">
                  <c:v>0.35120650000000031</c:v>
                </c:pt>
                <c:pt idx="905">
                  <c:v>0.36173850000000002</c:v>
                </c:pt>
                <c:pt idx="906">
                  <c:v>0.36733450000000317</c:v>
                </c:pt>
                <c:pt idx="907">
                  <c:v>0.37037450000000505</c:v>
                </c:pt>
                <c:pt idx="908">
                  <c:v>0.36955050000000289</c:v>
                </c:pt>
                <c:pt idx="909">
                  <c:v>0.36716650000000306</c:v>
                </c:pt>
                <c:pt idx="910">
                  <c:v>0.36211450000000306</c:v>
                </c:pt>
                <c:pt idx="911">
                  <c:v>0.36123050000000001</c:v>
                </c:pt>
                <c:pt idx="912">
                  <c:v>0.35289050000000038</c:v>
                </c:pt>
                <c:pt idx="913">
                  <c:v>0.33878650000000504</c:v>
                </c:pt>
                <c:pt idx="914">
                  <c:v>0.32967850000000493</c:v>
                </c:pt>
                <c:pt idx="915">
                  <c:v>0.32719850000000278</c:v>
                </c:pt>
                <c:pt idx="916">
                  <c:v>0.33248250000000629</c:v>
                </c:pt>
                <c:pt idx="917">
                  <c:v>0.33100250000000414</c:v>
                </c:pt>
                <c:pt idx="918">
                  <c:v>0.32715450000000323</c:v>
                </c:pt>
                <c:pt idx="919">
                  <c:v>0.31829450000000031</c:v>
                </c:pt>
                <c:pt idx="920">
                  <c:v>0.31224650000000032</c:v>
                </c:pt>
                <c:pt idx="921">
                  <c:v>0.30600650000000323</c:v>
                </c:pt>
                <c:pt idx="922">
                  <c:v>0.29757450000000357</c:v>
                </c:pt>
                <c:pt idx="923">
                  <c:v>0.29329050000000001</c:v>
                </c:pt>
                <c:pt idx="924">
                  <c:v>0.28168250000000272</c:v>
                </c:pt>
                <c:pt idx="925">
                  <c:v>0.26685850000000272</c:v>
                </c:pt>
                <c:pt idx="926">
                  <c:v>0.25937850000000312</c:v>
                </c:pt>
                <c:pt idx="927">
                  <c:v>0.25851050000000031</c:v>
                </c:pt>
                <c:pt idx="928">
                  <c:v>0.26191450000000038</c:v>
                </c:pt>
                <c:pt idx="929">
                  <c:v>0.25189850000000008</c:v>
                </c:pt>
                <c:pt idx="930">
                  <c:v>0.23335449999999991</c:v>
                </c:pt>
                <c:pt idx="931">
                  <c:v>0.22383049999999979</c:v>
                </c:pt>
                <c:pt idx="932">
                  <c:v>0.21336650000000001</c:v>
                </c:pt>
                <c:pt idx="933">
                  <c:v>0.20294250000000041</c:v>
                </c:pt>
                <c:pt idx="934">
                  <c:v>0.19543450000000001</c:v>
                </c:pt>
                <c:pt idx="935">
                  <c:v>0.19075449999999991</c:v>
                </c:pt>
                <c:pt idx="936">
                  <c:v>0.18456650000000024</c:v>
                </c:pt>
                <c:pt idx="937">
                  <c:v>0.18526650000000044</c:v>
                </c:pt>
                <c:pt idx="938">
                  <c:v>0.1905824999999999</c:v>
                </c:pt>
                <c:pt idx="939">
                  <c:v>0.19469849999999991</c:v>
                </c:pt>
                <c:pt idx="940">
                  <c:v>0.20092650000000001</c:v>
                </c:pt>
                <c:pt idx="941">
                  <c:v>0.2046665</c:v>
                </c:pt>
                <c:pt idx="942">
                  <c:v>0.20230249999999991</c:v>
                </c:pt>
                <c:pt idx="943">
                  <c:v>0.19801050000000001</c:v>
                </c:pt>
                <c:pt idx="944">
                  <c:v>0.19923450000000001</c:v>
                </c:pt>
                <c:pt idx="945">
                  <c:v>0.20210249999999991</c:v>
                </c:pt>
                <c:pt idx="946">
                  <c:v>0.20917849999999991</c:v>
                </c:pt>
                <c:pt idx="947">
                  <c:v>0.23126650000000001</c:v>
                </c:pt>
                <c:pt idx="948">
                  <c:v>0.25141850000000032</c:v>
                </c:pt>
                <c:pt idx="949">
                  <c:v>0.26774250000000005</c:v>
                </c:pt>
                <c:pt idx="950">
                  <c:v>0.29062650000000317</c:v>
                </c:pt>
                <c:pt idx="951">
                  <c:v>0.31449450000000317</c:v>
                </c:pt>
                <c:pt idx="952">
                  <c:v>0.32603450000000317</c:v>
                </c:pt>
                <c:pt idx="953">
                  <c:v>0.33265050000000351</c:v>
                </c:pt>
                <c:pt idx="954">
                  <c:v>0.32831850000000645</c:v>
                </c:pt>
                <c:pt idx="955">
                  <c:v>0.32247450000000538</c:v>
                </c:pt>
                <c:pt idx="956">
                  <c:v>0.32888250000000646</c:v>
                </c:pt>
                <c:pt idx="957">
                  <c:v>0.33911050000000448</c:v>
                </c:pt>
                <c:pt idx="958">
                  <c:v>0.34941050000000318</c:v>
                </c:pt>
                <c:pt idx="959">
                  <c:v>0.36483050000000283</c:v>
                </c:pt>
                <c:pt idx="960">
                  <c:v>0.37667450000000374</c:v>
                </c:pt>
                <c:pt idx="961">
                  <c:v>0.38347050000000515</c:v>
                </c:pt>
                <c:pt idx="962">
                  <c:v>0.38430250000000515</c:v>
                </c:pt>
                <c:pt idx="963">
                  <c:v>0.38859450000000323</c:v>
                </c:pt>
                <c:pt idx="964">
                  <c:v>0.38872650000000436</c:v>
                </c:pt>
                <c:pt idx="965">
                  <c:v>0.38697050000000516</c:v>
                </c:pt>
                <c:pt idx="966">
                  <c:v>0.37919050000000032</c:v>
                </c:pt>
                <c:pt idx="967">
                  <c:v>0.37153850000000038</c:v>
                </c:pt>
                <c:pt idx="968">
                  <c:v>0.36655850000000317</c:v>
                </c:pt>
                <c:pt idx="969">
                  <c:v>0.36083850000000317</c:v>
                </c:pt>
                <c:pt idx="970">
                  <c:v>0.35107450000000318</c:v>
                </c:pt>
                <c:pt idx="971">
                  <c:v>0.33999050000000425</c:v>
                </c:pt>
                <c:pt idx="972">
                  <c:v>0.31820650000000283</c:v>
                </c:pt>
                <c:pt idx="973">
                  <c:v>0.29540650000000351</c:v>
                </c:pt>
                <c:pt idx="974">
                  <c:v>0.2731305</c:v>
                </c:pt>
                <c:pt idx="975">
                  <c:v>0.25800250000000002</c:v>
                </c:pt>
                <c:pt idx="976">
                  <c:v>0.24570650000000024</c:v>
                </c:pt>
                <c:pt idx="977">
                  <c:v>0.23519049999999991</c:v>
                </c:pt>
                <c:pt idx="978">
                  <c:v>0.22238649999999979</c:v>
                </c:pt>
                <c:pt idx="979">
                  <c:v>0.21942250000000021</c:v>
                </c:pt>
                <c:pt idx="980">
                  <c:v>0.22331449999999994</c:v>
                </c:pt>
                <c:pt idx="981">
                  <c:v>0.21174250000000044</c:v>
                </c:pt>
                <c:pt idx="982">
                  <c:v>0.2007265</c:v>
                </c:pt>
                <c:pt idx="983">
                  <c:v>0.18951450000000142</c:v>
                </c:pt>
                <c:pt idx="984">
                  <c:v>0.17299850000000044</c:v>
                </c:pt>
                <c:pt idx="985">
                  <c:v>0.16481850000000001</c:v>
                </c:pt>
                <c:pt idx="986">
                  <c:v>0.16060249999999981</c:v>
                </c:pt>
                <c:pt idx="987">
                  <c:v>0.16662649999999984</c:v>
                </c:pt>
                <c:pt idx="988">
                  <c:v>0.1721985</c:v>
                </c:pt>
                <c:pt idx="989">
                  <c:v>0.17033449999999994</c:v>
                </c:pt>
                <c:pt idx="990">
                  <c:v>0.16343850000000001</c:v>
                </c:pt>
                <c:pt idx="991">
                  <c:v>0.1646824999999999</c:v>
                </c:pt>
                <c:pt idx="992">
                  <c:v>0.1746945</c:v>
                </c:pt>
                <c:pt idx="993">
                  <c:v>0.18238650000000001</c:v>
                </c:pt>
                <c:pt idx="994">
                  <c:v>0.18497850000000021</c:v>
                </c:pt>
                <c:pt idx="995">
                  <c:v>0.19086249999999996</c:v>
                </c:pt>
                <c:pt idx="996">
                  <c:v>0.1949825</c:v>
                </c:pt>
                <c:pt idx="997">
                  <c:v>0.20420650000000001</c:v>
                </c:pt>
                <c:pt idx="998">
                  <c:v>0.2163505</c:v>
                </c:pt>
                <c:pt idx="999">
                  <c:v>0.23096650000000021</c:v>
                </c:pt>
                <c:pt idx="1000">
                  <c:v>0.2403305</c:v>
                </c:pt>
                <c:pt idx="1001">
                  <c:v>0.2386385</c:v>
                </c:pt>
                <c:pt idx="1002">
                  <c:v>0.23493850000000024</c:v>
                </c:pt>
                <c:pt idx="1003">
                  <c:v>0.23323050000000001</c:v>
                </c:pt>
                <c:pt idx="1004">
                  <c:v>0.23001850000000001</c:v>
                </c:pt>
                <c:pt idx="1005">
                  <c:v>0.22483449999999991</c:v>
                </c:pt>
                <c:pt idx="1006">
                  <c:v>0.21981050000000021</c:v>
                </c:pt>
                <c:pt idx="1007">
                  <c:v>0.21725850000000024</c:v>
                </c:pt>
                <c:pt idx="1008">
                  <c:v>0.21554650000000147</c:v>
                </c:pt>
                <c:pt idx="1009">
                  <c:v>0.21830250000000001</c:v>
                </c:pt>
                <c:pt idx="1010">
                  <c:v>0.22175849999999991</c:v>
                </c:pt>
                <c:pt idx="1011">
                  <c:v>0.23394650000000144</c:v>
                </c:pt>
                <c:pt idx="1012">
                  <c:v>0.24540650000000044</c:v>
                </c:pt>
                <c:pt idx="1013">
                  <c:v>0.25328650000000008</c:v>
                </c:pt>
                <c:pt idx="1014">
                  <c:v>0.26655450000000008</c:v>
                </c:pt>
                <c:pt idx="1015">
                  <c:v>0.28034250000000038</c:v>
                </c:pt>
                <c:pt idx="1016">
                  <c:v>0.2894105000000034</c:v>
                </c:pt>
                <c:pt idx="1017">
                  <c:v>0.29943850000000038</c:v>
                </c:pt>
                <c:pt idx="1018">
                  <c:v>0.30783450000000318</c:v>
                </c:pt>
                <c:pt idx="1019">
                  <c:v>0.31975450000000138</c:v>
                </c:pt>
                <c:pt idx="1020">
                  <c:v>0.33013450000000188</c:v>
                </c:pt>
                <c:pt idx="1021">
                  <c:v>0.34282250000000425</c:v>
                </c:pt>
                <c:pt idx="1022">
                  <c:v>0.36108650000000425</c:v>
                </c:pt>
                <c:pt idx="1023">
                  <c:v>0.37918250000000436</c:v>
                </c:pt>
                <c:pt idx="1024">
                  <c:v>0.39604250000000363</c:v>
                </c:pt>
                <c:pt idx="1025">
                  <c:v>0.41169850000000002</c:v>
                </c:pt>
                <c:pt idx="1026">
                  <c:v>0.42708250000000436</c:v>
                </c:pt>
                <c:pt idx="1027">
                  <c:v>0.43993450000000323</c:v>
                </c:pt>
                <c:pt idx="1028">
                  <c:v>0.45545050000000031</c:v>
                </c:pt>
                <c:pt idx="1029">
                  <c:v>0.47656250000000289</c:v>
                </c:pt>
                <c:pt idx="1030">
                  <c:v>0.48904250000000032</c:v>
                </c:pt>
                <c:pt idx="1031">
                  <c:v>0.50233449999999957</c:v>
                </c:pt>
                <c:pt idx="1032">
                  <c:v>0.51745849999999949</c:v>
                </c:pt>
                <c:pt idx="1033">
                  <c:v>0.53228649999999456</c:v>
                </c:pt>
                <c:pt idx="1034">
                  <c:v>0.54827849999999989</c:v>
                </c:pt>
                <c:pt idx="1035">
                  <c:v>0.56672650000000002</c:v>
                </c:pt>
                <c:pt idx="1036">
                  <c:v>0.57843049999999996</c:v>
                </c:pt>
                <c:pt idx="1037">
                  <c:v>0.58157849999999756</c:v>
                </c:pt>
                <c:pt idx="1038">
                  <c:v>0.58018649999999139</c:v>
                </c:pt>
                <c:pt idx="1039">
                  <c:v>0.57539449999999992</c:v>
                </c:pt>
                <c:pt idx="1040">
                  <c:v>0.56808249999999949</c:v>
                </c:pt>
                <c:pt idx="1041">
                  <c:v>0.56289450000000063</c:v>
                </c:pt>
                <c:pt idx="1042">
                  <c:v>0.55218249999999958</c:v>
                </c:pt>
                <c:pt idx="1043">
                  <c:v>0.54154249999999959</c:v>
                </c:pt>
                <c:pt idx="1044">
                  <c:v>0.53016249999999343</c:v>
                </c:pt>
                <c:pt idx="1045">
                  <c:v>0.52608649999999957</c:v>
                </c:pt>
                <c:pt idx="1046">
                  <c:v>0.51838649999999342</c:v>
                </c:pt>
                <c:pt idx="1047">
                  <c:v>0.50671049999999951</c:v>
                </c:pt>
                <c:pt idx="1048">
                  <c:v>0.49645050000000374</c:v>
                </c:pt>
                <c:pt idx="1049">
                  <c:v>0.48405050000000038</c:v>
                </c:pt>
                <c:pt idx="1050">
                  <c:v>0.4636305</c:v>
                </c:pt>
                <c:pt idx="1051">
                  <c:v>0.44797050000000038</c:v>
                </c:pt>
                <c:pt idx="1052">
                  <c:v>0.43377450000000317</c:v>
                </c:pt>
                <c:pt idx="1053">
                  <c:v>0.41446650000000346</c:v>
                </c:pt>
                <c:pt idx="1054">
                  <c:v>0.39024250000000038</c:v>
                </c:pt>
                <c:pt idx="1055">
                  <c:v>0.38159850000000317</c:v>
                </c:pt>
                <c:pt idx="1056">
                  <c:v>0.37320650000000088</c:v>
                </c:pt>
                <c:pt idx="1057">
                  <c:v>0.36541850000000425</c:v>
                </c:pt>
                <c:pt idx="1058">
                  <c:v>0.35976650000000032</c:v>
                </c:pt>
                <c:pt idx="1059">
                  <c:v>0.35173850000000001</c:v>
                </c:pt>
                <c:pt idx="1060">
                  <c:v>0.34281850000000375</c:v>
                </c:pt>
                <c:pt idx="1061">
                  <c:v>0.33551850000000527</c:v>
                </c:pt>
                <c:pt idx="1062">
                  <c:v>0.32796650000000505</c:v>
                </c:pt>
                <c:pt idx="1063">
                  <c:v>0.31855850000000357</c:v>
                </c:pt>
                <c:pt idx="1064">
                  <c:v>0.30866650000000312</c:v>
                </c:pt>
                <c:pt idx="1065">
                  <c:v>0.29609850000000032</c:v>
                </c:pt>
                <c:pt idx="1066">
                  <c:v>0.28363050000000001</c:v>
                </c:pt>
                <c:pt idx="1067">
                  <c:v>0.27265850000000008</c:v>
                </c:pt>
                <c:pt idx="1068">
                  <c:v>0.26791850000000289</c:v>
                </c:pt>
                <c:pt idx="1069">
                  <c:v>0.26726650000000002</c:v>
                </c:pt>
                <c:pt idx="1070">
                  <c:v>0.26651850000000032</c:v>
                </c:pt>
                <c:pt idx="1071">
                  <c:v>0.27903850000000002</c:v>
                </c:pt>
                <c:pt idx="1072">
                  <c:v>0.28705050000000032</c:v>
                </c:pt>
                <c:pt idx="1073">
                  <c:v>0.28535850000000335</c:v>
                </c:pt>
                <c:pt idx="1074">
                  <c:v>0.27952650000000312</c:v>
                </c:pt>
                <c:pt idx="1075">
                  <c:v>0.28294650000000032</c:v>
                </c:pt>
                <c:pt idx="1076">
                  <c:v>0.29129450000000001</c:v>
                </c:pt>
                <c:pt idx="1077">
                  <c:v>0.30628650000000351</c:v>
                </c:pt>
                <c:pt idx="1078">
                  <c:v>0.32148650000000623</c:v>
                </c:pt>
                <c:pt idx="1079">
                  <c:v>0.34172650000000032</c:v>
                </c:pt>
                <c:pt idx="1080">
                  <c:v>0.34717450000000138</c:v>
                </c:pt>
                <c:pt idx="1081">
                  <c:v>0.35243450000000032</c:v>
                </c:pt>
                <c:pt idx="1082">
                  <c:v>0.3564625000000034</c:v>
                </c:pt>
                <c:pt idx="1083">
                  <c:v>0.36263050000000002</c:v>
                </c:pt>
                <c:pt idx="1084">
                  <c:v>0.36823850000000002</c:v>
                </c:pt>
                <c:pt idx="1085">
                  <c:v>0.36438250000000538</c:v>
                </c:pt>
                <c:pt idx="1086">
                  <c:v>0.34817450000000238</c:v>
                </c:pt>
                <c:pt idx="1087">
                  <c:v>0.33912650000000527</c:v>
                </c:pt>
                <c:pt idx="1088">
                  <c:v>0.34037850000000425</c:v>
                </c:pt>
                <c:pt idx="1089">
                  <c:v>0.34399050000000031</c:v>
                </c:pt>
                <c:pt idx="1090">
                  <c:v>0.34747050000000346</c:v>
                </c:pt>
                <c:pt idx="1091">
                  <c:v>0.35213050000000001</c:v>
                </c:pt>
                <c:pt idx="1092">
                  <c:v>0.36029050000000001</c:v>
                </c:pt>
                <c:pt idx="1093">
                  <c:v>0.36372650000000323</c:v>
                </c:pt>
                <c:pt idx="1094">
                  <c:v>0.36898250000000515</c:v>
                </c:pt>
                <c:pt idx="1095">
                  <c:v>0.36916250000000306</c:v>
                </c:pt>
                <c:pt idx="1096">
                  <c:v>0.36307850000000391</c:v>
                </c:pt>
                <c:pt idx="1097">
                  <c:v>0.36032250000000504</c:v>
                </c:pt>
                <c:pt idx="1098">
                  <c:v>0.35769450000000008</c:v>
                </c:pt>
                <c:pt idx="1099">
                  <c:v>0.35767450000000317</c:v>
                </c:pt>
                <c:pt idx="1100">
                  <c:v>0.35825450000000031</c:v>
                </c:pt>
                <c:pt idx="1101">
                  <c:v>0.35753050000000008</c:v>
                </c:pt>
                <c:pt idx="1102">
                  <c:v>0.35237050000000425</c:v>
                </c:pt>
                <c:pt idx="1103">
                  <c:v>0.347070500000003</c:v>
                </c:pt>
                <c:pt idx="1104">
                  <c:v>0.33726650000000363</c:v>
                </c:pt>
                <c:pt idx="1105">
                  <c:v>0.33445050000000492</c:v>
                </c:pt>
                <c:pt idx="1106">
                  <c:v>0.335526500000006</c:v>
                </c:pt>
                <c:pt idx="1107">
                  <c:v>0.33764250000000318</c:v>
                </c:pt>
                <c:pt idx="1108">
                  <c:v>0.33338650000000658</c:v>
                </c:pt>
                <c:pt idx="1109">
                  <c:v>0.32049450000000346</c:v>
                </c:pt>
                <c:pt idx="1110">
                  <c:v>0.31162250000000358</c:v>
                </c:pt>
                <c:pt idx="1111">
                  <c:v>0.31947850000000544</c:v>
                </c:pt>
                <c:pt idx="1112">
                  <c:v>0.32837850000000646</c:v>
                </c:pt>
                <c:pt idx="1113">
                  <c:v>0.32649050000000363</c:v>
                </c:pt>
                <c:pt idx="1114">
                  <c:v>0.31567450000000363</c:v>
                </c:pt>
                <c:pt idx="1115">
                  <c:v>0.31260650000000317</c:v>
                </c:pt>
                <c:pt idx="1116">
                  <c:v>0.30972250000000318</c:v>
                </c:pt>
                <c:pt idx="1117">
                  <c:v>0.31021050000000283</c:v>
                </c:pt>
                <c:pt idx="1118">
                  <c:v>0.31406650000000391</c:v>
                </c:pt>
                <c:pt idx="1119">
                  <c:v>0.31061050000000318</c:v>
                </c:pt>
                <c:pt idx="1120">
                  <c:v>0.30708250000000425</c:v>
                </c:pt>
                <c:pt idx="1121">
                  <c:v>0.29974650000000008</c:v>
                </c:pt>
                <c:pt idx="1122">
                  <c:v>0.29783850000000317</c:v>
                </c:pt>
                <c:pt idx="1123">
                  <c:v>0.30527850000000317</c:v>
                </c:pt>
                <c:pt idx="1124">
                  <c:v>0.31602250000000492</c:v>
                </c:pt>
                <c:pt idx="1125">
                  <c:v>0.32154650000000318</c:v>
                </c:pt>
                <c:pt idx="1126">
                  <c:v>0.32071450000000318</c:v>
                </c:pt>
                <c:pt idx="1127">
                  <c:v>0.31463050000000031</c:v>
                </c:pt>
                <c:pt idx="1128">
                  <c:v>0.31246250000000425</c:v>
                </c:pt>
                <c:pt idx="1129">
                  <c:v>0.31518250000000425</c:v>
                </c:pt>
                <c:pt idx="1130">
                  <c:v>0.32068250000000448</c:v>
                </c:pt>
                <c:pt idx="1131">
                  <c:v>0.32839450000000436</c:v>
                </c:pt>
                <c:pt idx="1132">
                  <c:v>0.33458250000000606</c:v>
                </c:pt>
                <c:pt idx="1133">
                  <c:v>0.34175050000000001</c:v>
                </c:pt>
                <c:pt idx="1134">
                  <c:v>0.35313050000000001</c:v>
                </c:pt>
                <c:pt idx="1135">
                  <c:v>0.3545745000000034</c:v>
                </c:pt>
                <c:pt idx="1136">
                  <c:v>0.34890650000000323</c:v>
                </c:pt>
                <c:pt idx="1137">
                  <c:v>0.33879450000000283</c:v>
                </c:pt>
                <c:pt idx="1138">
                  <c:v>0.33600650000000515</c:v>
                </c:pt>
                <c:pt idx="1139">
                  <c:v>0.34453450000000002</c:v>
                </c:pt>
                <c:pt idx="1140">
                  <c:v>0.35231850000000425</c:v>
                </c:pt>
                <c:pt idx="1141">
                  <c:v>0.35939050000000278</c:v>
                </c:pt>
                <c:pt idx="1142">
                  <c:v>0.36431050000000442</c:v>
                </c:pt>
                <c:pt idx="1143">
                  <c:v>0.36537850000000516</c:v>
                </c:pt>
                <c:pt idx="1144">
                  <c:v>0.37474250000000031</c:v>
                </c:pt>
                <c:pt idx="1145">
                  <c:v>0.38447050000000516</c:v>
                </c:pt>
                <c:pt idx="1146">
                  <c:v>0.39075050000000283</c:v>
                </c:pt>
                <c:pt idx="1147">
                  <c:v>0.39273050000000032</c:v>
                </c:pt>
                <c:pt idx="1148">
                  <c:v>0.39559450000000346</c:v>
                </c:pt>
                <c:pt idx="1149">
                  <c:v>0.40035450000000283</c:v>
                </c:pt>
                <c:pt idx="1150">
                  <c:v>0.40956650000000283</c:v>
                </c:pt>
                <c:pt idx="1151">
                  <c:v>0.42135850000000363</c:v>
                </c:pt>
                <c:pt idx="1152">
                  <c:v>0.43337850000000555</c:v>
                </c:pt>
                <c:pt idx="1153">
                  <c:v>0.44301450000000031</c:v>
                </c:pt>
                <c:pt idx="1154">
                  <c:v>0.44892650000000317</c:v>
                </c:pt>
                <c:pt idx="1155">
                  <c:v>0.45367450000000031</c:v>
                </c:pt>
                <c:pt idx="1156">
                  <c:v>0.4547505</c:v>
                </c:pt>
                <c:pt idx="1157">
                  <c:v>0.45648250000000318</c:v>
                </c:pt>
                <c:pt idx="1158">
                  <c:v>0.45823049999999982</c:v>
                </c:pt>
                <c:pt idx="1159">
                  <c:v>0.46161850000000032</c:v>
                </c:pt>
                <c:pt idx="1160">
                  <c:v>0.47086250000000357</c:v>
                </c:pt>
                <c:pt idx="1161">
                  <c:v>0.47663850000000002</c:v>
                </c:pt>
                <c:pt idx="1162">
                  <c:v>0.48019850000000008</c:v>
                </c:pt>
                <c:pt idx="1163">
                  <c:v>0.48211450000000283</c:v>
                </c:pt>
                <c:pt idx="1164">
                  <c:v>0.48172650000000283</c:v>
                </c:pt>
                <c:pt idx="1165">
                  <c:v>0.48173050000000001</c:v>
                </c:pt>
                <c:pt idx="1166">
                  <c:v>0.48431850000000504</c:v>
                </c:pt>
                <c:pt idx="1167">
                  <c:v>0.48968250000000363</c:v>
                </c:pt>
                <c:pt idx="1168">
                  <c:v>0.49337450000000516</c:v>
                </c:pt>
                <c:pt idx="1169">
                  <c:v>0.49271850000000295</c:v>
                </c:pt>
                <c:pt idx="1170">
                  <c:v>0.48392250000000436</c:v>
                </c:pt>
                <c:pt idx="1171">
                  <c:v>0.47396650000000318</c:v>
                </c:pt>
                <c:pt idx="1172">
                  <c:v>0.45753850000000001</c:v>
                </c:pt>
                <c:pt idx="1173">
                  <c:v>0.43577450000000317</c:v>
                </c:pt>
                <c:pt idx="1174">
                  <c:v>0.41042650000000414</c:v>
                </c:pt>
                <c:pt idx="1175">
                  <c:v>0.38779450000000032</c:v>
                </c:pt>
                <c:pt idx="1176">
                  <c:v>0.36609450000000032</c:v>
                </c:pt>
                <c:pt idx="1177">
                  <c:v>0.34883450000000032</c:v>
                </c:pt>
                <c:pt idx="1178">
                  <c:v>0.33640650000000527</c:v>
                </c:pt>
                <c:pt idx="1179">
                  <c:v>0.33107450000000516</c:v>
                </c:pt>
                <c:pt idx="1180">
                  <c:v>0.32621050000000318</c:v>
                </c:pt>
                <c:pt idx="1181">
                  <c:v>0.31494650000000357</c:v>
                </c:pt>
                <c:pt idx="1182">
                  <c:v>0.30082650000000516</c:v>
                </c:pt>
                <c:pt idx="1183">
                  <c:v>0.28913850000000002</c:v>
                </c:pt>
                <c:pt idx="1184">
                  <c:v>0.28205050000000031</c:v>
                </c:pt>
                <c:pt idx="1185">
                  <c:v>0.28010650000000031</c:v>
                </c:pt>
                <c:pt idx="1186">
                  <c:v>0.27447450000000317</c:v>
                </c:pt>
                <c:pt idx="1187">
                  <c:v>0.26904650000000002</c:v>
                </c:pt>
                <c:pt idx="1188">
                  <c:v>0.26108650000000277</c:v>
                </c:pt>
                <c:pt idx="1189">
                  <c:v>0.25630650000000038</c:v>
                </c:pt>
                <c:pt idx="1190">
                  <c:v>0.25811450000000002</c:v>
                </c:pt>
                <c:pt idx="1191">
                  <c:v>0.26471450000000002</c:v>
                </c:pt>
                <c:pt idx="1192">
                  <c:v>0.26659850000000002</c:v>
                </c:pt>
                <c:pt idx="1193">
                  <c:v>0.27040250000000032</c:v>
                </c:pt>
                <c:pt idx="1194">
                  <c:v>0.26288250000000363</c:v>
                </c:pt>
                <c:pt idx="1195">
                  <c:v>0.26152250000000032</c:v>
                </c:pt>
                <c:pt idx="1196">
                  <c:v>0.26907850000000283</c:v>
                </c:pt>
                <c:pt idx="1197">
                  <c:v>0.28049850000000032</c:v>
                </c:pt>
                <c:pt idx="1198">
                  <c:v>0.29375850000000031</c:v>
                </c:pt>
                <c:pt idx="1199">
                  <c:v>0.30471050000000038</c:v>
                </c:pt>
                <c:pt idx="1200">
                  <c:v>0.30507850000000414</c:v>
                </c:pt>
                <c:pt idx="1201">
                  <c:v>0.30302650000000414</c:v>
                </c:pt>
                <c:pt idx="1202">
                  <c:v>0.30129450000000002</c:v>
                </c:pt>
                <c:pt idx="1203">
                  <c:v>0.30610650000000283</c:v>
                </c:pt>
                <c:pt idx="1204">
                  <c:v>0.31096250000000414</c:v>
                </c:pt>
                <c:pt idx="1205">
                  <c:v>0.31473050000000002</c:v>
                </c:pt>
                <c:pt idx="1206">
                  <c:v>0.316598500000003</c:v>
                </c:pt>
                <c:pt idx="1207">
                  <c:v>0.31643850000000306</c:v>
                </c:pt>
                <c:pt idx="1208">
                  <c:v>0.31336250000000493</c:v>
                </c:pt>
                <c:pt idx="1209">
                  <c:v>0.31249850000000307</c:v>
                </c:pt>
                <c:pt idx="1210">
                  <c:v>0.30597050000000414</c:v>
                </c:pt>
                <c:pt idx="1211">
                  <c:v>0.30112250000000335</c:v>
                </c:pt>
                <c:pt idx="1212">
                  <c:v>0.29765050000000032</c:v>
                </c:pt>
                <c:pt idx="1213">
                  <c:v>0.29899450000000038</c:v>
                </c:pt>
                <c:pt idx="1214">
                  <c:v>0.30495050000000307</c:v>
                </c:pt>
                <c:pt idx="1215">
                  <c:v>0.30533850000000307</c:v>
                </c:pt>
                <c:pt idx="1216">
                  <c:v>0.30234250000000318</c:v>
                </c:pt>
                <c:pt idx="1217">
                  <c:v>0.29599050000000032</c:v>
                </c:pt>
                <c:pt idx="1218">
                  <c:v>0.28783050000000032</c:v>
                </c:pt>
                <c:pt idx="1219">
                  <c:v>0.28881850000000414</c:v>
                </c:pt>
                <c:pt idx="1220">
                  <c:v>0.29447850000000414</c:v>
                </c:pt>
                <c:pt idx="1221">
                  <c:v>0.30081050000000414</c:v>
                </c:pt>
                <c:pt idx="1222">
                  <c:v>0.31111850000000352</c:v>
                </c:pt>
                <c:pt idx="1223">
                  <c:v>0.31665050000000272</c:v>
                </c:pt>
                <c:pt idx="1224">
                  <c:v>0.31952650000000493</c:v>
                </c:pt>
                <c:pt idx="1225">
                  <c:v>0.32448650000000639</c:v>
                </c:pt>
                <c:pt idx="1226">
                  <c:v>0.33341450000000561</c:v>
                </c:pt>
                <c:pt idx="1227">
                  <c:v>0.34576650000000031</c:v>
                </c:pt>
                <c:pt idx="1228">
                  <c:v>0.34674650000000001</c:v>
                </c:pt>
                <c:pt idx="1229">
                  <c:v>0.33927050000000425</c:v>
                </c:pt>
                <c:pt idx="1230">
                  <c:v>0.32900650000000425</c:v>
                </c:pt>
                <c:pt idx="1231">
                  <c:v>0.32269450000000038</c:v>
                </c:pt>
                <c:pt idx="1232">
                  <c:v>0.31979050000000031</c:v>
                </c:pt>
                <c:pt idx="1233">
                  <c:v>0.32314250000000277</c:v>
                </c:pt>
                <c:pt idx="1234">
                  <c:v>0.32169050000000032</c:v>
                </c:pt>
                <c:pt idx="1235">
                  <c:v>0.31953850000000278</c:v>
                </c:pt>
                <c:pt idx="1236">
                  <c:v>0.32119450000000038</c:v>
                </c:pt>
                <c:pt idx="1237">
                  <c:v>0.32442650000000617</c:v>
                </c:pt>
                <c:pt idx="1238">
                  <c:v>0.33341450000000561</c:v>
                </c:pt>
                <c:pt idx="1239">
                  <c:v>0.34084250000000038</c:v>
                </c:pt>
                <c:pt idx="1240">
                  <c:v>0.3452345</c:v>
                </c:pt>
                <c:pt idx="1241">
                  <c:v>0.34316650000000032</c:v>
                </c:pt>
                <c:pt idx="1242">
                  <c:v>0.33901050000000504</c:v>
                </c:pt>
                <c:pt idx="1243">
                  <c:v>0.33997450000000623</c:v>
                </c:pt>
                <c:pt idx="1244">
                  <c:v>0.34403050000000002</c:v>
                </c:pt>
                <c:pt idx="1245">
                  <c:v>0.35097450000000358</c:v>
                </c:pt>
                <c:pt idx="1246">
                  <c:v>0.35231850000000425</c:v>
                </c:pt>
                <c:pt idx="1247">
                  <c:v>0.34974650000000002</c:v>
                </c:pt>
                <c:pt idx="1248">
                  <c:v>0.34387450000000402</c:v>
                </c:pt>
                <c:pt idx="1249">
                  <c:v>0.34304650000000031</c:v>
                </c:pt>
                <c:pt idx="1250">
                  <c:v>0.34903850000000008</c:v>
                </c:pt>
                <c:pt idx="1251">
                  <c:v>0.35807050000000312</c:v>
                </c:pt>
                <c:pt idx="1252">
                  <c:v>0.36601850000000358</c:v>
                </c:pt>
                <c:pt idx="1253">
                  <c:v>0.37278250000000362</c:v>
                </c:pt>
                <c:pt idx="1254">
                  <c:v>0.37706250000000358</c:v>
                </c:pt>
                <c:pt idx="1255">
                  <c:v>0.37801850000000425</c:v>
                </c:pt>
                <c:pt idx="1256">
                  <c:v>0.38260650000000351</c:v>
                </c:pt>
                <c:pt idx="1257">
                  <c:v>0.38399050000000312</c:v>
                </c:pt>
                <c:pt idx="1258">
                  <c:v>0.38526250000000317</c:v>
                </c:pt>
                <c:pt idx="1259">
                  <c:v>0.38419050000000032</c:v>
                </c:pt>
                <c:pt idx="1260">
                  <c:v>0.38134250000000425</c:v>
                </c:pt>
                <c:pt idx="1261">
                  <c:v>0.38171850000000357</c:v>
                </c:pt>
                <c:pt idx="1262">
                  <c:v>0.38652650000000516</c:v>
                </c:pt>
                <c:pt idx="1263">
                  <c:v>0.39115850000000363</c:v>
                </c:pt>
                <c:pt idx="1264">
                  <c:v>0.39361850000000453</c:v>
                </c:pt>
                <c:pt idx="1265">
                  <c:v>0.39576250000000363</c:v>
                </c:pt>
                <c:pt idx="1266">
                  <c:v>0.39359450000000318</c:v>
                </c:pt>
                <c:pt idx="1267">
                  <c:v>0.39363450000000277</c:v>
                </c:pt>
                <c:pt idx="1268">
                  <c:v>0.39214650000000317</c:v>
                </c:pt>
                <c:pt idx="1269">
                  <c:v>0.3898185000000064</c:v>
                </c:pt>
                <c:pt idx="1270">
                  <c:v>0.38066250000000323</c:v>
                </c:pt>
                <c:pt idx="1271">
                  <c:v>0.37231850000000516</c:v>
                </c:pt>
                <c:pt idx="1272">
                  <c:v>0.35947050000000386</c:v>
                </c:pt>
                <c:pt idx="1273">
                  <c:v>0.34937050000000414</c:v>
                </c:pt>
                <c:pt idx="1274">
                  <c:v>0.34160250000000031</c:v>
                </c:pt>
                <c:pt idx="1275">
                  <c:v>0.33396250000000505</c:v>
                </c:pt>
                <c:pt idx="1276">
                  <c:v>0.32737850000000629</c:v>
                </c:pt>
                <c:pt idx="1277">
                  <c:v>0.32431850000000623</c:v>
                </c:pt>
                <c:pt idx="1278">
                  <c:v>0.32220250000000278</c:v>
                </c:pt>
                <c:pt idx="1279">
                  <c:v>0.32150650000000414</c:v>
                </c:pt>
                <c:pt idx="1280">
                  <c:v>0.32787050000000639</c:v>
                </c:pt>
                <c:pt idx="1281">
                  <c:v>0.33521850000000414</c:v>
                </c:pt>
                <c:pt idx="1282">
                  <c:v>0.34444250000000032</c:v>
                </c:pt>
                <c:pt idx="1283">
                  <c:v>0.35214250000000002</c:v>
                </c:pt>
                <c:pt idx="1284">
                  <c:v>0.36091050000000358</c:v>
                </c:pt>
                <c:pt idx="1285">
                  <c:v>0.37451850000000425</c:v>
                </c:pt>
                <c:pt idx="1286">
                  <c:v>0.38593850000000357</c:v>
                </c:pt>
                <c:pt idx="1287">
                  <c:v>0.39514650000000312</c:v>
                </c:pt>
                <c:pt idx="1288">
                  <c:v>0.39681450000000645</c:v>
                </c:pt>
                <c:pt idx="1289">
                  <c:v>0.39384650000000515</c:v>
                </c:pt>
                <c:pt idx="1290">
                  <c:v>0.38617050000000408</c:v>
                </c:pt>
                <c:pt idx="1291">
                  <c:v>0.38181050000000527</c:v>
                </c:pt>
                <c:pt idx="1292">
                  <c:v>0.37779850000000031</c:v>
                </c:pt>
                <c:pt idx="1293">
                  <c:v>0.37218650000000436</c:v>
                </c:pt>
                <c:pt idx="1294">
                  <c:v>0.36247450000000436</c:v>
                </c:pt>
                <c:pt idx="1295">
                  <c:v>0.35561850000000306</c:v>
                </c:pt>
                <c:pt idx="1296">
                  <c:v>0.34931450000000414</c:v>
                </c:pt>
                <c:pt idx="1297">
                  <c:v>0.34472650000000032</c:v>
                </c:pt>
                <c:pt idx="1298">
                  <c:v>0.34540650000000317</c:v>
                </c:pt>
                <c:pt idx="1299">
                  <c:v>0.34347050000000318</c:v>
                </c:pt>
                <c:pt idx="1300">
                  <c:v>0.34188650000000448</c:v>
                </c:pt>
                <c:pt idx="1301">
                  <c:v>0.33261850000000487</c:v>
                </c:pt>
                <c:pt idx="1302">
                  <c:v>0.31465850000000317</c:v>
                </c:pt>
                <c:pt idx="1303">
                  <c:v>0.29663050000000002</c:v>
                </c:pt>
                <c:pt idx="1304">
                  <c:v>0.28220650000000008</c:v>
                </c:pt>
                <c:pt idx="1305">
                  <c:v>0.26249050000000002</c:v>
                </c:pt>
                <c:pt idx="1306">
                  <c:v>0.24187049999999979</c:v>
                </c:pt>
                <c:pt idx="1307">
                  <c:v>0.22535849999999974</c:v>
                </c:pt>
                <c:pt idx="1308">
                  <c:v>0.20392650000000001</c:v>
                </c:pt>
                <c:pt idx="1309">
                  <c:v>0.18550650000000021</c:v>
                </c:pt>
                <c:pt idx="1310">
                  <c:v>0.16698250000000001</c:v>
                </c:pt>
                <c:pt idx="1311">
                  <c:v>0.15694650000000213</c:v>
                </c:pt>
                <c:pt idx="1312">
                  <c:v>0.14947050000000001</c:v>
                </c:pt>
                <c:pt idx="1313">
                  <c:v>0.13427849999999991</c:v>
                </c:pt>
                <c:pt idx="1314">
                  <c:v>0.11366649999999982</c:v>
                </c:pt>
                <c:pt idx="1315">
                  <c:v>9.9106500000000028E-2</c:v>
                </c:pt>
                <c:pt idx="1316">
                  <c:v>9.0970500000000024E-2</c:v>
                </c:pt>
                <c:pt idx="1317">
                  <c:v>8.2822500000000021E-2</c:v>
                </c:pt>
                <c:pt idx="1318">
                  <c:v>7.2726500000000124E-2</c:v>
                </c:pt>
                <c:pt idx="1319">
                  <c:v>6.8430499999999922E-2</c:v>
                </c:pt>
                <c:pt idx="1320">
                  <c:v>6.5198499999999923E-2</c:v>
                </c:pt>
                <c:pt idx="1321">
                  <c:v>6.4970499999999903E-2</c:v>
                </c:pt>
                <c:pt idx="1322">
                  <c:v>7.1310500000000013E-2</c:v>
                </c:pt>
                <c:pt idx="1323">
                  <c:v>8.0514500000000225E-2</c:v>
                </c:pt>
                <c:pt idx="1324">
                  <c:v>9.5406500000000047E-2</c:v>
                </c:pt>
                <c:pt idx="1325">
                  <c:v>0.10821049999999989</c:v>
                </c:pt>
                <c:pt idx="1326">
                  <c:v>0.12094649999999987</c:v>
                </c:pt>
                <c:pt idx="1327">
                  <c:v>0.13629050000000001</c:v>
                </c:pt>
                <c:pt idx="1328">
                  <c:v>0.15561450000000004</c:v>
                </c:pt>
                <c:pt idx="1329">
                  <c:v>0.17828650000000001</c:v>
                </c:pt>
                <c:pt idx="1330">
                  <c:v>0.2058744999999999</c:v>
                </c:pt>
                <c:pt idx="1331">
                  <c:v>0.2311425</c:v>
                </c:pt>
                <c:pt idx="1332">
                  <c:v>0.25222650000000002</c:v>
                </c:pt>
                <c:pt idx="1333">
                  <c:v>0.27920250000000002</c:v>
                </c:pt>
                <c:pt idx="1334">
                  <c:v>0.30384650000000363</c:v>
                </c:pt>
                <c:pt idx="1335">
                  <c:v>0.33429850000000283</c:v>
                </c:pt>
                <c:pt idx="1336">
                  <c:v>0.35591850000000397</c:v>
                </c:pt>
                <c:pt idx="1337">
                  <c:v>0.36414650000000032</c:v>
                </c:pt>
                <c:pt idx="1338">
                  <c:v>0.37217050000000346</c:v>
                </c:pt>
                <c:pt idx="1339">
                  <c:v>0.38245050000000391</c:v>
                </c:pt>
                <c:pt idx="1340">
                  <c:v>0.38356650000000425</c:v>
                </c:pt>
                <c:pt idx="1341">
                  <c:v>0.38350250000000363</c:v>
                </c:pt>
                <c:pt idx="1342">
                  <c:v>0.38429850000000032</c:v>
                </c:pt>
                <c:pt idx="1343">
                  <c:v>0.39093450000000363</c:v>
                </c:pt>
                <c:pt idx="1344">
                  <c:v>0.39265450000000363</c:v>
                </c:pt>
                <c:pt idx="1345">
                  <c:v>0.39461850000000487</c:v>
                </c:pt>
                <c:pt idx="1346">
                  <c:v>0.39896250000000544</c:v>
                </c:pt>
                <c:pt idx="1347">
                  <c:v>0.40351850000000289</c:v>
                </c:pt>
                <c:pt idx="1348">
                  <c:v>0.40961850000000088</c:v>
                </c:pt>
                <c:pt idx="1349">
                  <c:v>0.40552250000000323</c:v>
                </c:pt>
                <c:pt idx="1350">
                  <c:v>0.39703450000000318</c:v>
                </c:pt>
                <c:pt idx="1351">
                  <c:v>0.38503850000000317</c:v>
                </c:pt>
                <c:pt idx="1352">
                  <c:v>0.36961850000000362</c:v>
                </c:pt>
                <c:pt idx="1353">
                  <c:v>0.35349850000000038</c:v>
                </c:pt>
                <c:pt idx="1354">
                  <c:v>0.33805450000000425</c:v>
                </c:pt>
                <c:pt idx="1355">
                  <c:v>0.31638650000000629</c:v>
                </c:pt>
                <c:pt idx="1356">
                  <c:v>0.29490250000000306</c:v>
                </c:pt>
                <c:pt idx="1357">
                  <c:v>0.27304650000000008</c:v>
                </c:pt>
                <c:pt idx="1358">
                  <c:v>0.24819450000000001</c:v>
                </c:pt>
                <c:pt idx="1359">
                  <c:v>0.23007849999999971</c:v>
                </c:pt>
                <c:pt idx="1360">
                  <c:v>0.21395050000000004</c:v>
                </c:pt>
                <c:pt idx="1361">
                  <c:v>0.18996650000000176</c:v>
                </c:pt>
                <c:pt idx="1362">
                  <c:v>0.17252249999999991</c:v>
                </c:pt>
                <c:pt idx="1363">
                  <c:v>0.16015449999999976</c:v>
                </c:pt>
                <c:pt idx="1364">
                  <c:v>0.15021850000000156</c:v>
                </c:pt>
                <c:pt idx="1365">
                  <c:v>0.14749050000000041</c:v>
                </c:pt>
                <c:pt idx="1366">
                  <c:v>0.14330249999999994</c:v>
                </c:pt>
                <c:pt idx="1367">
                  <c:v>0.14293850000000041</c:v>
                </c:pt>
                <c:pt idx="1368">
                  <c:v>0.13856650000000001</c:v>
                </c:pt>
                <c:pt idx="1369">
                  <c:v>0.13613449999999991</c:v>
                </c:pt>
                <c:pt idx="1370">
                  <c:v>0.13648250000000001</c:v>
                </c:pt>
                <c:pt idx="1371">
                  <c:v>0.13734650000000001</c:v>
                </c:pt>
                <c:pt idx="1372">
                  <c:v>0.1394745</c:v>
                </c:pt>
                <c:pt idx="1373">
                  <c:v>0.1317905</c:v>
                </c:pt>
                <c:pt idx="1374">
                  <c:v>0.12824250000000001</c:v>
                </c:pt>
                <c:pt idx="1375">
                  <c:v>0.12165450000000012</c:v>
                </c:pt>
                <c:pt idx="1376">
                  <c:v>0.11771850000000006</c:v>
                </c:pt>
                <c:pt idx="1377">
                  <c:v>0.12101050000000002</c:v>
                </c:pt>
                <c:pt idx="1378">
                  <c:v>0.12028250000000019</c:v>
                </c:pt>
                <c:pt idx="1379">
                  <c:v>0.11053850000000001</c:v>
                </c:pt>
                <c:pt idx="1380">
                  <c:v>0.10736650000000079</c:v>
                </c:pt>
                <c:pt idx="1381">
                  <c:v>0.11339850000000001</c:v>
                </c:pt>
                <c:pt idx="1382">
                  <c:v>0.12111450000000012</c:v>
                </c:pt>
                <c:pt idx="1383">
                  <c:v>0.13549450000000021</c:v>
                </c:pt>
                <c:pt idx="1384">
                  <c:v>0.14884250000000004</c:v>
                </c:pt>
                <c:pt idx="1385">
                  <c:v>0.15125450000000001</c:v>
                </c:pt>
                <c:pt idx="1386">
                  <c:v>0.16100650000000002</c:v>
                </c:pt>
                <c:pt idx="1387">
                  <c:v>0.17704650000000041</c:v>
                </c:pt>
                <c:pt idx="1388">
                  <c:v>0.19099050000000001</c:v>
                </c:pt>
                <c:pt idx="1389">
                  <c:v>0.20907449999999994</c:v>
                </c:pt>
                <c:pt idx="1390">
                  <c:v>0.22991850000000041</c:v>
                </c:pt>
                <c:pt idx="1391">
                  <c:v>0.24870650000000041</c:v>
                </c:pt>
                <c:pt idx="1392">
                  <c:v>0.26237450000000317</c:v>
                </c:pt>
                <c:pt idx="1393">
                  <c:v>0.27733850000000032</c:v>
                </c:pt>
                <c:pt idx="1394">
                  <c:v>0.29787050000000465</c:v>
                </c:pt>
                <c:pt idx="1395">
                  <c:v>0.31352650000000504</c:v>
                </c:pt>
                <c:pt idx="1396">
                  <c:v>0.32185450000000504</c:v>
                </c:pt>
                <c:pt idx="1397">
                  <c:v>0.32501850000000504</c:v>
                </c:pt>
                <c:pt idx="1398">
                  <c:v>0.33007050000000504</c:v>
                </c:pt>
                <c:pt idx="1399">
                  <c:v>0.3328145000000064</c:v>
                </c:pt>
                <c:pt idx="1400">
                  <c:v>0.33974650000000317</c:v>
                </c:pt>
                <c:pt idx="1401">
                  <c:v>0.34597850000000357</c:v>
                </c:pt>
                <c:pt idx="1402">
                  <c:v>0.348902500000003</c:v>
                </c:pt>
                <c:pt idx="1403">
                  <c:v>0.35521450000000032</c:v>
                </c:pt>
                <c:pt idx="1404">
                  <c:v>0.36228650000000318</c:v>
                </c:pt>
                <c:pt idx="1405">
                  <c:v>0.36870250000000032</c:v>
                </c:pt>
                <c:pt idx="1406">
                  <c:v>0.37090650000000414</c:v>
                </c:pt>
                <c:pt idx="1407">
                  <c:v>0.38129050000000031</c:v>
                </c:pt>
                <c:pt idx="1408">
                  <c:v>0.38970650000000318</c:v>
                </c:pt>
                <c:pt idx="1409">
                  <c:v>0.38765050000000312</c:v>
                </c:pt>
                <c:pt idx="1410">
                  <c:v>0.38631850000000639</c:v>
                </c:pt>
                <c:pt idx="1411">
                  <c:v>0.38389450000000402</c:v>
                </c:pt>
                <c:pt idx="1412">
                  <c:v>0.38319050000000032</c:v>
                </c:pt>
                <c:pt idx="1413">
                  <c:v>0.3853225000000064</c:v>
                </c:pt>
                <c:pt idx="1414">
                  <c:v>0.37383050000000312</c:v>
                </c:pt>
                <c:pt idx="1415">
                  <c:v>0.36633850000000312</c:v>
                </c:pt>
                <c:pt idx="1416">
                  <c:v>0.35632250000000504</c:v>
                </c:pt>
                <c:pt idx="1417">
                  <c:v>0.34511450000000032</c:v>
                </c:pt>
                <c:pt idx="1418">
                  <c:v>0.33743050000000357</c:v>
                </c:pt>
                <c:pt idx="1419">
                  <c:v>0.33246650000000538</c:v>
                </c:pt>
                <c:pt idx="1420">
                  <c:v>0.33361050000000425</c:v>
                </c:pt>
                <c:pt idx="1421">
                  <c:v>0.33154250000000363</c:v>
                </c:pt>
                <c:pt idx="1422">
                  <c:v>0.32752650000000538</c:v>
                </c:pt>
                <c:pt idx="1423">
                  <c:v>0.32220250000000278</c:v>
                </c:pt>
                <c:pt idx="1424">
                  <c:v>0.31698650000000589</c:v>
                </c:pt>
                <c:pt idx="1425">
                  <c:v>0.30876650000000277</c:v>
                </c:pt>
                <c:pt idx="1426">
                  <c:v>0.30079450000000002</c:v>
                </c:pt>
                <c:pt idx="1427">
                  <c:v>0.29365450000000032</c:v>
                </c:pt>
                <c:pt idx="1428">
                  <c:v>0.29018250000000317</c:v>
                </c:pt>
                <c:pt idx="1429">
                  <c:v>0.29263450000000002</c:v>
                </c:pt>
                <c:pt idx="1430">
                  <c:v>0.29666250000000038</c:v>
                </c:pt>
                <c:pt idx="1431">
                  <c:v>0.30399050000000138</c:v>
                </c:pt>
                <c:pt idx="1432">
                  <c:v>0.30496250000000374</c:v>
                </c:pt>
                <c:pt idx="1433">
                  <c:v>0.29809850000000032</c:v>
                </c:pt>
                <c:pt idx="1434">
                  <c:v>0.29726650000000032</c:v>
                </c:pt>
                <c:pt idx="1435">
                  <c:v>0.29566650000000289</c:v>
                </c:pt>
                <c:pt idx="1436">
                  <c:v>0.29359450000000031</c:v>
                </c:pt>
                <c:pt idx="1437">
                  <c:v>0.28596650000000318</c:v>
                </c:pt>
                <c:pt idx="1438">
                  <c:v>0.27566250000000031</c:v>
                </c:pt>
                <c:pt idx="1439">
                  <c:v>0.26956650000000032</c:v>
                </c:pt>
                <c:pt idx="1440">
                  <c:v>0.25762650000000031</c:v>
                </c:pt>
                <c:pt idx="1441">
                  <c:v>0.25435450000000032</c:v>
                </c:pt>
                <c:pt idx="1442">
                  <c:v>0.25416250000000001</c:v>
                </c:pt>
                <c:pt idx="1443">
                  <c:v>0.25288650000000323</c:v>
                </c:pt>
                <c:pt idx="1444">
                  <c:v>0.24953450000000021</c:v>
                </c:pt>
                <c:pt idx="1445">
                  <c:v>0.24031850000000021</c:v>
                </c:pt>
                <c:pt idx="1446">
                  <c:v>0.23629850000000024</c:v>
                </c:pt>
                <c:pt idx="1447">
                  <c:v>0.2367225</c:v>
                </c:pt>
                <c:pt idx="1448">
                  <c:v>0.2488225</c:v>
                </c:pt>
                <c:pt idx="1449">
                  <c:v>0.26005050000000002</c:v>
                </c:pt>
                <c:pt idx="1450">
                  <c:v>0.27459450000000002</c:v>
                </c:pt>
                <c:pt idx="1451">
                  <c:v>0.29442250000000436</c:v>
                </c:pt>
                <c:pt idx="1452">
                  <c:v>0.31080650000000515</c:v>
                </c:pt>
                <c:pt idx="1453">
                  <c:v>0.32643050000000318</c:v>
                </c:pt>
                <c:pt idx="1454">
                  <c:v>0.33982250000000647</c:v>
                </c:pt>
                <c:pt idx="1455">
                  <c:v>0.35106250000000283</c:v>
                </c:pt>
                <c:pt idx="1456">
                  <c:v>0.35457450000000335</c:v>
                </c:pt>
                <c:pt idx="1457">
                  <c:v>0.35499050000000032</c:v>
                </c:pt>
                <c:pt idx="1458">
                  <c:v>0.35389450000000289</c:v>
                </c:pt>
                <c:pt idx="1459">
                  <c:v>0.34942250000000374</c:v>
                </c:pt>
                <c:pt idx="1460">
                  <c:v>0.34875450000000002</c:v>
                </c:pt>
                <c:pt idx="1461">
                  <c:v>0.34981850000000436</c:v>
                </c:pt>
                <c:pt idx="1462">
                  <c:v>0.34628650000000138</c:v>
                </c:pt>
                <c:pt idx="1463">
                  <c:v>0.34701050000000289</c:v>
                </c:pt>
                <c:pt idx="1464">
                  <c:v>0.35789850000000323</c:v>
                </c:pt>
                <c:pt idx="1465">
                  <c:v>0.36691450000000436</c:v>
                </c:pt>
                <c:pt idx="1466">
                  <c:v>0.37409850000000283</c:v>
                </c:pt>
                <c:pt idx="1467">
                  <c:v>0.38356250000000436</c:v>
                </c:pt>
                <c:pt idx="1468">
                  <c:v>0.39276250000000335</c:v>
                </c:pt>
                <c:pt idx="1469">
                  <c:v>0.39388650000000647</c:v>
                </c:pt>
                <c:pt idx="1470">
                  <c:v>0.39242250000000634</c:v>
                </c:pt>
                <c:pt idx="1471">
                  <c:v>0.39015850000000363</c:v>
                </c:pt>
                <c:pt idx="1472">
                  <c:v>0.38371050000000317</c:v>
                </c:pt>
                <c:pt idx="1473">
                  <c:v>0.36915450000000088</c:v>
                </c:pt>
                <c:pt idx="1474">
                  <c:v>0.35757850000000357</c:v>
                </c:pt>
                <c:pt idx="1475">
                  <c:v>0.34939050000000038</c:v>
                </c:pt>
                <c:pt idx="1476">
                  <c:v>0.33546650000000566</c:v>
                </c:pt>
                <c:pt idx="1477">
                  <c:v>0.32344650000000374</c:v>
                </c:pt>
                <c:pt idx="1478">
                  <c:v>0.31170250000000038</c:v>
                </c:pt>
                <c:pt idx="1479">
                  <c:v>0.30535850000000425</c:v>
                </c:pt>
                <c:pt idx="1480">
                  <c:v>0.30227850000000311</c:v>
                </c:pt>
                <c:pt idx="1481">
                  <c:v>0.30218650000000358</c:v>
                </c:pt>
                <c:pt idx="1482">
                  <c:v>0.30011450000000311</c:v>
                </c:pt>
                <c:pt idx="1483">
                  <c:v>0.30387850000000516</c:v>
                </c:pt>
                <c:pt idx="1484">
                  <c:v>0.30865450000000277</c:v>
                </c:pt>
                <c:pt idx="1485">
                  <c:v>0.31286650000000504</c:v>
                </c:pt>
                <c:pt idx="1486">
                  <c:v>0.31193850000000312</c:v>
                </c:pt>
                <c:pt idx="1487">
                  <c:v>0.31275050000000032</c:v>
                </c:pt>
                <c:pt idx="1488">
                  <c:v>0.30679450000000008</c:v>
                </c:pt>
                <c:pt idx="1489">
                  <c:v>0.29843050000000032</c:v>
                </c:pt>
                <c:pt idx="1490">
                  <c:v>0.29653050000000031</c:v>
                </c:pt>
                <c:pt idx="1491">
                  <c:v>0.29870250000000031</c:v>
                </c:pt>
                <c:pt idx="1492">
                  <c:v>0.30550250000000312</c:v>
                </c:pt>
                <c:pt idx="1493">
                  <c:v>0.30831050000000504</c:v>
                </c:pt>
                <c:pt idx="1494">
                  <c:v>0.30715850000000278</c:v>
                </c:pt>
                <c:pt idx="1495">
                  <c:v>0.31054250000000277</c:v>
                </c:pt>
                <c:pt idx="1496">
                  <c:v>0.30998250000000516</c:v>
                </c:pt>
                <c:pt idx="1497">
                  <c:v>0.31276650000000283</c:v>
                </c:pt>
                <c:pt idx="1498">
                  <c:v>0.31223450000000008</c:v>
                </c:pt>
                <c:pt idx="1499">
                  <c:v>0.31125050000000032</c:v>
                </c:pt>
                <c:pt idx="1500">
                  <c:v>0.30938650000000639</c:v>
                </c:pt>
                <c:pt idx="1501">
                  <c:v>0.31151450000000408</c:v>
                </c:pt>
                <c:pt idx="1502">
                  <c:v>0.31893850000000318</c:v>
                </c:pt>
                <c:pt idx="1503">
                  <c:v>0.32630250000000516</c:v>
                </c:pt>
                <c:pt idx="1504">
                  <c:v>0.33549850000000425</c:v>
                </c:pt>
                <c:pt idx="1505">
                  <c:v>0.33786650000000645</c:v>
                </c:pt>
                <c:pt idx="1506">
                  <c:v>0.33699050000000386</c:v>
                </c:pt>
                <c:pt idx="1507">
                  <c:v>0.33518250000000516</c:v>
                </c:pt>
                <c:pt idx="1508">
                  <c:v>0.33096650000000516</c:v>
                </c:pt>
                <c:pt idx="1509">
                  <c:v>0.32561450000000425</c:v>
                </c:pt>
                <c:pt idx="1510">
                  <c:v>0.31721850000000323</c:v>
                </c:pt>
                <c:pt idx="1511">
                  <c:v>0.31507850000000487</c:v>
                </c:pt>
                <c:pt idx="1512">
                  <c:v>0.31566250000000318</c:v>
                </c:pt>
                <c:pt idx="1513">
                  <c:v>0.32352650000000516</c:v>
                </c:pt>
                <c:pt idx="1514">
                  <c:v>0.33384650000000504</c:v>
                </c:pt>
                <c:pt idx="1515">
                  <c:v>0.33989450000000504</c:v>
                </c:pt>
                <c:pt idx="1516">
                  <c:v>0.34084250000000038</c:v>
                </c:pt>
                <c:pt idx="1517">
                  <c:v>0.33901450000000516</c:v>
                </c:pt>
                <c:pt idx="1518">
                  <c:v>0.33846650000000578</c:v>
                </c:pt>
                <c:pt idx="1519">
                  <c:v>0.33776650000000363</c:v>
                </c:pt>
                <c:pt idx="1520">
                  <c:v>0.33406250000000498</c:v>
                </c:pt>
                <c:pt idx="1521">
                  <c:v>0.33168250000000504</c:v>
                </c:pt>
                <c:pt idx="1522">
                  <c:v>0.32569850000000278</c:v>
                </c:pt>
                <c:pt idx="1523">
                  <c:v>0.31823850000000031</c:v>
                </c:pt>
                <c:pt idx="1524">
                  <c:v>0.31008650000000493</c:v>
                </c:pt>
                <c:pt idx="1525">
                  <c:v>0.30079450000000002</c:v>
                </c:pt>
                <c:pt idx="1526">
                  <c:v>0.29617450000000312</c:v>
                </c:pt>
                <c:pt idx="1527">
                  <c:v>0.29262650000000306</c:v>
                </c:pt>
                <c:pt idx="1528">
                  <c:v>0.28185450000000306</c:v>
                </c:pt>
                <c:pt idx="1529">
                  <c:v>0.26156250000000031</c:v>
                </c:pt>
                <c:pt idx="1530">
                  <c:v>0.24603050000000001</c:v>
                </c:pt>
                <c:pt idx="1531">
                  <c:v>0.23033049999999974</c:v>
                </c:pt>
                <c:pt idx="1532">
                  <c:v>0.21698250000000024</c:v>
                </c:pt>
                <c:pt idx="1533">
                  <c:v>0.20593850000000041</c:v>
                </c:pt>
                <c:pt idx="1534">
                  <c:v>0.1950704999999997</c:v>
                </c:pt>
                <c:pt idx="1535">
                  <c:v>0.18566250000000001</c:v>
                </c:pt>
                <c:pt idx="1536">
                  <c:v>0.17381450000000001</c:v>
                </c:pt>
                <c:pt idx="1537">
                  <c:v>0.16644650000000041</c:v>
                </c:pt>
                <c:pt idx="1538">
                  <c:v>0.16369049999999971</c:v>
                </c:pt>
                <c:pt idx="1539">
                  <c:v>0.16425449999999991</c:v>
                </c:pt>
                <c:pt idx="1540">
                  <c:v>0.17082249999999971</c:v>
                </c:pt>
                <c:pt idx="1541">
                  <c:v>0.16979450000000001</c:v>
                </c:pt>
                <c:pt idx="1542">
                  <c:v>0.15777450000000001</c:v>
                </c:pt>
                <c:pt idx="1543">
                  <c:v>0.1457225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751488"/>
        <c:axId val="194749952"/>
      </c:scatterChart>
      <c:valAx>
        <c:axId val="215150976"/>
        <c:scaling>
          <c:orientation val="minMax"/>
          <c:min val="186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194748416"/>
        <c:crosses val="autoZero"/>
        <c:crossBetween val="midCat"/>
      </c:valAx>
      <c:valAx>
        <c:axId val="194748416"/>
        <c:scaling>
          <c:orientation val="minMax"/>
          <c:min val="0.1"/>
        </c:scaling>
        <c:delete val="0"/>
        <c:axPos val="l"/>
        <c:majorGridlines>
          <c:spPr>
            <a:ln>
              <a:solidFill>
                <a:srgbClr val="FF0000">
                  <a:alpha val="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215150976"/>
        <c:crosses val="autoZero"/>
        <c:crossBetween val="midCat"/>
      </c:valAx>
      <c:valAx>
        <c:axId val="194749952"/>
        <c:scaling>
          <c:orientation val="minMax"/>
          <c:min val="-0.1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194751488"/>
        <c:crosses val="max"/>
        <c:crossBetween val="midCat"/>
      </c:valAx>
      <c:valAx>
        <c:axId val="194751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94749952"/>
        <c:crosses val="autoZero"/>
        <c:crossBetween val="midCat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53299256737096756"/>
          <c:y val="2.8448750136643598E-2"/>
          <c:w val="0.33285331000291957"/>
          <c:h val="0.18170713035870686"/>
        </c:manualLayout>
      </c:layout>
      <c:overlay val="0"/>
      <c:txPr>
        <a:bodyPr/>
        <a:lstStyle/>
        <a:p>
          <a:pPr>
            <a:defRPr lang="ja-JP" sz="1400"/>
          </a:pPr>
          <a:endParaRPr lang="ja-JP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7248788605552"/>
          <c:y val="5.1400449943757032E-2"/>
          <c:w val="0.77548125397680212"/>
          <c:h val="0.75842228054826477"/>
        </c:manualLayout>
      </c:layout>
      <c:scatterChart>
        <c:scatterStyle val="lineMarker"/>
        <c:varyColors val="0"/>
        <c:ser>
          <c:idx val="3"/>
          <c:order val="1"/>
          <c:tx>
            <c:v>IsoGSM2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Sheet2!$AD$2:$AD$1645</c:f>
              <c:numCache>
                <c:formatCode>General</c:formatCode>
                <c:ptCount val="1644"/>
                <c:pt idx="0">
                  <c:v>1872.0833333333142</c:v>
                </c:pt>
                <c:pt idx="1">
                  <c:v>1872.1666666666665</c:v>
                </c:pt>
                <c:pt idx="2">
                  <c:v>1872.25</c:v>
                </c:pt>
                <c:pt idx="3">
                  <c:v>1872.3333333333139</c:v>
                </c:pt>
                <c:pt idx="4">
                  <c:v>1872.4166666666854</c:v>
                </c:pt>
                <c:pt idx="5">
                  <c:v>1872.4999999999995</c:v>
                </c:pt>
                <c:pt idx="6">
                  <c:v>1872.5833333333139</c:v>
                </c:pt>
                <c:pt idx="7">
                  <c:v>1872.6666666666661</c:v>
                </c:pt>
                <c:pt idx="8">
                  <c:v>1872.7499999999993</c:v>
                </c:pt>
                <c:pt idx="9">
                  <c:v>1872.8333333333135</c:v>
                </c:pt>
                <c:pt idx="10">
                  <c:v>1872.9166666666849</c:v>
                </c:pt>
                <c:pt idx="11">
                  <c:v>1872.9999999999991</c:v>
                </c:pt>
                <c:pt idx="12">
                  <c:v>1873.083333333313</c:v>
                </c:pt>
                <c:pt idx="13">
                  <c:v>1873.1666666666661</c:v>
                </c:pt>
                <c:pt idx="14">
                  <c:v>1873.2499999999989</c:v>
                </c:pt>
                <c:pt idx="15">
                  <c:v>1873.333333333313</c:v>
                </c:pt>
                <c:pt idx="16">
                  <c:v>1873.4166666666845</c:v>
                </c:pt>
                <c:pt idx="17">
                  <c:v>1873.4999999999986</c:v>
                </c:pt>
                <c:pt idx="18">
                  <c:v>1873.5833333333126</c:v>
                </c:pt>
                <c:pt idx="19">
                  <c:v>1873.6666666666661</c:v>
                </c:pt>
                <c:pt idx="20">
                  <c:v>1873.7499999999984</c:v>
                </c:pt>
                <c:pt idx="21">
                  <c:v>1873.8333333333126</c:v>
                </c:pt>
                <c:pt idx="22">
                  <c:v>1873.916666666684</c:v>
                </c:pt>
                <c:pt idx="23">
                  <c:v>1873.9999999999982</c:v>
                </c:pt>
                <c:pt idx="24">
                  <c:v>1874.0833333333123</c:v>
                </c:pt>
                <c:pt idx="25">
                  <c:v>1874.1666666666661</c:v>
                </c:pt>
                <c:pt idx="26">
                  <c:v>1874.249999999998</c:v>
                </c:pt>
                <c:pt idx="27">
                  <c:v>1874.3333333333123</c:v>
                </c:pt>
                <c:pt idx="28">
                  <c:v>1874.4166666666836</c:v>
                </c:pt>
                <c:pt idx="29">
                  <c:v>1874.4999999999977</c:v>
                </c:pt>
                <c:pt idx="30">
                  <c:v>1874.5833333333119</c:v>
                </c:pt>
                <c:pt idx="31">
                  <c:v>1874.6666666666661</c:v>
                </c:pt>
                <c:pt idx="32">
                  <c:v>1874.7499999999975</c:v>
                </c:pt>
                <c:pt idx="33">
                  <c:v>1874.8333333333119</c:v>
                </c:pt>
                <c:pt idx="34">
                  <c:v>1874.9166666666833</c:v>
                </c:pt>
                <c:pt idx="35">
                  <c:v>1874.9999999999973</c:v>
                </c:pt>
                <c:pt idx="36">
                  <c:v>1875.0833333333114</c:v>
                </c:pt>
                <c:pt idx="37">
                  <c:v>1875.1666666666661</c:v>
                </c:pt>
                <c:pt idx="38">
                  <c:v>1875.249999999997</c:v>
                </c:pt>
                <c:pt idx="39">
                  <c:v>1875.3333333333114</c:v>
                </c:pt>
                <c:pt idx="40">
                  <c:v>1875.4166666666829</c:v>
                </c:pt>
                <c:pt idx="41">
                  <c:v>1875.4999999999968</c:v>
                </c:pt>
                <c:pt idx="42">
                  <c:v>1875.583333333311</c:v>
                </c:pt>
                <c:pt idx="43">
                  <c:v>1875.6666666666633</c:v>
                </c:pt>
                <c:pt idx="44">
                  <c:v>1875.7499999999966</c:v>
                </c:pt>
                <c:pt idx="45">
                  <c:v>1875.833333333311</c:v>
                </c:pt>
                <c:pt idx="46">
                  <c:v>1875.916666666682</c:v>
                </c:pt>
                <c:pt idx="47">
                  <c:v>1875.9999999999964</c:v>
                </c:pt>
                <c:pt idx="48">
                  <c:v>1876.0833333333105</c:v>
                </c:pt>
                <c:pt idx="49">
                  <c:v>1876.1666666666631</c:v>
                </c:pt>
                <c:pt idx="50">
                  <c:v>1876.2499999999959</c:v>
                </c:pt>
                <c:pt idx="51">
                  <c:v>1876.3333333333101</c:v>
                </c:pt>
                <c:pt idx="52">
                  <c:v>1876.4166666666817</c:v>
                </c:pt>
                <c:pt idx="53">
                  <c:v>1876.4999999999959</c:v>
                </c:pt>
                <c:pt idx="54">
                  <c:v>1876.5833333333096</c:v>
                </c:pt>
                <c:pt idx="55">
                  <c:v>1876.6666666666631</c:v>
                </c:pt>
                <c:pt idx="56">
                  <c:v>1876.7499999999957</c:v>
                </c:pt>
                <c:pt idx="57">
                  <c:v>1876.8333333333094</c:v>
                </c:pt>
                <c:pt idx="58">
                  <c:v>1876.9166666666815</c:v>
                </c:pt>
                <c:pt idx="59">
                  <c:v>1876.9999999999955</c:v>
                </c:pt>
                <c:pt idx="60">
                  <c:v>1877.0833333333094</c:v>
                </c:pt>
                <c:pt idx="61">
                  <c:v>1877.1666666666631</c:v>
                </c:pt>
                <c:pt idx="62">
                  <c:v>1877.2499999999952</c:v>
                </c:pt>
                <c:pt idx="63">
                  <c:v>1877.3333333333092</c:v>
                </c:pt>
                <c:pt idx="64">
                  <c:v>1877.4166666666813</c:v>
                </c:pt>
                <c:pt idx="65">
                  <c:v>1877.499999999995</c:v>
                </c:pt>
                <c:pt idx="66">
                  <c:v>1877.5833333333092</c:v>
                </c:pt>
                <c:pt idx="67">
                  <c:v>1877.6666666666615</c:v>
                </c:pt>
                <c:pt idx="68">
                  <c:v>1877.749999999995</c:v>
                </c:pt>
                <c:pt idx="69">
                  <c:v>1877.8333333333089</c:v>
                </c:pt>
                <c:pt idx="70">
                  <c:v>1877.9166666666804</c:v>
                </c:pt>
                <c:pt idx="71">
                  <c:v>1877.9999999999945</c:v>
                </c:pt>
                <c:pt idx="72">
                  <c:v>1878.0833333333089</c:v>
                </c:pt>
                <c:pt idx="73">
                  <c:v>1878.1666666666611</c:v>
                </c:pt>
                <c:pt idx="74">
                  <c:v>1878.2499999999943</c:v>
                </c:pt>
                <c:pt idx="75">
                  <c:v>1878.3333333333085</c:v>
                </c:pt>
                <c:pt idx="76">
                  <c:v>1878.4166666666799</c:v>
                </c:pt>
                <c:pt idx="77">
                  <c:v>1878.4999999999941</c:v>
                </c:pt>
                <c:pt idx="78">
                  <c:v>1878.583333333308</c:v>
                </c:pt>
                <c:pt idx="79">
                  <c:v>1878.6666666666611</c:v>
                </c:pt>
                <c:pt idx="80">
                  <c:v>1878.7499999999939</c:v>
                </c:pt>
                <c:pt idx="81">
                  <c:v>1878.833333333308</c:v>
                </c:pt>
                <c:pt idx="82">
                  <c:v>1878.9166666666795</c:v>
                </c:pt>
                <c:pt idx="83">
                  <c:v>1878.9999999999936</c:v>
                </c:pt>
                <c:pt idx="84">
                  <c:v>1879.0833333333076</c:v>
                </c:pt>
                <c:pt idx="85">
                  <c:v>1879.1666666666601</c:v>
                </c:pt>
                <c:pt idx="86">
                  <c:v>1879.2499999999934</c:v>
                </c:pt>
                <c:pt idx="87">
                  <c:v>1879.3333333333076</c:v>
                </c:pt>
                <c:pt idx="88">
                  <c:v>1879.416666666679</c:v>
                </c:pt>
                <c:pt idx="89">
                  <c:v>1879.4999999999932</c:v>
                </c:pt>
                <c:pt idx="90">
                  <c:v>1879.5833333333073</c:v>
                </c:pt>
                <c:pt idx="91">
                  <c:v>1879.6666666666601</c:v>
                </c:pt>
                <c:pt idx="92">
                  <c:v>1879.749999999993</c:v>
                </c:pt>
                <c:pt idx="93">
                  <c:v>1879.8333333333073</c:v>
                </c:pt>
                <c:pt idx="94">
                  <c:v>1879.9166666666786</c:v>
                </c:pt>
                <c:pt idx="95">
                  <c:v>1879.9999999999927</c:v>
                </c:pt>
                <c:pt idx="96">
                  <c:v>1880.0833333333069</c:v>
                </c:pt>
                <c:pt idx="97">
                  <c:v>1880.1666666666601</c:v>
                </c:pt>
                <c:pt idx="98">
                  <c:v>1880.2499999999925</c:v>
                </c:pt>
                <c:pt idx="99">
                  <c:v>1880.3333333333069</c:v>
                </c:pt>
                <c:pt idx="100">
                  <c:v>1880.4166666666783</c:v>
                </c:pt>
                <c:pt idx="101">
                  <c:v>1880.4999999999923</c:v>
                </c:pt>
                <c:pt idx="102">
                  <c:v>1880.5833333333064</c:v>
                </c:pt>
                <c:pt idx="103">
                  <c:v>1880.6666666666601</c:v>
                </c:pt>
                <c:pt idx="104">
                  <c:v>1880.749999999992</c:v>
                </c:pt>
                <c:pt idx="105">
                  <c:v>1880.8333333333064</c:v>
                </c:pt>
                <c:pt idx="106">
                  <c:v>1880.9166666666779</c:v>
                </c:pt>
                <c:pt idx="107">
                  <c:v>1880.9999999999918</c:v>
                </c:pt>
                <c:pt idx="108">
                  <c:v>1881.083333333306</c:v>
                </c:pt>
                <c:pt idx="109">
                  <c:v>1881.1666666666583</c:v>
                </c:pt>
                <c:pt idx="110">
                  <c:v>1881.2499999999916</c:v>
                </c:pt>
                <c:pt idx="111">
                  <c:v>1881.333333333306</c:v>
                </c:pt>
                <c:pt idx="112">
                  <c:v>1881.416666666677</c:v>
                </c:pt>
                <c:pt idx="113">
                  <c:v>1881.4999999999914</c:v>
                </c:pt>
                <c:pt idx="114">
                  <c:v>1881.5833333333055</c:v>
                </c:pt>
                <c:pt idx="115">
                  <c:v>1881.6666666666581</c:v>
                </c:pt>
                <c:pt idx="116">
                  <c:v>1881.7499999999909</c:v>
                </c:pt>
                <c:pt idx="117">
                  <c:v>1881.8333333333051</c:v>
                </c:pt>
                <c:pt idx="118">
                  <c:v>1881.9166666666767</c:v>
                </c:pt>
                <c:pt idx="119">
                  <c:v>1881.9999999999909</c:v>
                </c:pt>
                <c:pt idx="120">
                  <c:v>1882.0833333333046</c:v>
                </c:pt>
                <c:pt idx="121">
                  <c:v>1882.1666666666581</c:v>
                </c:pt>
                <c:pt idx="122">
                  <c:v>1882.2499999999907</c:v>
                </c:pt>
                <c:pt idx="123">
                  <c:v>1882.3333333333044</c:v>
                </c:pt>
                <c:pt idx="124">
                  <c:v>1882.4166666666765</c:v>
                </c:pt>
                <c:pt idx="125">
                  <c:v>1882.4999999999905</c:v>
                </c:pt>
                <c:pt idx="126">
                  <c:v>1882.5833333333044</c:v>
                </c:pt>
                <c:pt idx="127">
                  <c:v>1882.6666666666581</c:v>
                </c:pt>
                <c:pt idx="128">
                  <c:v>1882.7499999999902</c:v>
                </c:pt>
                <c:pt idx="129">
                  <c:v>1882.8333333333042</c:v>
                </c:pt>
                <c:pt idx="130">
                  <c:v>1882.9166666666763</c:v>
                </c:pt>
                <c:pt idx="131">
                  <c:v>1882.99999999999</c:v>
                </c:pt>
                <c:pt idx="132">
                  <c:v>1883.0833333333042</c:v>
                </c:pt>
                <c:pt idx="133">
                  <c:v>1883.1666666666565</c:v>
                </c:pt>
                <c:pt idx="134">
                  <c:v>1883.24999999999</c:v>
                </c:pt>
                <c:pt idx="135">
                  <c:v>1883.3333333333039</c:v>
                </c:pt>
                <c:pt idx="136">
                  <c:v>1883.4166666666754</c:v>
                </c:pt>
                <c:pt idx="137">
                  <c:v>1883.4999999999895</c:v>
                </c:pt>
                <c:pt idx="138">
                  <c:v>1883.5833333333039</c:v>
                </c:pt>
                <c:pt idx="139">
                  <c:v>1883.6666666666561</c:v>
                </c:pt>
                <c:pt idx="140">
                  <c:v>1883.7499999999893</c:v>
                </c:pt>
                <c:pt idx="141">
                  <c:v>1883.8333333333035</c:v>
                </c:pt>
                <c:pt idx="142">
                  <c:v>1883.9166666666749</c:v>
                </c:pt>
                <c:pt idx="143">
                  <c:v>1883.9999999999891</c:v>
                </c:pt>
                <c:pt idx="144">
                  <c:v>1884.083333333303</c:v>
                </c:pt>
                <c:pt idx="145">
                  <c:v>1884.1666666666561</c:v>
                </c:pt>
                <c:pt idx="146">
                  <c:v>1884.2499999999889</c:v>
                </c:pt>
                <c:pt idx="147">
                  <c:v>1884.333333333303</c:v>
                </c:pt>
                <c:pt idx="148">
                  <c:v>1884.4166666666745</c:v>
                </c:pt>
                <c:pt idx="149">
                  <c:v>1884.4999999999886</c:v>
                </c:pt>
                <c:pt idx="150">
                  <c:v>1884.5833333333026</c:v>
                </c:pt>
                <c:pt idx="151">
                  <c:v>1884.6666666666551</c:v>
                </c:pt>
                <c:pt idx="152">
                  <c:v>1884.7499999999884</c:v>
                </c:pt>
                <c:pt idx="153">
                  <c:v>1884.8333333333026</c:v>
                </c:pt>
                <c:pt idx="154">
                  <c:v>1884.916666666674</c:v>
                </c:pt>
                <c:pt idx="155">
                  <c:v>1884.9999999999882</c:v>
                </c:pt>
                <c:pt idx="156">
                  <c:v>1885.0833333333023</c:v>
                </c:pt>
                <c:pt idx="157">
                  <c:v>1885.1666666666551</c:v>
                </c:pt>
                <c:pt idx="158">
                  <c:v>1885.2499999999879</c:v>
                </c:pt>
                <c:pt idx="159">
                  <c:v>1885.3333333333023</c:v>
                </c:pt>
                <c:pt idx="160">
                  <c:v>1885.4166666666736</c:v>
                </c:pt>
                <c:pt idx="161">
                  <c:v>1885.4999999999877</c:v>
                </c:pt>
                <c:pt idx="162">
                  <c:v>1885.5833333333019</c:v>
                </c:pt>
                <c:pt idx="163">
                  <c:v>1885.6666666666551</c:v>
                </c:pt>
                <c:pt idx="164">
                  <c:v>1885.7499999999875</c:v>
                </c:pt>
                <c:pt idx="165">
                  <c:v>1885.8333333333019</c:v>
                </c:pt>
                <c:pt idx="166">
                  <c:v>1885.9166666666733</c:v>
                </c:pt>
                <c:pt idx="167">
                  <c:v>1885.9999999999873</c:v>
                </c:pt>
                <c:pt idx="168">
                  <c:v>1886.0833333333014</c:v>
                </c:pt>
                <c:pt idx="169">
                  <c:v>1886.1666666666551</c:v>
                </c:pt>
                <c:pt idx="170">
                  <c:v>1886.249999999987</c:v>
                </c:pt>
                <c:pt idx="171">
                  <c:v>1886.3333333333014</c:v>
                </c:pt>
                <c:pt idx="172">
                  <c:v>1886.4166666666729</c:v>
                </c:pt>
                <c:pt idx="173">
                  <c:v>1886.4999999999868</c:v>
                </c:pt>
                <c:pt idx="174">
                  <c:v>1886.583333333301</c:v>
                </c:pt>
                <c:pt idx="175">
                  <c:v>1886.6666666666533</c:v>
                </c:pt>
                <c:pt idx="176">
                  <c:v>1886.7499999999866</c:v>
                </c:pt>
                <c:pt idx="177">
                  <c:v>1886.833333333301</c:v>
                </c:pt>
                <c:pt idx="178">
                  <c:v>1886.916666666672</c:v>
                </c:pt>
                <c:pt idx="179">
                  <c:v>1886.9999999999864</c:v>
                </c:pt>
                <c:pt idx="180">
                  <c:v>1887.0833333333005</c:v>
                </c:pt>
                <c:pt idx="181">
                  <c:v>1887.1666666666531</c:v>
                </c:pt>
                <c:pt idx="182">
                  <c:v>1887.2499999999859</c:v>
                </c:pt>
                <c:pt idx="183">
                  <c:v>1887.3333333333001</c:v>
                </c:pt>
                <c:pt idx="184">
                  <c:v>1887.4166666666717</c:v>
                </c:pt>
                <c:pt idx="185">
                  <c:v>1887.4999999999859</c:v>
                </c:pt>
                <c:pt idx="186">
                  <c:v>1887.5833333332996</c:v>
                </c:pt>
                <c:pt idx="187">
                  <c:v>1887.6666666666531</c:v>
                </c:pt>
                <c:pt idx="188">
                  <c:v>1887.7499999999857</c:v>
                </c:pt>
                <c:pt idx="189">
                  <c:v>1887.8333333332996</c:v>
                </c:pt>
                <c:pt idx="190">
                  <c:v>1887.9166666666715</c:v>
                </c:pt>
                <c:pt idx="191">
                  <c:v>1887.9999999999854</c:v>
                </c:pt>
                <c:pt idx="192">
                  <c:v>1888.0833333332996</c:v>
                </c:pt>
                <c:pt idx="193">
                  <c:v>1888.1666666666531</c:v>
                </c:pt>
                <c:pt idx="194">
                  <c:v>1888.2499999999852</c:v>
                </c:pt>
                <c:pt idx="195">
                  <c:v>1888.3333333332996</c:v>
                </c:pt>
                <c:pt idx="196">
                  <c:v>1888.4166666666713</c:v>
                </c:pt>
                <c:pt idx="197">
                  <c:v>1888.499999999985</c:v>
                </c:pt>
                <c:pt idx="198">
                  <c:v>1888.5833333332996</c:v>
                </c:pt>
                <c:pt idx="199">
                  <c:v>1888.6666666666515</c:v>
                </c:pt>
                <c:pt idx="200">
                  <c:v>1888.749999999985</c:v>
                </c:pt>
                <c:pt idx="201">
                  <c:v>1888.8333333332996</c:v>
                </c:pt>
                <c:pt idx="202">
                  <c:v>1888.9166666666704</c:v>
                </c:pt>
                <c:pt idx="203">
                  <c:v>1888.9999999999845</c:v>
                </c:pt>
                <c:pt idx="204">
                  <c:v>1889.0833333332996</c:v>
                </c:pt>
                <c:pt idx="205">
                  <c:v>1889.1666666666511</c:v>
                </c:pt>
                <c:pt idx="206">
                  <c:v>1889.2499999999843</c:v>
                </c:pt>
                <c:pt idx="207">
                  <c:v>1889.3333333332996</c:v>
                </c:pt>
                <c:pt idx="208">
                  <c:v>1889.4166666666699</c:v>
                </c:pt>
                <c:pt idx="209">
                  <c:v>1889.4999999999841</c:v>
                </c:pt>
                <c:pt idx="210">
                  <c:v>1889.5833333332996</c:v>
                </c:pt>
                <c:pt idx="211">
                  <c:v>1889.6666666666511</c:v>
                </c:pt>
                <c:pt idx="212">
                  <c:v>1889.7499999999839</c:v>
                </c:pt>
                <c:pt idx="213">
                  <c:v>1889.8333333332996</c:v>
                </c:pt>
                <c:pt idx="214">
                  <c:v>1889.9166666666695</c:v>
                </c:pt>
                <c:pt idx="215">
                  <c:v>1889.9999999999836</c:v>
                </c:pt>
                <c:pt idx="216">
                  <c:v>1890.0833333332996</c:v>
                </c:pt>
                <c:pt idx="217">
                  <c:v>1890.1666666666501</c:v>
                </c:pt>
                <c:pt idx="218">
                  <c:v>1890.2499999999834</c:v>
                </c:pt>
                <c:pt idx="219">
                  <c:v>1890.3333333332996</c:v>
                </c:pt>
                <c:pt idx="220">
                  <c:v>1890.416666666669</c:v>
                </c:pt>
                <c:pt idx="221">
                  <c:v>1890.4999999999832</c:v>
                </c:pt>
                <c:pt idx="222">
                  <c:v>1890.5833333332996</c:v>
                </c:pt>
                <c:pt idx="223">
                  <c:v>1890.6666666666501</c:v>
                </c:pt>
                <c:pt idx="224">
                  <c:v>1890.7499999999829</c:v>
                </c:pt>
                <c:pt idx="225">
                  <c:v>1890.8333333332996</c:v>
                </c:pt>
                <c:pt idx="226">
                  <c:v>1890.9166666666686</c:v>
                </c:pt>
                <c:pt idx="227">
                  <c:v>1890.9999999999827</c:v>
                </c:pt>
                <c:pt idx="228">
                  <c:v>1891.0833333332996</c:v>
                </c:pt>
                <c:pt idx="229">
                  <c:v>1891.1666666666501</c:v>
                </c:pt>
                <c:pt idx="230">
                  <c:v>1891.2499999999825</c:v>
                </c:pt>
                <c:pt idx="231">
                  <c:v>1891.3333333332996</c:v>
                </c:pt>
                <c:pt idx="232">
                  <c:v>1891.4166666666683</c:v>
                </c:pt>
                <c:pt idx="233">
                  <c:v>1891.4999999999823</c:v>
                </c:pt>
                <c:pt idx="234">
                  <c:v>1891.5833333332996</c:v>
                </c:pt>
                <c:pt idx="235">
                  <c:v>1891.6666666666501</c:v>
                </c:pt>
                <c:pt idx="236">
                  <c:v>1891.749999999982</c:v>
                </c:pt>
                <c:pt idx="237">
                  <c:v>1891.8333333332996</c:v>
                </c:pt>
                <c:pt idx="238">
                  <c:v>1891.9166666666679</c:v>
                </c:pt>
                <c:pt idx="239">
                  <c:v>1891.9999999999818</c:v>
                </c:pt>
                <c:pt idx="240">
                  <c:v>1892.0833333332996</c:v>
                </c:pt>
                <c:pt idx="241">
                  <c:v>1892.1666666666483</c:v>
                </c:pt>
                <c:pt idx="242">
                  <c:v>1892.2499999999816</c:v>
                </c:pt>
                <c:pt idx="243">
                  <c:v>1892.3333333332996</c:v>
                </c:pt>
                <c:pt idx="244">
                  <c:v>1892.416666666667</c:v>
                </c:pt>
                <c:pt idx="245">
                  <c:v>1892.4999999999814</c:v>
                </c:pt>
                <c:pt idx="246">
                  <c:v>1892.5833333332996</c:v>
                </c:pt>
                <c:pt idx="247">
                  <c:v>1892.6666666666481</c:v>
                </c:pt>
                <c:pt idx="248">
                  <c:v>1892.7499999999809</c:v>
                </c:pt>
                <c:pt idx="249">
                  <c:v>1892.8333333332996</c:v>
                </c:pt>
                <c:pt idx="250">
                  <c:v>1892.9166666666667</c:v>
                </c:pt>
                <c:pt idx="251">
                  <c:v>1892.9999999999809</c:v>
                </c:pt>
                <c:pt idx="252">
                  <c:v>1893.0833333332996</c:v>
                </c:pt>
                <c:pt idx="253">
                  <c:v>1893.1666666666481</c:v>
                </c:pt>
                <c:pt idx="254">
                  <c:v>1893.2499999999807</c:v>
                </c:pt>
                <c:pt idx="255">
                  <c:v>1893.3333333332996</c:v>
                </c:pt>
                <c:pt idx="256">
                  <c:v>1893.4166666666665</c:v>
                </c:pt>
                <c:pt idx="257">
                  <c:v>1893.4999999999804</c:v>
                </c:pt>
                <c:pt idx="258">
                  <c:v>1893.5833333332996</c:v>
                </c:pt>
                <c:pt idx="259">
                  <c:v>1893.6666666666481</c:v>
                </c:pt>
                <c:pt idx="260">
                  <c:v>1893.7499999999802</c:v>
                </c:pt>
                <c:pt idx="261">
                  <c:v>1893.8333333332996</c:v>
                </c:pt>
                <c:pt idx="262">
                  <c:v>1893.9166666666663</c:v>
                </c:pt>
                <c:pt idx="263">
                  <c:v>1893.99999999998</c:v>
                </c:pt>
                <c:pt idx="264">
                  <c:v>1894.0833333332996</c:v>
                </c:pt>
                <c:pt idx="265">
                  <c:v>1894.1666666666465</c:v>
                </c:pt>
                <c:pt idx="266">
                  <c:v>1894.24999999998</c:v>
                </c:pt>
                <c:pt idx="267">
                  <c:v>1894.3333333332996</c:v>
                </c:pt>
                <c:pt idx="268">
                  <c:v>1894.4166666666654</c:v>
                </c:pt>
                <c:pt idx="269">
                  <c:v>1894.4999999999795</c:v>
                </c:pt>
                <c:pt idx="270">
                  <c:v>1894.5833333332996</c:v>
                </c:pt>
                <c:pt idx="271">
                  <c:v>1894.6666666666461</c:v>
                </c:pt>
                <c:pt idx="272">
                  <c:v>1894.7499999999793</c:v>
                </c:pt>
                <c:pt idx="273">
                  <c:v>1894.8333333332996</c:v>
                </c:pt>
                <c:pt idx="274">
                  <c:v>1894.9166666666649</c:v>
                </c:pt>
                <c:pt idx="275">
                  <c:v>1894.9999999999791</c:v>
                </c:pt>
                <c:pt idx="276">
                  <c:v>1895.0833333332996</c:v>
                </c:pt>
                <c:pt idx="277">
                  <c:v>1895.1666666666461</c:v>
                </c:pt>
                <c:pt idx="278">
                  <c:v>1895.2499999999789</c:v>
                </c:pt>
                <c:pt idx="279">
                  <c:v>1895.3333333332996</c:v>
                </c:pt>
                <c:pt idx="280">
                  <c:v>1895.4166666666645</c:v>
                </c:pt>
                <c:pt idx="281">
                  <c:v>1895.4999999999786</c:v>
                </c:pt>
                <c:pt idx="282">
                  <c:v>1895.5833333332996</c:v>
                </c:pt>
                <c:pt idx="283">
                  <c:v>1895.6666666666451</c:v>
                </c:pt>
                <c:pt idx="284">
                  <c:v>1895.7499999999784</c:v>
                </c:pt>
                <c:pt idx="285">
                  <c:v>1895.8333333332996</c:v>
                </c:pt>
                <c:pt idx="286">
                  <c:v>1895.916666666664</c:v>
                </c:pt>
                <c:pt idx="287">
                  <c:v>1895.9999999999782</c:v>
                </c:pt>
                <c:pt idx="288">
                  <c:v>1896.0833333332996</c:v>
                </c:pt>
                <c:pt idx="289">
                  <c:v>1896.1666666666451</c:v>
                </c:pt>
                <c:pt idx="290">
                  <c:v>1896.2499999999779</c:v>
                </c:pt>
                <c:pt idx="291">
                  <c:v>1896.3333333332996</c:v>
                </c:pt>
                <c:pt idx="292">
                  <c:v>1896.4166666666636</c:v>
                </c:pt>
                <c:pt idx="293">
                  <c:v>1896.4999999999777</c:v>
                </c:pt>
                <c:pt idx="294">
                  <c:v>1896.5833333332996</c:v>
                </c:pt>
                <c:pt idx="295">
                  <c:v>1896.6666666666451</c:v>
                </c:pt>
                <c:pt idx="296">
                  <c:v>1896.7499999999775</c:v>
                </c:pt>
                <c:pt idx="297">
                  <c:v>1896.8333333332996</c:v>
                </c:pt>
                <c:pt idx="298">
                  <c:v>1896.9166666666633</c:v>
                </c:pt>
                <c:pt idx="299">
                  <c:v>1896.9999999999773</c:v>
                </c:pt>
                <c:pt idx="300">
                  <c:v>1897.0833333332996</c:v>
                </c:pt>
                <c:pt idx="301">
                  <c:v>1897.1666666666451</c:v>
                </c:pt>
                <c:pt idx="302">
                  <c:v>1897.249999999977</c:v>
                </c:pt>
                <c:pt idx="303">
                  <c:v>1897.3333333332996</c:v>
                </c:pt>
                <c:pt idx="304">
                  <c:v>1897.4166666666629</c:v>
                </c:pt>
                <c:pt idx="305">
                  <c:v>1897.4999999999768</c:v>
                </c:pt>
                <c:pt idx="306">
                  <c:v>1897.5833333332996</c:v>
                </c:pt>
                <c:pt idx="307">
                  <c:v>1897.6666666666433</c:v>
                </c:pt>
                <c:pt idx="308">
                  <c:v>1897.7499999999766</c:v>
                </c:pt>
                <c:pt idx="309">
                  <c:v>1897.8333333332996</c:v>
                </c:pt>
                <c:pt idx="310">
                  <c:v>1897.916666666662</c:v>
                </c:pt>
                <c:pt idx="311">
                  <c:v>1897.9999999999764</c:v>
                </c:pt>
                <c:pt idx="312">
                  <c:v>1898.0833333332996</c:v>
                </c:pt>
                <c:pt idx="313">
                  <c:v>1898.1666666666431</c:v>
                </c:pt>
                <c:pt idx="314">
                  <c:v>1898.2499999999759</c:v>
                </c:pt>
                <c:pt idx="315">
                  <c:v>1898.3333333332996</c:v>
                </c:pt>
                <c:pt idx="316">
                  <c:v>1898.4166666666617</c:v>
                </c:pt>
                <c:pt idx="317">
                  <c:v>1898.4999999999759</c:v>
                </c:pt>
                <c:pt idx="318">
                  <c:v>1898.5833333332996</c:v>
                </c:pt>
                <c:pt idx="319">
                  <c:v>1898.6666666666431</c:v>
                </c:pt>
                <c:pt idx="320">
                  <c:v>1898.7499999999757</c:v>
                </c:pt>
                <c:pt idx="321">
                  <c:v>1898.8333333332996</c:v>
                </c:pt>
                <c:pt idx="322">
                  <c:v>1898.9166666666615</c:v>
                </c:pt>
                <c:pt idx="323">
                  <c:v>1898.9999999999754</c:v>
                </c:pt>
                <c:pt idx="324">
                  <c:v>1899.0833333332996</c:v>
                </c:pt>
                <c:pt idx="325">
                  <c:v>1899.1666666666431</c:v>
                </c:pt>
                <c:pt idx="326">
                  <c:v>1899.2499999999752</c:v>
                </c:pt>
                <c:pt idx="327">
                  <c:v>1899.3333333332996</c:v>
                </c:pt>
                <c:pt idx="328">
                  <c:v>1899.4166666666613</c:v>
                </c:pt>
                <c:pt idx="329">
                  <c:v>1899.499999999975</c:v>
                </c:pt>
                <c:pt idx="330">
                  <c:v>1899.5833333332996</c:v>
                </c:pt>
                <c:pt idx="331">
                  <c:v>1899.6666666666415</c:v>
                </c:pt>
                <c:pt idx="332">
                  <c:v>1899.749999999975</c:v>
                </c:pt>
                <c:pt idx="333">
                  <c:v>1899.8333333332996</c:v>
                </c:pt>
                <c:pt idx="334">
                  <c:v>1899.9166666666604</c:v>
                </c:pt>
                <c:pt idx="335">
                  <c:v>1899.9999999999745</c:v>
                </c:pt>
                <c:pt idx="336">
                  <c:v>1900.0833333332996</c:v>
                </c:pt>
                <c:pt idx="337">
                  <c:v>1900.166666666641</c:v>
                </c:pt>
                <c:pt idx="338">
                  <c:v>1900.2499999999743</c:v>
                </c:pt>
                <c:pt idx="339">
                  <c:v>1900.3333333332996</c:v>
                </c:pt>
                <c:pt idx="340">
                  <c:v>1900.4166666666599</c:v>
                </c:pt>
                <c:pt idx="341">
                  <c:v>1900.4999999999741</c:v>
                </c:pt>
                <c:pt idx="342">
                  <c:v>1900.5833333332996</c:v>
                </c:pt>
                <c:pt idx="343">
                  <c:v>1900.666666666641</c:v>
                </c:pt>
                <c:pt idx="344">
                  <c:v>1900.7499999999739</c:v>
                </c:pt>
                <c:pt idx="345">
                  <c:v>1900.8333333332996</c:v>
                </c:pt>
                <c:pt idx="346">
                  <c:v>1900.9166666666595</c:v>
                </c:pt>
                <c:pt idx="347">
                  <c:v>1900.9999999999736</c:v>
                </c:pt>
                <c:pt idx="348">
                  <c:v>1901.0833333332996</c:v>
                </c:pt>
                <c:pt idx="349">
                  <c:v>1901.1666666666401</c:v>
                </c:pt>
                <c:pt idx="350">
                  <c:v>1901.2499999999734</c:v>
                </c:pt>
                <c:pt idx="351">
                  <c:v>1901.3333333332996</c:v>
                </c:pt>
                <c:pt idx="352">
                  <c:v>1901.416666666659</c:v>
                </c:pt>
                <c:pt idx="353">
                  <c:v>1901.4999999999732</c:v>
                </c:pt>
                <c:pt idx="354">
                  <c:v>1901.5833333332996</c:v>
                </c:pt>
                <c:pt idx="355">
                  <c:v>1901.6666666666401</c:v>
                </c:pt>
                <c:pt idx="356">
                  <c:v>1901.7499999999729</c:v>
                </c:pt>
                <c:pt idx="357">
                  <c:v>1901.8333333332996</c:v>
                </c:pt>
                <c:pt idx="358">
                  <c:v>1901.9166666666586</c:v>
                </c:pt>
                <c:pt idx="359">
                  <c:v>1901.9999999999727</c:v>
                </c:pt>
                <c:pt idx="360">
                  <c:v>1902.0833333332996</c:v>
                </c:pt>
                <c:pt idx="361">
                  <c:v>1902.1666666666401</c:v>
                </c:pt>
                <c:pt idx="362">
                  <c:v>1902.2499999999725</c:v>
                </c:pt>
                <c:pt idx="363">
                  <c:v>1902.3333333332996</c:v>
                </c:pt>
                <c:pt idx="364">
                  <c:v>1902.4166666666583</c:v>
                </c:pt>
                <c:pt idx="365">
                  <c:v>1902.4999999999723</c:v>
                </c:pt>
                <c:pt idx="366">
                  <c:v>1902.5833333332996</c:v>
                </c:pt>
                <c:pt idx="367">
                  <c:v>1902.6666666666401</c:v>
                </c:pt>
                <c:pt idx="368">
                  <c:v>1902.749999999972</c:v>
                </c:pt>
                <c:pt idx="369">
                  <c:v>1902.8333333332996</c:v>
                </c:pt>
                <c:pt idx="370">
                  <c:v>1902.9166666666574</c:v>
                </c:pt>
                <c:pt idx="371">
                  <c:v>1902.9999999999718</c:v>
                </c:pt>
                <c:pt idx="372">
                  <c:v>1903.0833333332996</c:v>
                </c:pt>
                <c:pt idx="373">
                  <c:v>1903.1666666666383</c:v>
                </c:pt>
                <c:pt idx="374">
                  <c:v>1903.2499999999716</c:v>
                </c:pt>
                <c:pt idx="375">
                  <c:v>1903.3333333332996</c:v>
                </c:pt>
                <c:pt idx="376">
                  <c:v>1903.4166666666567</c:v>
                </c:pt>
                <c:pt idx="377">
                  <c:v>1903.4999999999714</c:v>
                </c:pt>
                <c:pt idx="378">
                  <c:v>1903.5833333332996</c:v>
                </c:pt>
                <c:pt idx="379">
                  <c:v>1903.6666666666381</c:v>
                </c:pt>
                <c:pt idx="380">
                  <c:v>1903.7499999999709</c:v>
                </c:pt>
                <c:pt idx="381">
                  <c:v>1903.8333333332996</c:v>
                </c:pt>
                <c:pt idx="382">
                  <c:v>1903.9166666666565</c:v>
                </c:pt>
                <c:pt idx="383">
                  <c:v>1903.9999999999709</c:v>
                </c:pt>
                <c:pt idx="384">
                  <c:v>1904.0833333332996</c:v>
                </c:pt>
                <c:pt idx="385">
                  <c:v>1904.1666666666381</c:v>
                </c:pt>
                <c:pt idx="386">
                  <c:v>1904.2499999999707</c:v>
                </c:pt>
                <c:pt idx="387">
                  <c:v>1904.3333333332996</c:v>
                </c:pt>
                <c:pt idx="388">
                  <c:v>1904.4166666666563</c:v>
                </c:pt>
                <c:pt idx="389">
                  <c:v>1904.4999999999704</c:v>
                </c:pt>
                <c:pt idx="390">
                  <c:v>1904.5833333332996</c:v>
                </c:pt>
                <c:pt idx="391">
                  <c:v>1904.6666666666381</c:v>
                </c:pt>
                <c:pt idx="392">
                  <c:v>1904.7499999999702</c:v>
                </c:pt>
                <c:pt idx="393">
                  <c:v>1904.8333333332996</c:v>
                </c:pt>
                <c:pt idx="394">
                  <c:v>1904.9166666666558</c:v>
                </c:pt>
                <c:pt idx="395">
                  <c:v>1904.99999999997</c:v>
                </c:pt>
                <c:pt idx="396">
                  <c:v>1905.0833333332996</c:v>
                </c:pt>
                <c:pt idx="397">
                  <c:v>1905.1666666666365</c:v>
                </c:pt>
                <c:pt idx="398">
                  <c:v>1905.24999999997</c:v>
                </c:pt>
                <c:pt idx="399">
                  <c:v>1905.3333333332996</c:v>
                </c:pt>
                <c:pt idx="400">
                  <c:v>1905.4166666666549</c:v>
                </c:pt>
                <c:pt idx="401">
                  <c:v>1905.4999999999695</c:v>
                </c:pt>
                <c:pt idx="402">
                  <c:v>1905.5833333332996</c:v>
                </c:pt>
                <c:pt idx="403">
                  <c:v>1905.666666666636</c:v>
                </c:pt>
                <c:pt idx="404">
                  <c:v>1905.7499999999693</c:v>
                </c:pt>
                <c:pt idx="405">
                  <c:v>1905.8333333332996</c:v>
                </c:pt>
                <c:pt idx="406">
                  <c:v>1905.9166666666545</c:v>
                </c:pt>
                <c:pt idx="407">
                  <c:v>1905.9999999999691</c:v>
                </c:pt>
                <c:pt idx="408">
                  <c:v>1906.0833333332996</c:v>
                </c:pt>
                <c:pt idx="409">
                  <c:v>1906.166666666636</c:v>
                </c:pt>
                <c:pt idx="410">
                  <c:v>1906.2499999999688</c:v>
                </c:pt>
                <c:pt idx="411">
                  <c:v>1906.3333333332998</c:v>
                </c:pt>
                <c:pt idx="412">
                  <c:v>1906.416666666654</c:v>
                </c:pt>
                <c:pt idx="413">
                  <c:v>1906.4999999999686</c:v>
                </c:pt>
                <c:pt idx="414">
                  <c:v>1906.5833333332996</c:v>
                </c:pt>
                <c:pt idx="415">
                  <c:v>1906.6666666666351</c:v>
                </c:pt>
                <c:pt idx="416">
                  <c:v>1906.7499999999684</c:v>
                </c:pt>
                <c:pt idx="417">
                  <c:v>1906.8333333332998</c:v>
                </c:pt>
                <c:pt idx="418">
                  <c:v>1906.9166666666536</c:v>
                </c:pt>
                <c:pt idx="419">
                  <c:v>1906.9999999999682</c:v>
                </c:pt>
                <c:pt idx="420">
                  <c:v>1907.0833333332996</c:v>
                </c:pt>
                <c:pt idx="421">
                  <c:v>1907.1666666666351</c:v>
                </c:pt>
                <c:pt idx="422">
                  <c:v>1907.2499999999679</c:v>
                </c:pt>
                <c:pt idx="423">
                  <c:v>1907.3333333332998</c:v>
                </c:pt>
                <c:pt idx="424">
                  <c:v>1907.4166666666533</c:v>
                </c:pt>
                <c:pt idx="425">
                  <c:v>1907.4999999999677</c:v>
                </c:pt>
                <c:pt idx="426">
                  <c:v>1907.5833333332996</c:v>
                </c:pt>
                <c:pt idx="427">
                  <c:v>1907.6666666666351</c:v>
                </c:pt>
                <c:pt idx="428">
                  <c:v>1907.7499999999675</c:v>
                </c:pt>
                <c:pt idx="429">
                  <c:v>1907.8333333332998</c:v>
                </c:pt>
                <c:pt idx="430">
                  <c:v>1907.9166666666529</c:v>
                </c:pt>
                <c:pt idx="431">
                  <c:v>1907.9999999999673</c:v>
                </c:pt>
                <c:pt idx="432">
                  <c:v>1908.0833333332996</c:v>
                </c:pt>
                <c:pt idx="433">
                  <c:v>1908.1666666666351</c:v>
                </c:pt>
                <c:pt idx="434">
                  <c:v>1908.249999999967</c:v>
                </c:pt>
                <c:pt idx="435">
                  <c:v>1908.3333333332998</c:v>
                </c:pt>
                <c:pt idx="436">
                  <c:v>1908.416666666652</c:v>
                </c:pt>
                <c:pt idx="437">
                  <c:v>1908.4999999999668</c:v>
                </c:pt>
                <c:pt idx="438">
                  <c:v>1908.5833333332996</c:v>
                </c:pt>
                <c:pt idx="439">
                  <c:v>1908.6666666666333</c:v>
                </c:pt>
                <c:pt idx="440">
                  <c:v>1908.7499999999666</c:v>
                </c:pt>
                <c:pt idx="441">
                  <c:v>1908.8333333332998</c:v>
                </c:pt>
                <c:pt idx="442">
                  <c:v>1908.9166666666515</c:v>
                </c:pt>
                <c:pt idx="443">
                  <c:v>1908.9999999999659</c:v>
                </c:pt>
                <c:pt idx="444">
                  <c:v>1909.0833333332996</c:v>
                </c:pt>
                <c:pt idx="445">
                  <c:v>1909.1666666666331</c:v>
                </c:pt>
                <c:pt idx="446">
                  <c:v>1909.2499999999659</c:v>
                </c:pt>
                <c:pt idx="447">
                  <c:v>1909.3333333332994</c:v>
                </c:pt>
                <c:pt idx="448">
                  <c:v>1909.4166666666513</c:v>
                </c:pt>
                <c:pt idx="449">
                  <c:v>1909.4999999999659</c:v>
                </c:pt>
                <c:pt idx="450">
                  <c:v>1909.5833333332992</c:v>
                </c:pt>
                <c:pt idx="451">
                  <c:v>1909.6666666666331</c:v>
                </c:pt>
                <c:pt idx="452">
                  <c:v>1909.7499999999657</c:v>
                </c:pt>
                <c:pt idx="453">
                  <c:v>1909.8333333332978</c:v>
                </c:pt>
                <c:pt idx="454">
                  <c:v>1909.9166666666508</c:v>
                </c:pt>
                <c:pt idx="455">
                  <c:v>1909.9999999999654</c:v>
                </c:pt>
                <c:pt idx="456">
                  <c:v>1910.0833333332978</c:v>
                </c:pt>
                <c:pt idx="457">
                  <c:v>1910.1666666666331</c:v>
                </c:pt>
                <c:pt idx="458">
                  <c:v>1910.2499999999652</c:v>
                </c:pt>
                <c:pt idx="459">
                  <c:v>1910.3333333332978</c:v>
                </c:pt>
                <c:pt idx="460">
                  <c:v>1910.4166666666504</c:v>
                </c:pt>
                <c:pt idx="461">
                  <c:v>1910.499999999965</c:v>
                </c:pt>
                <c:pt idx="462">
                  <c:v>1910.5833333332978</c:v>
                </c:pt>
                <c:pt idx="463">
                  <c:v>1910.6666666666315</c:v>
                </c:pt>
                <c:pt idx="464">
                  <c:v>1910.749999999965</c:v>
                </c:pt>
                <c:pt idx="465">
                  <c:v>1910.8333333332978</c:v>
                </c:pt>
                <c:pt idx="466">
                  <c:v>1910.9166666666495</c:v>
                </c:pt>
                <c:pt idx="467">
                  <c:v>1910.9999999999645</c:v>
                </c:pt>
                <c:pt idx="468">
                  <c:v>1911.0833333332978</c:v>
                </c:pt>
                <c:pt idx="469">
                  <c:v>1911.166666666631</c:v>
                </c:pt>
                <c:pt idx="470">
                  <c:v>1911.2499999999643</c:v>
                </c:pt>
                <c:pt idx="471">
                  <c:v>1911.3333333332976</c:v>
                </c:pt>
                <c:pt idx="472">
                  <c:v>1911.416666666649</c:v>
                </c:pt>
                <c:pt idx="473">
                  <c:v>1911.4999999999641</c:v>
                </c:pt>
                <c:pt idx="474">
                  <c:v>1911.5833333332948</c:v>
                </c:pt>
                <c:pt idx="475">
                  <c:v>1911.666666666631</c:v>
                </c:pt>
                <c:pt idx="476">
                  <c:v>1911.7499999999638</c:v>
                </c:pt>
                <c:pt idx="477">
                  <c:v>1911.8333333332948</c:v>
                </c:pt>
                <c:pt idx="478">
                  <c:v>1911.9166666666486</c:v>
                </c:pt>
                <c:pt idx="479">
                  <c:v>1911.9999999999636</c:v>
                </c:pt>
                <c:pt idx="480">
                  <c:v>1912.0833333332948</c:v>
                </c:pt>
                <c:pt idx="481">
                  <c:v>1912.1666666666301</c:v>
                </c:pt>
                <c:pt idx="482">
                  <c:v>1912.2499999999634</c:v>
                </c:pt>
                <c:pt idx="483">
                  <c:v>1912.3333333332948</c:v>
                </c:pt>
                <c:pt idx="484">
                  <c:v>1912.4166666666483</c:v>
                </c:pt>
                <c:pt idx="485">
                  <c:v>1912.4999999999632</c:v>
                </c:pt>
                <c:pt idx="486">
                  <c:v>1912.5833333332948</c:v>
                </c:pt>
                <c:pt idx="487">
                  <c:v>1912.6666666666301</c:v>
                </c:pt>
                <c:pt idx="488">
                  <c:v>1912.7499999999629</c:v>
                </c:pt>
                <c:pt idx="489">
                  <c:v>1912.8333333332948</c:v>
                </c:pt>
                <c:pt idx="490">
                  <c:v>1912.9166666666479</c:v>
                </c:pt>
                <c:pt idx="491">
                  <c:v>1912.9999999999627</c:v>
                </c:pt>
                <c:pt idx="492">
                  <c:v>1913.0833333332948</c:v>
                </c:pt>
                <c:pt idx="493">
                  <c:v>1913.1666666666301</c:v>
                </c:pt>
                <c:pt idx="494">
                  <c:v>1913.2499999999625</c:v>
                </c:pt>
                <c:pt idx="495">
                  <c:v>1913.3333333332948</c:v>
                </c:pt>
                <c:pt idx="496">
                  <c:v>1913.4166666666474</c:v>
                </c:pt>
                <c:pt idx="497">
                  <c:v>1913.4999999999623</c:v>
                </c:pt>
                <c:pt idx="498">
                  <c:v>1913.5833333332948</c:v>
                </c:pt>
                <c:pt idx="499">
                  <c:v>1913.6666666666301</c:v>
                </c:pt>
                <c:pt idx="500">
                  <c:v>1913.749999999962</c:v>
                </c:pt>
                <c:pt idx="501">
                  <c:v>1913.8333333332948</c:v>
                </c:pt>
                <c:pt idx="502">
                  <c:v>1913.9166666666467</c:v>
                </c:pt>
                <c:pt idx="503">
                  <c:v>1913.9999999999618</c:v>
                </c:pt>
                <c:pt idx="504">
                  <c:v>1914.0833333332948</c:v>
                </c:pt>
                <c:pt idx="505">
                  <c:v>1914.1666666666283</c:v>
                </c:pt>
                <c:pt idx="506">
                  <c:v>1914.2499999999616</c:v>
                </c:pt>
                <c:pt idx="507">
                  <c:v>1914.3333333332948</c:v>
                </c:pt>
                <c:pt idx="508">
                  <c:v>1914.4166666666463</c:v>
                </c:pt>
                <c:pt idx="509">
                  <c:v>1914.4999999999609</c:v>
                </c:pt>
                <c:pt idx="510">
                  <c:v>1914.5833333332946</c:v>
                </c:pt>
                <c:pt idx="511">
                  <c:v>1914.6666666666281</c:v>
                </c:pt>
                <c:pt idx="512">
                  <c:v>1914.7499999999609</c:v>
                </c:pt>
                <c:pt idx="513">
                  <c:v>1914.8333333332944</c:v>
                </c:pt>
                <c:pt idx="514">
                  <c:v>1914.9166666666458</c:v>
                </c:pt>
                <c:pt idx="515">
                  <c:v>1914.9999999999609</c:v>
                </c:pt>
                <c:pt idx="516">
                  <c:v>1915.0833333332928</c:v>
                </c:pt>
                <c:pt idx="517">
                  <c:v>1915.1666666666281</c:v>
                </c:pt>
                <c:pt idx="518">
                  <c:v>1915.2499999999607</c:v>
                </c:pt>
                <c:pt idx="519">
                  <c:v>1915.3333333332928</c:v>
                </c:pt>
                <c:pt idx="520">
                  <c:v>1915.4166666666454</c:v>
                </c:pt>
                <c:pt idx="521">
                  <c:v>1915.4999999999604</c:v>
                </c:pt>
                <c:pt idx="522">
                  <c:v>1915.5833333332928</c:v>
                </c:pt>
                <c:pt idx="523">
                  <c:v>1915.6666666666281</c:v>
                </c:pt>
                <c:pt idx="524">
                  <c:v>1915.7499999999602</c:v>
                </c:pt>
                <c:pt idx="525">
                  <c:v>1915.8333333332928</c:v>
                </c:pt>
                <c:pt idx="526">
                  <c:v>1915.9166666666449</c:v>
                </c:pt>
                <c:pt idx="527">
                  <c:v>1915.99999999996</c:v>
                </c:pt>
                <c:pt idx="528">
                  <c:v>1916.0833333332928</c:v>
                </c:pt>
                <c:pt idx="529">
                  <c:v>1916.1666666666265</c:v>
                </c:pt>
                <c:pt idx="530">
                  <c:v>1916.24999999996</c:v>
                </c:pt>
                <c:pt idx="531">
                  <c:v>1916.3333333332928</c:v>
                </c:pt>
                <c:pt idx="532">
                  <c:v>1916.416666666644</c:v>
                </c:pt>
                <c:pt idx="533">
                  <c:v>1916.4999999999595</c:v>
                </c:pt>
                <c:pt idx="534">
                  <c:v>1916.5833333332928</c:v>
                </c:pt>
                <c:pt idx="535">
                  <c:v>1916.666666666626</c:v>
                </c:pt>
                <c:pt idx="536">
                  <c:v>1916.7499999999593</c:v>
                </c:pt>
                <c:pt idx="537">
                  <c:v>1916.8333333332926</c:v>
                </c:pt>
                <c:pt idx="538">
                  <c:v>1916.9166666666436</c:v>
                </c:pt>
                <c:pt idx="539">
                  <c:v>1916.9999999999591</c:v>
                </c:pt>
                <c:pt idx="540">
                  <c:v>1917.0833333332898</c:v>
                </c:pt>
                <c:pt idx="541">
                  <c:v>1917.166666666626</c:v>
                </c:pt>
                <c:pt idx="542">
                  <c:v>1917.2499999999588</c:v>
                </c:pt>
                <c:pt idx="543">
                  <c:v>1917.3333333332898</c:v>
                </c:pt>
                <c:pt idx="544">
                  <c:v>1917.4166666666433</c:v>
                </c:pt>
                <c:pt idx="545">
                  <c:v>1917.4999999999586</c:v>
                </c:pt>
                <c:pt idx="546">
                  <c:v>1917.5833333332898</c:v>
                </c:pt>
                <c:pt idx="547">
                  <c:v>1917.6666666666251</c:v>
                </c:pt>
                <c:pt idx="548">
                  <c:v>1917.7499999999584</c:v>
                </c:pt>
                <c:pt idx="549">
                  <c:v>1917.8333333332898</c:v>
                </c:pt>
                <c:pt idx="550">
                  <c:v>1917.9166666666429</c:v>
                </c:pt>
                <c:pt idx="551">
                  <c:v>1917.9999999999582</c:v>
                </c:pt>
                <c:pt idx="552">
                  <c:v>1918.0833333332898</c:v>
                </c:pt>
                <c:pt idx="553">
                  <c:v>1918.1666666666251</c:v>
                </c:pt>
                <c:pt idx="554">
                  <c:v>1918.2499999999579</c:v>
                </c:pt>
                <c:pt idx="555">
                  <c:v>1918.3333333332898</c:v>
                </c:pt>
                <c:pt idx="556">
                  <c:v>1918.4166666666424</c:v>
                </c:pt>
                <c:pt idx="557">
                  <c:v>1918.4999999999577</c:v>
                </c:pt>
                <c:pt idx="558">
                  <c:v>1918.5833333332898</c:v>
                </c:pt>
                <c:pt idx="559">
                  <c:v>1918.6666666666251</c:v>
                </c:pt>
                <c:pt idx="560">
                  <c:v>1918.7499999999575</c:v>
                </c:pt>
                <c:pt idx="561">
                  <c:v>1918.8333333332898</c:v>
                </c:pt>
                <c:pt idx="562">
                  <c:v>1918.916666666642</c:v>
                </c:pt>
                <c:pt idx="563">
                  <c:v>1918.9999999999573</c:v>
                </c:pt>
                <c:pt idx="564">
                  <c:v>1919.0833333332898</c:v>
                </c:pt>
                <c:pt idx="565">
                  <c:v>1919.1666666666251</c:v>
                </c:pt>
                <c:pt idx="566">
                  <c:v>1919.249999999957</c:v>
                </c:pt>
                <c:pt idx="567">
                  <c:v>1919.3333333332898</c:v>
                </c:pt>
                <c:pt idx="568">
                  <c:v>1919.4166666666415</c:v>
                </c:pt>
                <c:pt idx="569">
                  <c:v>1919.4999999999568</c:v>
                </c:pt>
                <c:pt idx="570">
                  <c:v>1919.5833333332898</c:v>
                </c:pt>
                <c:pt idx="571">
                  <c:v>1919.6666666666233</c:v>
                </c:pt>
                <c:pt idx="572">
                  <c:v>1919.7499999999566</c:v>
                </c:pt>
                <c:pt idx="573">
                  <c:v>1919.8333333332898</c:v>
                </c:pt>
                <c:pt idx="574">
                  <c:v>1919.9166666666408</c:v>
                </c:pt>
                <c:pt idx="575">
                  <c:v>1919.9999999999559</c:v>
                </c:pt>
                <c:pt idx="576">
                  <c:v>1920.0833333332896</c:v>
                </c:pt>
                <c:pt idx="577">
                  <c:v>1920.1666666666231</c:v>
                </c:pt>
                <c:pt idx="578">
                  <c:v>1920.2499999999559</c:v>
                </c:pt>
                <c:pt idx="579">
                  <c:v>1920.3333333332894</c:v>
                </c:pt>
                <c:pt idx="580">
                  <c:v>1920.4166666666404</c:v>
                </c:pt>
                <c:pt idx="581">
                  <c:v>1920.4999999999559</c:v>
                </c:pt>
                <c:pt idx="582">
                  <c:v>1920.5833333332878</c:v>
                </c:pt>
                <c:pt idx="583">
                  <c:v>1920.6666666666231</c:v>
                </c:pt>
                <c:pt idx="584">
                  <c:v>1920.7499999999557</c:v>
                </c:pt>
                <c:pt idx="585">
                  <c:v>1920.8333333332878</c:v>
                </c:pt>
                <c:pt idx="586">
                  <c:v>1920.9166666666401</c:v>
                </c:pt>
                <c:pt idx="587">
                  <c:v>1920.9999999999554</c:v>
                </c:pt>
                <c:pt idx="588">
                  <c:v>1921.0833333332878</c:v>
                </c:pt>
                <c:pt idx="589">
                  <c:v>1921.1666666666219</c:v>
                </c:pt>
                <c:pt idx="590">
                  <c:v>1921.2499999999552</c:v>
                </c:pt>
                <c:pt idx="591">
                  <c:v>1921.3333333332878</c:v>
                </c:pt>
                <c:pt idx="592">
                  <c:v>1921.4166666666392</c:v>
                </c:pt>
                <c:pt idx="593">
                  <c:v>1921.499999999955</c:v>
                </c:pt>
                <c:pt idx="594">
                  <c:v>1921.5833333332878</c:v>
                </c:pt>
                <c:pt idx="595">
                  <c:v>1921.6666666666215</c:v>
                </c:pt>
                <c:pt idx="596">
                  <c:v>1921.749999999955</c:v>
                </c:pt>
                <c:pt idx="597">
                  <c:v>1921.8333333332878</c:v>
                </c:pt>
                <c:pt idx="598">
                  <c:v>1921.9166666666385</c:v>
                </c:pt>
                <c:pt idx="599">
                  <c:v>1921.9999999999545</c:v>
                </c:pt>
                <c:pt idx="600">
                  <c:v>1922.0833333332878</c:v>
                </c:pt>
                <c:pt idx="601">
                  <c:v>1922.166666666621</c:v>
                </c:pt>
                <c:pt idx="602">
                  <c:v>1922.2499999999543</c:v>
                </c:pt>
                <c:pt idx="603">
                  <c:v>1922.3333333332876</c:v>
                </c:pt>
                <c:pt idx="604">
                  <c:v>1922.4166666666383</c:v>
                </c:pt>
                <c:pt idx="605">
                  <c:v>1922.4999999999541</c:v>
                </c:pt>
                <c:pt idx="606">
                  <c:v>1922.5833333332848</c:v>
                </c:pt>
                <c:pt idx="607">
                  <c:v>1922.666666666621</c:v>
                </c:pt>
                <c:pt idx="608">
                  <c:v>1922.7499999999538</c:v>
                </c:pt>
                <c:pt idx="609">
                  <c:v>1922.8333333332848</c:v>
                </c:pt>
                <c:pt idx="610">
                  <c:v>1922.9166666666379</c:v>
                </c:pt>
                <c:pt idx="611">
                  <c:v>1922.9999999999536</c:v>
                </c:pt>
                <c:pt idx="612">
                  <c:v>1923.0833333332848</c:v>
                </c:pt>
                <c:pt idx="613">
                  <c:v>1923.1666666666201</c:v>
                </c:pt>
                <c:pt idx="614">
                  <c:v>1923.2499999999534</c:v>
                </c:pt>
                <c:pt idx="615">
                  <c:v>1923.3333333332848</c:v>
                </c:pt>
                <c:pt idx="616">
                  <c:v>1923.4166666666374</c:v>
                </c:pt>
                <c:pt idx="617">
                  <c:v>1923.4999999999532</c:v>
                </c:pt>
                <c:pt idx="618">
                  <c:v>1923.5833333332848</c:v>
                </c:pt>
                <c:pt idx="619">
                  <c:v>1923.6666666666201</c:v>
                </c:pt>
                <c:pt idx="620">
                  <c:v>1923.7499999999529</c:v>
                </c:pt>
                <c:pt idx="621">
                  <c:v>1923.8333333332848</c:v>
                </c:pt>
                <c:pt idx="622">
                  <c:v>1923.916666666637</c:v>
                </c:pt>
                <c:pt idx="623">
                  <c:v>1923.9999999999527</c:v>
                </c:pt>
                <c:pt idx="624">
                  <c:v>1924.0833333332848</c:v>
                </c:pt>
                <c:pt idx="625">
                  <c:v>1924.1666666666201</c:v>
                </c:pt>
                <c:pt idx="626">
                  <c:v>1924.2499999999525</c:v>
                </c:pt>
                <c:pt idx="627">
                  <c:v>1924.3333333332848</c:v>
                </c:pt>
                <c:pt idx="628">
                  <c:v>1924.4166666666367</c:v>
                </c:pt>
                <c:pt idx="629">
                  <c:v>1924.4999999999523</c:v>
                </c:pt>
                <c:pt idx="630">
                  <c:v>1924.5833333332848</c:v>
                </c:pt>
                <c:pt idx="631">
                  <c:v>1924.6666666666201</c:v>
                </c:pt>
                <c:pt idx="632">
                  <c:v>1924.749999999952</c:v>
                </c:pt>
                <c:pt idx="633">
                  <c:v>1924.8333333332848</c:v>
                </c:pt>
                <c:pt idx="634">
                  <c:v>1924.9166666666363</c:v>
                </c:pt>
                <c:pt idx="635">
                  <c:v>1924.9999999999518</c:v>
                </c:pt>
                <c:pt idx="636">
                  <c:v>1925.0833333332848</c:v>
                </c:pt>
                <c:pt idx="637">
                  <c:v>1925.1666666666183</c:v>
                </c:pt>
                <c:pt idx="638">
                  <c:v>1925.2499999999516</c:v>
                </c:pt>
                <c:pt idx="639">
                  <c:v>1925.3333333332848</c:v>
                </c:pt>
                <c:pt idx="640">
                  <c:v>1925.4166666666354</c:v>
                </c:pt>
                <c:pt idx="641">
                  <c:v>1925.4999999999509</c:v>
                </c:pt>
                <c:pt idx="642">
                  <c:v>1925.5833333332846</c:v>
                </c:pt>
                <c:pt idx="643">
                  <c:v>1925.6666666666181</c:v>
                </c:pt>
                <c:pt idx="644">
                  <c:v>1925.7499999999509</c:v>
                </c:pt>
                <c:pt idx="645">
                  <c:v>1925.8333333332844</c:v>
                </c:pt>
                <c:pt idx="646">
                  <c:v>1925.9166666666351</c:v>
                </c:pt>
                <c:pt idx="647">
                  <c:v>1925.9999999999509</c:v>
                </c:pt>
                <c:pt idx="648">
                  <c:v>1926.0833333332828</c:v>
                </c:pt>
                <c:pt idx="649">
                  <c:v>1926.1666666666181</c:v>
                </c:pt>
                <c:pt idx="650">
                  <c:v>1926.2499999999507</c:v>
                </c:pt>
                <c:pt idx="651">
                  <c:v>1926.3333333332828</c:v>
                </c:pt>
                <c:pt idx="652">
                  <c:v>1926.4166666666347</c:v>
                </c:pt>
                <c:pt idx="653">
                  <c:v>1926.4999999999504</c:v>
                </c:pt>
                <c:pt idx="654">
                  <c:v>1926.5833333332828</c:v>
                </c:pt>
                <c:pt idx="655">
                  <c:v>1926.6666666666169</c:v>
                </c:pt>
                <c:pt idx="656">
                  <c:v>1926.7499999999502</c:v>
                </c:pt>
                <c:pt idx="657">
                  <c:v>1926.8333333332828</c:v>
                </c:pt>
                <c:pt idx="658">
                  <c:v>1926.9166666666338</c:v>
                </c:pt>
                <c:pt idx="659">
                  <c:v>1926.99999999995</c:v>
                </c:pt>
                <c:pt idx="660">
                  <c:v>1927.0833333332828</c:v>
                </c:pt>
                <c:pt idx="661">
                  <c:v>1927.1666666666165</c:v>
                </c:pt>
                <c:pt idx="662">
                  <c:v>1927.24999999995</c:v>
                </c:pt>
                <c:pt idx="663">
                  <c:v>1927.3333333332828</c:v>
                </c:pt>
                <c:pt idx="664">
                  <c:v>1927.4166666666333</c:v>
                </c:pt>
                <c:pt idx="665">
                  <c:v>1927.4999999999495</c:v>
                </c:pt>
                <c:pt idx="666">
                  <c:v>1927.5833333332828</c:v>
                </c:pt>
                <c:pt idx="667">
                  <c:v>1927.666666666616</c:v>
                </c:pt>
                <c:pt idx="668">
                  <c:v>1927.7499999999493</c:v>
                </c:pt>
                <c:pt idx="669">
                  <c:v>1927.8333333332826</c:v>
                </c:pt>
                <c:pt idx="670">
                  <c:v>1927.9166666666329</c:v>
                </c:pt>
                <c:pt idx="671">
                  <c:v>1927.9999999999491</c:v>
                </c:pt>
                <c:pt idx="672">
                  <c:v>1928.0833333332798</c:v>
                </c:pt>
                <c:pt idx="673">
                  <c:v>1928.166666666616</c:v>
                </c:pt>
                <c:pt idx="674">
                  <c:v>1928.2499999999488</c:v>
                </c:pt>
                <c:pt idx="675">
                  <c:v>1928.3333333332798</c:v>
                </c:pt>
                <c:pt idx="676">
                  <c:v>1928.4166666666324</c:v>
                </c:pt>
                <c:pt idx="677">
                  <c:v>1928.4999999999486</c:v>
                </c:pt>
                <c:pt idx="678">
                  <c:v>1928.5833333332798</c:v>
                </c:pt>
                <c:pt idx="679">
                  <c:v>1928.6666666666151</c:v>
                </c:pt>
                <c:pt idx="680">
                  <c:v>1928.7499999999484</c:v>
                </c:pt>
                <c:pt idx="681">
                  <c:v>1928.8333333332798</c:v>
                </c:pt>
                <c:pt idx="682">
                  <c:v>1928.916666666632</c:v>
                </c:pt>
                <c:pt idx="683">
                  <c:v>1928.9999999999482</c:v>
                </c:pt>
                <c:pt idx="684">
                  <c:v>1929.0833333332798</c:v>
                </c:pt>
                <c:pt idx="685">
                  <c:v>1929.1666666666151</c:v>
                </c:pt>
                <c:pt idx="686">
                  <c:v>1929.2499999999479</c:v>
                </c:pt>
                <c:pt idx="687">
                  <c:v>1929.3333333332798</c:v>
                </c:pt>
                <c:pt idx="688">
                  <c:v>1929.4166666666317</c:v>
                </c:pt>
                <c:pt idx="689">
                  <c:v>1929.4999999999477</c:v>
                </c:pt>
                <c:pt idx="690">
                  <c:v>1929.5833333332798</c:v>
                </c:pt>
                <c:pt idx="691">
                  <c:v>1929.6666666666151</c:v>
                </c:pt>
                <c:pt idx="692">
                  <c:v>1929.7499999999475</c:v>
                </c:pt>
                <c:pt idx="693">
                  <c:v>1929.8333333332798</c:v>
                </c:pt>
                <c:pt idx="694">
                  <c:v>1929.9166666666315</c:v>
                </c:pt>
                <c:pt idx="695">
                  <c:v>1929.9999999999472</c:v>
                </c:pt>
                <c:pt idx="696">
                  <c:v>1930.0833333332798</c:v>
                </c:pt>
                <c:pt idx="697">
                  <c:v>1930.1666666666151</c:v>
                </c:pt>
                <c:pt idx="698">
                  <c:v>1930.249999999947</c:v>
                </c:pt>
                <c:pt idx="699">
                  <c:v>1930.3333333332798</c:v>
                </c:pt>
                <c:pt idx="700">
                  <c:v>1930.4166666666308</c:v>
                </c:pt>
                <c:pt idx="701">
                  <c:v>1930.4999999999468</c:v>
                </c:pt>
                <c:pt idx="702">
                  <c:v>1930.5833333332798</c:v>
                </c:pt>
                <c:pt idx="703">
                  <c:v>1930.6666666666133</c:v>
                </c:pt>
                <c:pt idx="704">
                  <c:v>1930.7499999999466</c:v>
                </c:pt>
                <c:pt idx="705">
                  <c:v>1930.8333333332798</c:v>
                </c:pt>
                <c:pt idx="706">
                  <c:v>1930.9166666666301</c:v>
                </c:pt>
                <c:pt idx="707">
                  <c:v>1930.9999999999459</c:v>
                </c:pt>
                <c:pt idx="708">
                  <c:v>1931.0833333332796</c:v>
                </c:pt>
                <c:pt idx="709">
                  <c:v>1931.1666666666131</c:v>
                </c:pt>
                <c:pt idx="710">
                  <c:v>1931.2499999999459</c:v>
                </c:pt>
                <c:pt idx="711">
                  <c:v>1931.3333333332794</c:v>
                </c:pt>
                <c:pt idx="712">
                  <c:v>1931.4166666666297</c:v>
                </c:pt>
                <c:pt idx="713">
                  <c:v>1931.4999999999459</c:v>
                </c:pt>
                <c:pt idx="714">
                  <c:v>1931.5833333332778</c:v>
                </c:pt>
                <c:pt idx="715">
                  <c:v>1931.6666666666131</c:v>
                </c:pt>
                <c:pt idx="716">
                  <c:v>1931.7499999999457</c:v>
                </c:pt>
                <c:pt idx="717">
                  <c:v>1931.8333333332778</c:v>
                </c:pt>
                <c:pt idx="718">
                  <c:v>1931.9166666666292</c:v>
                </c:pt>
                <c:pt idx="719">
                  <c:v>1931.9999999999454</c:v>
                </c:pt>
                <c:pt idx="720">
                  <c:v>1932.0833333332778</c:v>
                </c:pt>
                <c:pt idx="721">
                  <c:v>1932.1666666666119</c:v>
                </c:pt>
                <c:pt idx="722">
                  <c:v>1932.2499999999452</c:v>
                </c:pt>
                <c:pt idx="723">
                  <c:v>1932.3333333332778</c:v>
                </c:pt>
                <c:pt idx="724">
                  <c:v>1932.4166666666285</c:v>
                </c:pt>
                <c:pt idx="725">
                  <c:v>1932.499999999945</c:v>
                </c:pt>
                <c:pt idx="726">
                  <c:v>1932.5833333332778</c:v>
                </c:pt>
                <c:pt idx="727">
                  <c:v>1932.6666666666115</c:v>
                </c:pt>
                <c:pt idx="728">
                  <c:v>1932.7499999999447</c:v>
                </c:pt>
                <c:pt idx="729">
                  <c:v>1932.8333333332778</c:v>
                </c:pt>
                <c:pt idx="730">
                  <c:v>1932.9166666666279</c:v>
                </c:pt>
                <c:pt idx="731">
                  <c:v>1932.9999999999445</c:v>
                </c:pt>
                <c:pt idx="732">
                  <c:v>1933.0833333332778</c:v>
                </c:pt>
                <c:pt idx="733">
                  <c:v>1933.166666666611</c:v>
                </c:pt>
                <c:pt idx="734">
                  <c:v>1933.2499999999443</c:v>
                </c:pt>
                <c:pt idx="735">
                  <c:v>1933.3333333332776</c:v>
                </c:pt>
                <c:pt idx="736">
                  <c:v>1933.4166666666274</c:v>
                </c:pt>
                <c:pt idx="737">
                  <c:v>1933.4999999999441</c:v>
                </c:pt>
                <c:pt idx="738">
                  <c:v>1933.5833333332748</c:v>
                </c:pt>
                <c:pt idx="739">
                  <c:v>1933.666666666611</c:v>
                </c:pt>
                <c:pt idx="740">
                  <c:v>1933.7499999999438</c:v>
                </c:pt>
                <c:pt idx="741">
                  <c:v>1933.8333333332748</c:v>
                </c:pt>
                <c:pt idx="742">
                  <c:v>1933.916666666627</c:v>
                </c:pt>
                <c:pt idx="743">
                  <c:v>1933.9999999999436</c:v>
                </c:pt>
                <c:pt idx="744">
                  <c:v>1934.0833333332748</c:v>
                </c:pt>
                <c:pt idx="745">
                  <c:v>1934.1666666666101</c:v>
                </c:pt>
                <c:pt idx="746">
                  <c:v>1934.2499999999434</c:v>
                </c:pt>
                <c:pt idx="747">
                  <c:v>1934.3333333332748</c:v>
                </c:pt>
                <c:pt idx="748">
                  <c:v>1934.4166666666267</c:v>
                </c:pt>
                <c:pt idx="749">
                  <c:v>1934.4999999999432</c:v>
                </c:pt>
                <c:pt idx="750">
                  <c:v>1934.5833333332748</c:v>
                </c:pt>
                <c:pt idx="751">
                  <c:v>1934.6666666666101</c:v>
                </c:pt>
                <c:pt idx="752">
                  <c:v>1934.7499999999429</c:v>
                </c:pt>
                <c:pt idx="753">
                  <c:v>1934.8333333332748</c:v>
                </c:pt>
                <c:pt idx="754">
                  <c:v>1934.9166666666265</c:v>
                </c:pt>
                <c:pt idx="755">
                  <c:v>1934.9999999999427</c:v>
                </c:pt>
                <c:pt idx="756">
                  <c:v>1935.0833333332748</c:v>
                </c:pt>
                <c:pt idx="757">
                  <c:v>1935.1666666666101</c:v>
                </c:pt>
                <c:pt idx="758">
                  <c:v>1935.2499999999425</c:v>
                </c:pt>
                <c:pt idx="759">
                  <c:v>1935.3333333332748</c:v>
                </c:pt>
                <c:pt idx="760">
                  <c:v>1935.4166666666263</c:v>
                </c:pt>
                <c:pt idx="761">
                  <c:v>1935.4999999999422</c:v>
                </c:pt>
                <c:pt idx="762">
                  <c:v>1935.5833333332748</c:v>
                </c:pt>
                <c:pt idx="763">
                  <c:v>1935.6666666666101</c:v>
                </c:pt>
                <c:pt idx="764">
                  <c:v>1935.749999999942</c:v>
                </c:pt>
                <c:pt idx="765">
                  <c:v>1935.8333333332748</c:v>
                </c:pt>
                <c:pt idx="766">
                  <c:v>1935.9166666666254</c:v>
                </c:pt>
                <c:pt idx="767">
                  <c:v>1935.9999999999418</c:v>
                </c:pt>
                <c:pt idx="768">
                  <c:v>1936.0833333332748</c:v>
                </c:pt>
                <c:pt idx="769">
                  <c:v>1936.1666666666083</c:v>
                </c:pt>
                <c:pt idx="770">
                  <c:v>1936.2499999999416</c:v>
                </c:pt>
                <c:pt idx="771">
                  <c:v>1936.3333333332748</c:v>
                </c:pt>
                <c:pt idx="772">
                  <c:v>1936.4166666666247</c:v>
                </c:pt>
                <c:pt idx="773">
                  <c:v>1936.4999999999409</c:v>
                </c:pt>
                <c:pt idx="774">
                  <c:v>1936.5833333332746</c:v>
                </c:pt>
                <c:pt idx="775">
                  <c:v>1936.6666666666081</c:v>
                </c:pt>
                <c:pt idx="776">
                  <c:v>1936.7499999999409</c:v>
                </c:pt>
                <c:pt idx="777">
                  <c:v>1936.8333333332744</c:v>
                </c:pt>
                <c:pt idx="778">
                  <c:v>1936.9166666666242</c:v>
                </c:pt>
                <c:pt idx="779">
                  <c:v>1936.9999999999409</c:v>
                </c:pt>
                <c:pt idx="780">
                  <c:v>1937.0833333332728</c:v>
                </c:pt>
                <c:pt idx="781">
                  <c:v>1937.1666666666081</c:v>
                </c:pt>
                <c:pt idx="782">
                  <c:v>1937.2499999999407</c:v>
                </c:pt>
                <c:pt idx="783">
                  <c:v>1937.3333333332728</c:v>
                </c:pt>
                <c:pt idx="784">
                  <c:v>1937.4166666666238</c:v>
                </c:pt>
                <c:pt idx="785">
                  <c:v>1937.4999999999404</c:v>
                </c:pt>
                <c:pt idx="786">
                  <c:v>1937.5833333332728</c:v>
                </c:pt>
                <c:pt idx="787">
                  <c:v>1937.6666666666069</c:v>
                </c:pt>
                <c:pt idx="788">
                  <c:v>1937.7499999999402</c:v>
                </c:pt>
                <c:pt idx="789">
                  <c:v>1937.8333333332728</c:v>
                </c:pt>
                <c:pt idx="790">
                  <c:v>1937.9166666666233</c:v>
                </c:pt>
                <c:pt idx="791">
                  <c:v>1937.99999999994</c:v>
                </c:pt>
                <c:pt idx="792">
                  <c:v>1938.0833333332728</c:v>
                </c:pt>
                <c:pt idx="793">
                  <c:v>1938.1666666666065</c:v>
                </c:pt>
                <c:pt idx="794">
                  <c:v>1938.2499999999397</c:v>
                </c:pt>
                <c:pt idx="795">
                  <c:v>1938.3333333332728</c:v>
                </c:pt>
                <c:pt idx="796">
                  <c:v>1938.4166666666226</c:v>
                </c:pt>
                <c:pt idx="797">
                  <c:v>1938.4999999999395</c:v>
                </c:pt>
                <c:pt idx="798">
                  <c:v>1938.5833333332728</c:v>
                </c:pt>
                <c:pt idx="799">
                  <c:v>1938.666666666606</c:v>
                </c:pt>
                <c:pt idx="800">
                  <c:v>1938.7499999999393</c:v>
                </c:pt>
                <c:pt idx="801">
                  <c:v>1938.8333333332698</c:v>
                </c:pt>
                <c:pt idx="802">
                  <c:v>1938.9166666666222</c:v>
                </c:pt>
                <c:pt idx="803">
                  <c:v>1938.9999999999391</c:v>
                </c:pt>
                <c:pt idx="804">
                  <c:v>1939.0833333332698</c:v>
                </c:pt>
                <c:pt idx="805">
                  <c:v>1939.166666666606</c:v>
                </c:pt>
                <c:pt idx="806">
                  <c:v>1939.2499999999388</c:v>
                </c:pt>
                <c:pt idx="807">
                  <c:v>1939.3333333332698</c:v>
                </c:pt>
                <c:pt idx="808">
                  <c:v>1939.4166666666219</c:v>
                </c:pt>
                <c:pt idx="809">
                  <c:v>1939.4999999999386</c:v>
                </c:pt>
                <c:pt idx="810">
                  <c:v>1939.5833333332698</c:v>
                </c:pt>
                <c:pt idx="811">
                  <c:v>1939.6666666666051</c:v>
                </c:pt>
                <c:pt idx="812">
                  <c:v>1939.7499999999384</c:v>
                </c:pt>
                <c:pt idx="813">
                  <c:v>1939.8333333332698</c:v>
                </c:pt>
                <c:pt idx="814">
                  <c:v>1939.9166666666217</c:v>
                </c:pt>
                <c:pt idx="815">
                  <c:v>1939.9999999999382</c:v>
                </c:pt>
                <c:pt idx="816">
                  <c:v>1940.0833333332698</c:v>
                </c:pt>
                <c:pt idx="817">
                  <c:v>1940.1666666666051</c:v>
                </c:pt>
                <c:pt idx="818">
                  <c:v>1940.2499999999379</c:v>
                </c:pt>
                <c:pt idx="819">
                  <c:v>1940.3333333332698</c:v>
                </c:pt>
                <c:pt idx="820">
                  <c:v>1940.4166666666215</c:v>
                </c:pt>
                <c:pt idx="821">
                  <c:v>1940.4999999999377</c:v>
                </c:pt>
                <c:pt idx="822">
                  <c:v>1940.5833333332698</c:v>
                </c:pt>
                <c:pt idx="823">
                  <c:v>1940.6666666666051</c:v>
                </c:pt>
                <c:pt idx="824">
                  <c:v>1940.7499999999375</c:v>
                </c:pt>
                <c:pt idx="825">
                  <c:v>1940.8333333332698</c:v>
                </c:pt>
                <c:pt idx="826">
                  <c:v>1940.9166666666213</c:v>
                </c:pt>
                <c:pt idx="827">
                  <c:v>1940.9999999999372</c:v>
                </c:pt>
                <c:pt idx="828">
                  <c:v>1941.0833333332698</c:v>
                </c:pt>
                <c:pt idx="829">
                  <c:v>1941.1666666666051</c:v>
                </c:pt>
                <c:pt idx="830">
                  <c:v>1941.249999999937</c:v>
                </c:pt>
                <c:pt idx="831">
                  <c:v>1941.3333333332698</c:v>
                </c:pt>
                <c:pt idx="832">
                  <c:v>1941.4166666666204</c:v>
                </c:pt>
                <c:pt idx="833">
                  <c:v>1941.4999999999368</c:v>
                </c:pt>
                <c:pt idx="834">
                  <c:v>1941.5833333332698</c:v>
                </c:pt>
                <c:pt idx="835">
                  <c:v>1941.6666666666033</c:v>
                </c:pt>
                <c:pt idx="836">
                  <c:v>1941.7499999999366</c:v>
                </c:pt>
                <c:pt idx="837">
                  <c:v>1941.8333333332698</c:v>
                </c:pt>
                <c:pt idx="838">
                  <c:v>1941.9166666666197</c:v>
                </c:pt>
                <c:pt idx="839">
                  <c:v>1941.9999999999359</c:v>
                </c:pt>
                <c:pt idx="840">
                  <c:v>1942.0833333332696</c:v>
                </c:pt>
                <c:pt idx="841">
                  <c:v>1942.1666666666031</c:v>
                </c:pt>
                <c:pt idx="842">
                  <c:v>1942.2499999999359</c:v>
                </c:pt>
                <c:pt idx="843">
                  <c:v>1942.3333333332694</c:v>
                </c:pt>
                <c:pt idx="844">
                  <c:v>1942.4166666666192</c:v>
                </c:pt>
                <c:pt idx="845">
                  <c:v>1942.4999999999359</c:v>
                </c:pt>
                <c:pt idx="846">
                  <c:v>1942.5833333332678</c:v>
                </c:pt>
                <c:pt idx="847">
                  <c:v>1942.6666666666031</c:v>
                </c:pt>
                <c:pt idx="848">
                  <c:v>1942.7499999999357</c:v>
                </c:pt>
                <c:pt idx="849">
                  <c:v>1942.8333333332678</c:v>
                </c:pt>
                <c:pt idx="850">
                  <c:v>1942.9166666666188</c:v>
                </c:pt>
                <c:pt idx="851">
                  <c:v>1942.9999999999354</c:v>
                </c:pt>
                <c:pt idx="852">
                  <c:v>1943.0833333332678</c:v>
                </c:pt>
                <c:pt idx="853">
                  <c:v>1943.1666666666019</c:v>
                </c:pt>
                <c:pt idx="854">
                  <c:v>1943.2499999999352</c:v>
                </c:pt>
                <c:pt idx="855">
                  <c:v>1943.3333333332678</c:v>
                </c:pt>
                <c:pt idx="856">
                  <c:v>1943.4166666666183</c:v>
                </c:pt>
                <c:pt idx="857">
                  <c:v>1943.499999999935</c:v>
                </c:pt>
                <c:pt idx="858">
                  <c:v>1943.5833333332678</c:v>
                </c:pt>
                <c:pt idx="859">
                  <c:v>1943.6666666666015</c:v>
                </c:pt>
                <c:pt idx="860">
                  <c:v>1943.7499999999347</c:v>
                </c:pt>
                <c:pt idx="861">
                  <c:v>1943.8333333332678</c:v>
                </c:pt>
                <c:pt idx="862">
                  <c:v>1943.9166666666176</c:v>
                </c:pt>
                <c:pt idx="863">
                  <c:v>1943.9999999999345</c:v>
                </c:pt>
                <c:pt idx="864">
                  <c:v>1944.0833333332678</c:v>
                </c:pt>
                <c:pt idx="865">
                  <c:v>1944.166666666601</c:v>
                </c:pt>
                <c:pt idx="866">
                  <c:v>1944.2499999999343</c:v>
                </c:pt>
                <c:pt idx="867">
                  <c:v>1944.3333333332648</c:v>
                </c:pt>
                <c:pt idx="868">
                  <c:v>1944.4166666666172</c:v>
                </c:pt>
                <c:pt idx="869">
                  <c:v>1944.4999999999341</c:v>
                </c:pt>
                <c:pt idx="870">
                  <c:v>1944.5833333332648</c:v>
                </c:pt>
                <c:pt idx="871">
                  <c:v>1944.666666666601</c:v>
                </c:pt>
                <c:pt idx="872">
                  <c:v>1944.7499999999338</c:v>
                </c:pt>
                <c:pt idx="873">
                  <c:v>1944.8333333332648</c:v>
                </c:pt>
                <c:pt idx="874">
                  <c:v>1944.9166666666167</c:v>
                </c:pt>
                <c:pt idx="875">
                  <c:v>1944.9999999999336</c:v>
                </c:pt>
                <c:pt idx="876">
                  <c:v>1945.0833333332648</c:v>
                </c:pt>
                <c:pt idx="877">
                  <c:v>1945.1666666666001</c:v>
                </c:pt>
                <c:pt idx="878">
                  <c:v>1945.2499999999334</c:v>
                </c:pt>
                <c:pt idx="879">
                  <c:v>1945.3333333332648</c:v>
                </c:pt>
                <c:pt idx="880">
                  <c:v>1945.4166666666165</c:v>
                </c:pt>
                <c:pt idx="881">
                  <c:v>1945.4999999999332</c:v>
                </c:pt>
                <c:pt idx="882">
                  <c:v>1945.5833333332648</c:v>
                </c:pt>
                <c:pt idx="883">
                  <c:v>1945.6666666666001</c:v>
                </c:pt>
                <c:pt idx="884">
                  <c:v>1945.7499999999329</c:v>
                </c:pt>
                <c:pt idx="885">
                  <c:v>1945.8333333332648</c:v>
                </c:pt>
                <c:pt idx="886">
                  <c:v>1945.9166666666163</c:v>
                </c:pt>
                <c:pt idx="887">
                  <c:v>1945.9999999999327</c:v>
                </c:pt>
                <c:pt idx="888">
                  <c:v>1946.0833333332648</c:v>
                </c:pt>
                <c:pt idx="889">
                  <c:v>1946.1666666666001</c:v>
                </c:pt>
                <c:pt idx="890">
                  <c:v>1946.2499999999325</c:v>
                </c:pt>
                <c:pt idx="891">
                  <c:v>1946.3333333332648</c:v>
                </c:pt>
                <c:pt idx="892">
                  <c:v>1946.4166666666158</c:v>
                </c:pt>
                <c:pt idx="893">
                  <c:v>1946.4999999999322</c:v>
                </c:pt>
                <c:pt idx="894">
                  <c:v>1946.5833333332648</c:v>
                </c:pt>
                <c:pt idx="895">
                  <c:v>1946.6666666666001</c:v>
                </c:pt>
                <c:pt idx="896">
                  <c:v>1946.749999999932</c:v>
                </c:pt>
                <c:pt idx="897">
                  <c:v>1946.8333333332648</c:v>
                </c:pt>
                <c:pt idx="898">
                  <c:v>1946.9166666666151</c:v>
                </c:pt>
                <c:pt idx="899">
                  <c:v>1946.9999999999318</c:v>
                </c:pt>
                <c:pt idx="900">
                  <c:v>1947.0833333332648</c:v>
                </c:pt>
                <c:pt idx="901">
                  <c:v>1947.1666666665983</c:v>
                </c:pt>
                <c:pt idx="902">
                  <c:v>1947.2499999999316</c:v>
                </c:pt>
                <c:pt idx="903">
                  <c:v>1947.3333333332648</c:v>
                </c:pt>
                <c:pt idx="904">
                  <c:v>1947.4166666666142</c:v>
                </c:pt>
                <c:pt idx="905">
                  <c:v>1947.4999999999309</c:v>
                </c:pt>
                <c:pt idx="906">
                  <c:v>1947.5833333332646</c:v>
                </c:pt>
                <c:pt idx="907">
                  <c:v>1947.6666666665981</c:v>
                </c:pt>
                <c:pt idx="908">
                  <c:v>1947.7499999999309</c:v>
                </c:pt>
                <c:pt idx="909">
                  <c:v>1947.8333333332644</c:v>
                </c:pt>
                <c:pt idx="910">
                  <c:v>1947.9166666666138</c:v>
                </c:pt>
                <c:pt idx="911">
                  <c:v>1947.9999999999309</c:v>
                </c:pt>
                <c:pt idx="912">
                  <c:v>1948.0833333332628</c:v>
                </c:pt>
                <c:pt idx="913">
                  <c:v>1948.1666666665981</c:v>
                </c:pt>
                <c:pt idx="914">
                  <c:v>1948.2499999999307</c:v>
                </c:pt>
                <c:pt idx="915">
                  <c:v>1948.3333333332628</c:v>
                </c:pt>
                <c:pt idx="916">
                  <c:v>1948.4166666666135</c:v>
                </c:pt>
                <c:pt idx="917">
                  <c:v>1948.4999999999304</c:v>
                </c:pt>
                <c:pt idx="918">
                  <c:v>1948.5833333332628</c:v>
                </c:pt>
                <c:pt idx="919">
                  <c:v>1948.6666666665969</c:v>
                </c:pt>
                <c:pt idx="920">
                  <c:v>1948.7499999999302</c:v>
                </c:pt>
                <c:pt idx="921">
                  <c:v>1948.8333333332628</c:v>
                </c:pt>
                <c:pt idx="922">
                  <c:v>1948.9166666666131</c:v>
                </c:pt>
                <c:pt idx="923">
                  <c:v>1948.99999999993</c:v>
                </c:pt>
                <c:pt idx="924">
                  <c:v>1949.0833333332628</c:v>
                </c:pt>
                <c:pt idx="925">
                  <c:v>1949.1666666665965</c:v>
                </c:pt>
                <c:pt idx="926">
                  <c:v>1949.2499999999297</c:v>
                </c:pt>
                <c:pt idx="927">
                  <c:v>1949.3333333332628</c:v>
                </c:pt>
                <c:pt idx="928">
                  <c:v>1949.4166666666122</c:v>
                </c:pt>
                <c:pt idx="929">
                  <c:v>1949.4999999999295</c:v>
                </c:pt>
                <c:pt idx="930">
                  <c:v>1949.5833333332628</c:v>
                </c:pt>
                <c:pt idx="931">
                  <c:v>1949.666666666596</c:v>
                </c:pt>
                <c:pt idx="932">
                  <c:v>1949.7499999999293</c:v>
                </c:pt>
                <c:pt idx="933">
                  <c:v>1949.8333333332598</c:v>
                </c:pt>
                <c:pt idx="934">
                  <c:v>1949.9166666666119</c:v>
                </c:pt>
                <c:pt idx="935">
                  <c:v>1949.9999999999291</c:v>
                </c:pt>
                <c:pt idx="936">
                  <c:v>1950.0833333332598</c:v>
                </c:pt>
                <c:pt idx="937">
                  <c:v>1950.166666666596</c:v>
                </c:pt>
                <c:pt idx="938">
                  <c:v>1950.2499999999288</c:v>
                </c:pt>
                <c:pt idx="939">
                  <c:v>1950.3333333332598</c:v>
                </c:pt>
                <c:pt idx="940">
                  <c:v>1950.4166666666115</c:v>
                </c:pt>
                <c:pt idx="941">
                  <c:v>1950.4999999999286</c:v>
                </c:pt>
                <c:pt idx="942">
                  <c:v>1950.5833333332598</c:v>
                </c:pt>
                <c:pt idx="943">
                  <c:v>1950.6666666665951</c:v>
                </c:pt>
                <c:pt idx="944">
                  <c:v>1950.7499999999284</c:v>
                </c:pt>
                <c:pt idx="945">
                  <c:v>1950.8333333332598</c:v>
                </c:pt>
                <c:pt idx="946">
                  <c:v>1950.9166666666113</c:v>
                </c:pt>
                <c:pt idx="947">
                  <c:v>1950.9999999999279</c:v>
                </c:pt>
                <c:pt idx="948">
                  <c:v>1951.0833333332598</c:v>
                </c:pt>
                <c:pt idx="949">
                  <c:v>1951.1666666665951</c:v>
                </c:pt>
                <c:pt idx="950">
                  <c:v>1951.2499999999279</c:v>
                </c:pt>
                <c:pt idx="951">
                  <c:v>1951.3333333332598</c:v>
                </c:pt>
                <c:pt idx="952">
                  <c:v>1951.4166666666108</c:v>
                </c:pt>
                <c:pt idx="953">
                  <c:v>1951.4999999999277</c:v>
                </c:pt>
                <c:pt idx="954">
                  <c:v>1951.5833333332598</c:v>
                </c:pt>
                <c:pt idx="955">
                  <c:v>1951.6666666665951</c:v>
                </c:pt>
                <c:pt idx="956">
                  <c:v>1951.7499999999275</c:v>
                </c:pt>
                <c:pt idx="957">
                  <c:v>1951.8333333332598</c:v>
                </c:pt>
                <c:pt idx="958">
                  <c:v>1951.9166666666104</c:v>
                </c:pt>
                <c:pt idx="959">
                  <c:v>1951.9999999999272</c:v>
                </c:pt>
                <c:pt idx="960">
                  <c:v>1952.0833333332598</c:v>
                </c:pt>
                <c:pt idx="961">
                  <c:v>1952.1666666665951</c:v>
                </c:pt>
                <c:pt idx="962">
                  <c:v>1952.249999999927</c:v>
                </c:pt>
                <c:pt idx="963">
                  <c:v>1952.3333333332598</c:v>
                </c:pt>
                <c:pt idx="964">
                  <c:v>1952.4166666666097</c:v>
                </c:pt>
                <c:pt idx="965">
                  <c:v>1952.4999999999268</c:v>
                </c:pt>
                <c:pt idx="966">
                  <c:v>1952.5833333332598</c:v>
                </c:pt>
                <c:pt idx="967">
                  <c:v>1952.6666666665933</c:v>
                </c:pt>
                <c:pt idx="968">
                  <c:v>1952.7499999999266</c:v>
                </c:pt>
                <c:pt idx="969">
                  <c:v>1952.8333333332598</c:v>
                </c:pt>
                <c:pt idx="970">
                  <c:v>1952.9166666666088</c:v>
                </c:pt>
                <c:pt idx="971">
                  <c:v>1952.9999999999259</c:v>
                </c:pt>
                <c:pt idx="972">
                  <c:v>1953.0833333332596</c:v>
                </c:pt>
                <c:pt idx="973">
                  <c:v>1953.1666666665931</c:v>
                </c:pt>
                <c:pt idx="974">
                  <c:v>1953.2499999999259</c:v>
                </c:pt>
                <c:pt idx="975">
                  <c:v>1953.3333333332594</c:v>
                </c:pt>
                <c:pt idx="976">
                  <c:v>1953.4166666666085</c:v>
                </c:pt>
                <c:pt idx="977">
                  <c:v>1953.4999999999259</c:v>
                </c:pt>
                <c:pt idx="978">
                  <c:v>1953.5833333332578</c:v>
                </c:pt>
                <c:pt idx="979">
                  <c:v>1953.6666666665931</c:v>
                </c:pt>
                <c:pt idx="980">
                  <c:v>1953.7499999999256</c:v>
                </c:pt>
                <c:pt idx="981">
                  <c:v>1953.8333333332578</c:v>
                </c:pt>
                <c:pt idx="982">
                  <c:v>1953.9166666666083</c:v>
                </c:pt>
                <c:pt idx="983">
                  <c:v>1953.9999999999254</c:v>
                </c:pt>
                <c:pt idx="984">
                  <c:v>1954.0833333332578</c:v>
                </c:pt>
                <c:pt idx="985">
                  <c:v>1954.1666666665919</c:v>
                </c:pt>
                <c:pt idx="986">
                  <c:v>1954.2499999999252</c:v>
                </c:pt>
                <c:pt idx="987">
                  <c:v>1954.3333333332578</c:v>
                </c:pt>
                <c:pt idx="988">
                  <c:v>1954.4166666666076</c:v>
                </c:pt>
                <c:pt idx="989">
                  <c:v>1954.499999999925</c:v>
                </c:pt>
                <c:pt idx="990">
                  <c:v>1954.5833333332578</c:v>
                </c:pt>
                <c:pt idx="991">
                  <c:v>1954.6666666665915</c:v>
                </c:pt>
                <c:pt idx="992">
                  <c:v>1954.7499999999247</c:v>
                </c:pt>
                <c:pt idx="993">
                  <c:v>1954.8333333332578</c:v>
                </c:pt>
                <c:pt idx="994">
                  <c:v>1954.9166666666069</c:v>
                </c:pt>
                <c:pt idx="995">
                  <c:v>1954.9999999999245</c:v>
                </c:pt>
                <c:pt idx="996">
                  <c:v>1955.0833333332578</c:v>
                </c:pt>
                <c:pt idx="997">
                  <c:v>1955.166666666591</c:v>
                </c:pt>
                <c:pt idx="998">
                  <c:v>1955.2499999999243</c:v>
                </c:pt>
                <c:pt idx="999">
                  <c:v>1955.3333333332548</c:v>
                </c:pt>
                <c:pt idx="1000">
                  <c:v>1955.4166666666067</c:v>
                </c:pt>
                <c:pt idx="1001">
                  <c:v>1955.4999999999241</c:v>
                </c:pt>
                <c:pt idx="1002">
                  <c:v>1955.5833333332548</c:v>
                </c:pt>
                <c:pt idx="1003">
                  <c:v>1955.666666666591</c:v>
                </c:pt>
                <c:pt idx="1004">
                  <c:v>1955.7499999999238</c:v>
                </c:pt>
                <c:pt idx="1005">
                  <c:v>1955.8333333332548</c:v>
                </c:pt>
                <c:pt idx="1006">
                  <c:v>1955.9166666666063</c:v>
                </c:pt>
                <c:pt idx="1007">
                  <c:v>1955.9999999999236</c:v>
                </c:pt>
                <c:pt idx="1008">
                  <c:v>1956.0833333332548</c:v>
                </c:pt>
                <c:pt idx="1009">
                  <c:v>1956.1666666665901</c:v>
                </c:pt>
                <c:pt idx="1010">
                  <c:v>1956.2499999999234</c:v>
                </c:pt>
                <c:pt idx="1011">
                  <c:v>1956.3333333332548</c:v>
                </c:pt>
                <c:pt idx="1012">
                  <c:v>1956.4166666666058</c:v>
                </c:pt>
                <c:pt idx="1013">
                  <c:v>1956.4999999999229</c:v>
                </c:pt>
                <c:pt idx="1014">
                  <c:v>1956.5833333332548</c:v>
                </c:pt>
                <c:pt idx="1015">
                  <c:v>1956.6666666665901</c:v>
                </c:pt>
                <c:pt idx="1016">
                  <c:v>1956.7499999999229</c:v>
                </c:pt>
                <c:pt idx="1017">
                  <c:v>1956.8333333332548</c:v>
                </c:pt>
                <c:pt idx="1018">
                  <c:v>1956.9166666666054</c:v>
                </c:pt>
                <c:pt idx="1019">
                  <c:v>1956.9999999999227</c:v>
                </c:pt>
                <c:pt idx="1020">
                  <c:v>1957.0833333332548</c:v>
                </c:pt>
                <c:pt idx="1021">
                  <c:v>1957.1666666665901</c:v>
                </c:pt>
                <c:pt idx="1022">
                  <c:v>1957.2499999999225</c:v>
                </c:pt>
                <c:pt idx="1023">
                  <c:v>1957.3333333332548</c:v>
                </c:pt>
                <c:pt idx="1024">
                  <c:v>1957.4166666666051</c:v>
                </c:pt>
                <c:pt idx="1025">
                  <c:v>1957.4999999999222</c:v>
                </c:pt>
                <c:pt idx="1026">
                  <c:v>1957.5833333332548</c:v>
                </c:pt>
                <c:pt idx="1027">
                  <c:v>1957.6666666665901</c:v>
                </c:pt>
                <c:pt idx="1028">
                  <c:v>1957.749999999922</c:v>
                </c:pt>
                <c:pt idx="1029">
                  <c:v>1957.8333333332548</c:v>
                </c:pt>
                <c:pt idx="1030">
                  <c:v>1957.9166666666042</c:v>
                </c:pt>
                <c:pt idx="1031">
                  <c:v>1957.9999999999218</c:v>
                </c:pt>
                <c:pt idx="1032">
                  <c:v>1958.0833333332548</c:v>
                </c:pt>
                <c:pt idx="1033">
                  <c:v>1958.1666666665883</c:v>
                </c:pt>
                <c:pt idx="1034">
                  <c:v>1958.2499999999216</c:v>
                </c:pt>
                <c:pt idx="1035">
                  <c:v>1958.3333333332548</c:v>
                </c:pt>
                <c:pt idx="1036">
                  <c:v>1958.4166666666035</c:v>
                </c:pt>
                <c:pt idx="1037">
                  <c:v>1958.4999999999209</c:v>
                </c:pt>
                <c:pt idx="1038">
                  <c:v>1958.5833333332546</c:v>
                </c:pt>
                <c:pt idx="1039">
                  <c:v>1958.6666666665881</c:v>
                </c:pt>
                <c:pt idx="1040">
                  <c:v>1958.7499999999209</c:v>
                </c:pt>
                <c:pt idx="1041">
                  <c:v>1958.8333333332544</c:v>
                </c:pt>
                <c:pt idx="1042">
                  <c:v>1958.9166666666033</c:v>
                </c:pt>
                <c:pt idx="1043">
                  <c:v>1958.9999999999209</c:v>
                </c:pt>
                <c:pt idx="1044">
                  <c:v>1959.0833333332528</c:v>
                </c:pt>
                <c:pt idx="1045">
                  <c:v>1959.1666666665881</c:v>
                </c:pt>
                <c:pt idx="1046">
                  <c:v>1959.2499999999206</c:v>
                </c:pt>
                <c:pt idx="1047">
                  <c:v>1959.3333333332528</c:v>
                </c:pt>
                <c:pt idx="1048">
                  <c:v>1959.4166666666031</c:v>
                </c:pt>
                <c:pt idx="1049">
                  <c:v>1959.4999999999204</c:v>
                </c:pt>
                <c:pt idx="1050">
                  <c:v>1959.5833333332528</c:v>
                </c:pt>
                <c:pt idx="1051">
                  <c:v>1959.6666666665869</c:v>
                </c:pt>
                <c:pt idx="1052">
                  <c:v>1959.7499999999202</c:v>
                </c:pt>
                <c:pt idx="1053">
                  <c:v>1959.8333333332528</c:v>
                </c:pt>
                <c:pt idx="1054">
                  <c:v>1959.9166666666022</c:v>
                </c:pt>
                <c:pt idx="1055">
                  <c:v>1959.99999999992</c:v>
                </c:pt>
                <c:pt idx="1056">
                  <c:v>1960.0833333332528</c:v>
                </c:pt>
                <c:pt idx="1057">
                  <c:v>1960.1666666665865</c:v>
                </c:pt>
                <c:pt idx="1058">
                  <c:v>1960.2499999999197</c:v>
                </c:pt>
                <c:pt idx="1059">
                  <c:v>1960.3333333332528</c:v>
                </c:pt>
                <c:pt idx="1060">
                  <c:v>1960.4166666666017</c:v>
                </c:pt>
                <c:pt idx="1061">
                  <c:v>1960.4999999999195</c:v>
                </c:pt>
                <c:pt idx="1062">
                  <c:v>1960.5833333332528</c:v>
                </c:pt>
                <c:pt idx="1063">
                  <c:v>1960.666666666586</c:v>
                </c:pt>
                <c:pt idx="1064">
                  <c:v>1960.7499999999193</c:v>
                </c:pt>
                <c:pt idx="1065">
                  <c:v>1960.8333333332498</c:v>
                </c:pt>
                <c:pt idx="1066">
                  <c:v>1960.9166666666015</c:v>
                </c:pt>
                <c:pt idx="1067">
                  <c:v>1960.9999999999191</c:v>
                </c:pt>
                <c:pt idx="1068">
                  <c:v>1961.0833333332498</c:v>
                </c:pt>
                <c:pt idx="1069">
                  <c:v>1961.166666666586</c:v>
                </c:pt>
                <c:pt idx="1070">
                  <c:v>1961.2499999999188</c:v>
                </c:pt>
                <c:pt idx="1071">
                  <c:v>1961.3333333332498</c:v>
                </c:pt>
                <c:pt idx="1072">
                  <c:v>1961.416666666601</c:v>
                </c:pt>
                <c:pt idx="1073">
                  <c:v>1961.4999999999186</c:v>
                </c:pt>
                <c:pt idx="1074">
                  <c:v>1961.5833333332498</c:v>
                </c:pt>
                <c:pt idx="1075">
                  <c:v>1961.6666666665851</c:v>
                </c:pt>
                <c:pt idx="1076">
                  <c:v>1961.7499999999184</c:v>
                </c:pt>
                <c:pt idx="1077">
                  <c:v>1961.8333333332498</c:v>
                </c:pt>
                <c:pt idx="1078">
                  <c:v>1961.9166666666006</c:v>
                </c:pt>
                <c:pt idx="1079">
                  <c:v>1961.9999999999179</c:v>
                </c:pt>
                <c:pt idx="1080">
                  <c:v>1962.0833333332498</c:v>
                </c:pt>
                <c:pt idx="1081">
                  <c:v>1962.1666666665851</c:v>
                </c:pt>
                <c:pt idx="1082">
                  <c:v>1962.2499999999179</c:v>
                </c:pt>
                <c:pt idx="1083">
                  <c:v>1962.3333333332498</c:v>
                </c:pt>
                <c:pt idx="1084">
                  <c:v>1962.4166666666003</c:v>
                </c:pt>
                <c:pt idx="1085">
                  <c:v>1962.4999999999177</c:v>
                </c:pt>
                <c:pt idx="1086">
                  <c:v>1962.5833333332498</c:v>
                </c:pt>
                <c:pt idx="1087">
                  <c:v>1962.6666666665851</c:v>
                </c:pt>
                <c:pt idx="1088">
                  <c:v>1962.7499999999175</c:v>
                </c:pt>
                <c:pt idx="1089">
                  <c:v>1962.8333333332498</c:v>
                </c:pt>
                <c:pt idx="1090">
                  <c:v>1962.9166666666001</c:v>
                </c:pt>
                <c:pt idx="1091">
                  <c:v>1962.9999999999172</c:v>
                </c:pt>
                <c:pt idx="1092">
                  <c:v>1963.0833333332498</c:v>
                </c:pt>
                <c:pt idx="1093">
                  <c:v>1963.1666666665851</c:v>
                </c:pt>
                <c:pt idx="1094">
                  <c:v>1963.249999999917</c:v>
                </c:pt>
                <c:pt idx="1095">
                  <c:v>1963.3333333332498</c:v>
                </c:pt>
                <c:pt idx="1096">
                  <c:v>1963.4166666665992</c:v>
                </c:pt>
                <c:pt idx="1097">
                  <c:v>1963.4999999999168</c:v>
                </c:pt>
                <c:pt idx="1098">
                  <c:v>1963.5833333332498</c:v>
                </c:pt>
                <c:pt idx="1099">
                  <c:v>1963.6666666665833</c:v>
                </c:pt>
                <c:pt idx="1100">
                  <c:v>1963.7499999999166</c:v>
                </c:pt>
                <c:pt idx="1101">
                  <c:v>1963.8333333332498</c:v>
                </c:pt>
                <c:pt idx="1102">
                  <c:v>1963.9166666665985</c:v>
                </c:pt>
                <c:pt idx="1103">
                  <c:v>1963.9999999999159</c:v>
                </c:pt>
                <c:pt idx="1104">
                  <c:v>1964.0833333332496</c:v>
                </c:pt>
                <c:pt idx="1105">
                  <c:v>1964.1666666665831</c:v>
                </c:pt>
                <c:pt idx="1106">
                  <c:v>1964.2499999999159</c:v>
                </c:pt>
                <c:pt idx="1107">
                  <c:v>1964.3333333332494</c:v>
                </c:pt>
                <c:pt idx="1108">
                  <c:v>1964.4166666665983</c:v>
                </c:pt>
                <c:pt idx="1109">
                  <c:v>1964.4999999999159</c:v>
                </c:pt>
                <c:pt idx="1110">
                  <c:v>1964.5833333332478</c:v>
                </c:pt>
                <c:pt idx="1111">
                  <c:v>1964.6666666665831</c:v>
                </c:pt>
                <c:pt idx="1112">
                  <c:v>1964.7499999999156</c:v>
                </c:pt>
                <c:pt idx="1113">
                  <c:v>1964.8333333332478</c:v>
                </c:pt>
                <c:pt idx="1114">
                  <c:v>1964.9166666665981</c:v>
                </c:pt>
                <c:pt idx="1115">
                  <c:v>1964.9999999999154</c:v>
                </c:pt>
                <c:pt idx="1116">
                  <c:v>1965.0833333332478</c:v>
                </c:pt>
                <c:pt idx="1117">
                  <c:v>1965.1666666665819</c:v>
                </c:pt>
                <c:pt idx="1118">
                  <c:v>1965.2499999999152</c:v>
                </c:pt>
                <c:pt idx="1119">
                  <c:v>1965.3333333332478</c:v>
                </c:pt>
                <c:pt idx="1120">
                  <c:v>1965.4166666665972</c:v>
                </c:pt>
                <c:pt idx="1121">
                  <c:v>1965.499999999915</c:v>
                </c:pt>
                <c:pt idx="1122">
                  <c:v>1965.5833333332478</c:v>
                </c:pt>
                <c:pt idx="1123">
                  <c:v>1965.6666666665815</c:v>
                </c:pt>
                <c:pt idx="1124">
                  <c:v>1965.7499999999147</c:v>
                </c:pt>
                <c:pt idx="1125">
                  <c:v>1965.8333333332478</c:v>
                </c:pt>
                <c:pt idx="1126">
                  <c:v>1965.9166666665967</c:v>
                </c:pt>
                <c:pt idx="1127">
                  <c:v>1965.9999999999145</c:v>
                </c:pt>
                <c:pt idx="1128">
                  <c:v>1966.0833333332478</c:v>
                </c:pt>
                <c:pt idx="1129">
                  <c:v>1966.166666666581</c:v>
                </c:pt>
                <c:pt idx="1130">
                  <c:v>1966.2499999999143</c:v>
                </c:pt>
                <c:pt idx="1131">
                  <c:v>1966.3333333332448</c:v>
                </c:pt>
                <c:pt idx="1132">
                  <c:v>1966.4166666665965</c:v>
                </c:pt>
                <c:pt idx="1133">
                  <c:v>1966.4999999999141</c:v>
                </c:pt>
                <c:pt idx="1134">
                  <c:v>1966.5833333332448</c:v>
                </c:pt>
                <c:pt idx="1135">
                  <c:v>1966.666666666581</c:v>
                </c:pt>
                <c:pt idx="1136">
                  <c:v>1966.7499999999138</c:v>
                </c:pt>
                <c:pt idx="1137">
                  <c:v>1966.8333333332448</c:v>
                </c:pt>
                <c:pt idx="1138">
                  <c:v>1966.916666666596</c:v>
                </c:pt>
                <c:pt idx="1139">
                  <c:v>1966.9999999999136</c:v>
                </c:pt>
                <c:pt idx="1140">
                  <c:v>1967.0833333332448</c:v>
                </c:pt>
                <c:pt idx="1141">
                  <c:v>1967.1666666665801</c:v>
                </c:pt>
                <c:pt idx="1142">
                  <c:v>1967.2499999999134</c:v>
                </c:pt>
                <c:pt idx="1143">
                  <c:v>1967.3333333332448</c:v>
                </c:pt>
                <c:pt idx="1144">
                  <c:v>1967.4166666665956</c:v>
                </c:pt>
                <c:pt idx="1145">
                  <c:v>1967.4999999999129</c:v>
                </c:pt>
                <c:pt idx="1146">
                  <c:v>1967.5833333332448</c:v>
                </c:pt>
                <c:pt idx="1147">
                  <c:v>1967.6666666665801</c:v>
                </c:pt>
                <c:pt idx="1148">
                  <c:v>1967.7499999999129</c:v>
                </c:pt>
                <c:pt idx="1149">
                  <c:v>1967.8333333332448</c:v>
                </c:pt>
                <c:pt idx="1150">
                  <c:v>1967.9166666665953</c:v>
                </c:pt>
                <c:pt idx="1151">
                  <c:v>1967.9999999999127</c:v>
                </c:pt>
                <c:pt idx="1152">
                  <c:v>1968.0833333332448</c:v>
                </c:pt>
                <c:pt idx="1153">
                  <c:v>1968.1666666665801</c:v>
                </c:pt>
                <c:pt idx="1154">
                  <c:v>1968.2499999999125</c:v>
                </c:pt>
                <c:pt idx="1155">
                  <c:v>1968.3333333332448</c:v>
                </c:pt>
                <c:pt idx="1156">
                  <c:v>1968.4166666665951</c:v>
                </c:pt>
                <c:pt idx="1157">
                  <c:v>1968.4999999999122</c:v>
                </c:pt>
                <c:pt idx="1158">
                  <c:v>1968.5833333332448</c:v>
                </c:pt>
                <c:pt idx="1159">
                  <c:v>1968.6666666665787</c:v>
                </c:pt>
                <c:pt idx="1160">
                  <c:v>1968.749999999912</c:v>
                </c:pt>
                <c:pt idx="1161">
                  <c:v>1968.8333333332448</c:v>
                </c:pt>
                <c:pt idx="1162">
                  <c:v>1968.9166666665942</c:v>
                </c:pt>
                <c:pt idx="1163">
                  <c:v>1968.9999999999118</c:v>
                </c:pt>
                <c:pt idx="1164">
                  <c:v>1969.0833333332448</c:v>
                </c:pt>
                <c:pt idx="1165">
                  <c:v>1969.1666666665783</c:v>
                </c:pt>
                <c:pt idx="1166">
                  <c:v>1969.2499999999116</c:v>
                </c:pt>
                <c:pt idx="1167">
                  <c:v>1969.3333333332448</c:v>
                </c:pt>
                <c:pt idx="1168">
                  <c:v>1969.4166666665935</c:v>
                </c:pt>
                <c:pt idx="1169">
                  <c:v>1969.4999999999109</c:v>
                </c:pt>
                <c:pt idx="1170">
                  <c:v>1969.5833333332446</c:v>
                </c:pt>
                <c:pt idx="1171">
                  <c:v>1969.6666666665781</c:v>
                </c:pt>
                <c:pt idx="1172">
                  <c:v>1969.7499999999109</c:v>
                </c:pt>
                <c:pt idx="1173">
                  <c:v>1969.8333333332444</c:v>
                </c:pt>
                <c:pt idx="1174">
                  <c:v>1969.9166666665933</c:v>
                </c:pt>
                <c:pt idx="1175">
                  <c:v>1969.9999999999109</c:v>
                </c:pt>
                <c:pt idx="1176">
                  <c:v>1970.0833333332428</c:v>
                </c:pt>
                <c:pt idx="1177">
                  <c:v>1970.1666666665781</c:v>
                </c:pt>
                <c:pt idx="1178">
                  <c:v>1970.2499999999106</c:v>
                </c:pt>
                <c:pt idx="1179">
                  <c:v>1970.3333333332428</c:v>
                </c:pt>
                <c:pt idx="1180">
                  <c:v>1970.4166666665931</c:v>
                </c:pt>
                <c:pt idx="1181">
                  <c:v>1970.4999999999104</c:v>
                </c:pt>
                <c:pt idx="1182">
                  <c:v>1970.5833333332428</c:v>
                </c:pt>
                <c:pt idx="1183">
                  <c:v>1970.6666666665769</c:v>
                </c:pt>
                <c:pt idx="1184">
                  <c:v>1970.7499999999102</c:v>
                </c:pt>
                <c:pt idx="1185">
                  <c:v>1970.8333333332428</c:v>
                </c:pt>
                <c:pt idx="1186">
                  <c:v>1970.9166666665922</c:v>
                </c:pt>
                <c:pt idx="1187">
                  <c:v>1970.99999999991</c:v>
                </c:pt>
                <c:pt idx="1188">
                  <c:v>1971.0833333332428</c:v>
                </c:pt>
                <c:pt idx="1189">
                  <c:v>1971.1666666665765</c:v>
                </c:pt>
                <c:pt idx="1190">
                  <c:v>1971.2499999999097</c:v>
                </c:pt>
                <c:pt idx="1191">
                  <c:v>1971.3333333332428</c:v>
                </c:pt>
                <c:pt idx="1192">
                  <c:v>1971.4166666665917</c:v>
                </c:pt>
                <c:pt idx="1193">
                  <c:v>1971.4999999999095</c:v>
                </c:pt>
                <c:pt idx="1194">
                  <c:v>1971.5833333332428</c:v>
                </c:pt>
                <c:pt idx="1195">
                  <c:v>1971.666666666576</c:v>
                </c:pt>
                <c:pt idx="1196">
                  <c:v>1971.7499999999093</c:v>
                </c:pt>
                <c:pt idx="1197">
                  <c:v>1971.8333333332398</c:v>
                </c:pt>
                <c:pt idx="1198">
                  <c:v>1971.9166666665915</c:v>
                </c:pt>
                <c:pt idx="1199">
                  <c:v>1971.9999999999091</c:v>
                </c:pt>
                <c:pt idx="1200">
                  <c:v>1972.0833333332398</c:v>
                </c:pt>
                <c:pt idx="1201">
                  <c:v>1972.166666666576</c:v>
                </c:pt>
                <c:pt idx="1202">
                  <c:v>1972.2499999999088</c:v>
                </c:pt>
                <c:pt idx="1203">
                  <c:v>1972.3333333332398</c:v>
                </c:pt>
                <c:pt idx="1204">
                  <c:v>1972.416666666591</c:v>
                </c:pt>
                <c:pt idx="1205">
                  <c:v>1972.4999999999086</c:v>
                </c:pt>
                <c:pt idx="1206">
                  <c:v>1972.5833333332398</c:v>
                </c:pt>
                <c:pt idx="1207">
                  <c:v>1972.6666666665751</c:v>
                </c:pt>
                <c:pt idx="1208">
                  <c:v>1972.7499999999084</c:v>
                </c:pt>
                <c:pt idx="1209">
                  <c:v>1972.8333333332398</c:v>
                </c:pt>
                <c:pt idx="1210">
                  <c:v>1972.9166666665906</c:v>
                </c:pt>
                <c:pt idx="1211">
                  <c:v>1972.9999999999079</c:v>
                </c:pt>
                <c:pt idx="1212">
                  <c:v>1973.0833333332398</c:v>
                </c:pt>
                <c:pt idx="1213">
                  <c:v>1973.1666666665751</c:v>
                </c:pt>
                <c:pt idx="1214">
                  <c:v>1973.2499999999079</c:v>
                </c:pt>
                <c:pt idx="1215">
                  <c:v>1973.3333333332398</c:v>
                </c:pt>
                <c:pt idx="1216">
                  <c:v>1973.4166666665903</c:v>
                </c:pt>
                <c:pt idx="1217">
                  <c:v>1973.4999999999077</c:v>
                </c:pt>
                <c:pt idx="1218">
                  <c:v>1973.5833333332398</c:v>
                </c:pt>
                <c:pt idx="1219">
                  <c:v>1973.6666666665751</c:v>
                </c:pt>
                <c:pt idx="1220">
                  <c:v>1973.7499999999075</c:v>
                </c:pt>
                <c:pt idx="1221">
                  <c:v>1973.8333333332398</c:v>
                </c:pt>
                <c:pt idx="1222">
                  <c:v>1973.9166666665901</c:v>
                </c:pt>
                <c:pt idx="1223">
                  <c:v>1973.9999999999072</c:v>
                </c:pt>
                <c:pt idx="1224">
                  <c:v>1974.0833333332398</c:v>
                </c:pt>
                <c:pt idx="1225">
                  <c:v>1974.1666666665737</c:v>
                </c:pt>
                <c:pt idx="1226">
                  <c:v>1974.249999999907</c:v>
                </c:pt>
                <c:pt idx="1227">
                  <c:v>1974.3333333332398</c:v>
                </c:pt>
                <c:pt idx="1228">
                  <c:v>1974.4166666665892</c:v>
                </c:pt>
                <c:pt idx="1229">
                  <c:v>1974.4999999999068</c:v>
                </c:pt>
                <c:pt idx="1230">
                  <c:v>1974.5833333332398</c:v>
                </c:pt>
                <c:pt idx="1231">
                  <c:v>1974.6666666665733</c:v>
                </c:pt>
                <c:pt idx="1232">
                  <c:v>1974.7499999999059</c:v>
                </c:pt>
                <c:pt idx="1233">
                  <c:v>1974.8333333332398</c:v>
                </c:pt>
                <c:pt idx="1234">
                  <c:v>1974.9166666665885</c:v>
                </c:pt>
                <c:pt idx="1235">
                  <c:v>1974.9999999999059</c:v>
                </c:pt>
                <c:pt idx="1236">
                  <c:v>1975.0833333332396</c:v>
                </c:pt>
                <c:pt idx="1237">
                  <c:v>1975.1666666665731</c:v>
                </c:pt>
                <c:pt idx="1238">
                  <c:v>1975.2499999999059</c:v>
                </c:pt>
                <c:pt idx="1239">
                  <c:v>1975.3333333332394</c:v>
                </c:pt>
                <c:pt idx="1240">
                  <c:v>1975.4166666665883</c:v>
                </c:pt>
                <c:pt idx="1241">
                  <c:v>1975.4999999999059</c:v>
                </c:pt>
                <c:pt idx="1242">
                  <c:v>1975.5833333332378</c:v>
                </c:pt>
                <c:pt idx="1243">
                  <c:v>1975.6666666665731</c:v>
                </c:pt>
                <c:pt idx="1244">
                  <c:v>1975.7499999999056</c:v>
                </c:pt>
                <c:pt idx="1245">
                  <c:v>1975.8333333332378</c:v>
                </c:pt>
                <c:pt idx="1246">
                  <c:v>1975.9166666665881</c:v>
                </c:pt>
                <c:pt idx="1247">
                  <c:v>1975.9999999999054</c:v>
                </c:pt>
                <c:pt idx="1248">
                  <c:v>1976.0833333332378</c:v>
                </c:pt>
                <c:pt idx="1249">
                  <c:v>1976.1666666665719</c:v>
                </c:pt>
                <c:pt idx="1250">
                  <c:v>1976.2499999999052</c:v>
                </c:pt>
                <c:pt idx="1251">
                  <c:v>1976.3333333332378</c:v>
                </c:pt>
                <c:pt idx="1252">
                  <c:v>1976.4166666665872</c:v>
                </c:pt>
                <c:pt idx="1253">
                  <c:v>1976.499999999905</c:v>
                </c:pt>
                <c:pt idx="1254">
                  <c:v>1976.5833333332378</c:v>
                </c:pt>
                <c:pt idx="1255">
                  <c:v>1976.6666666665715</c:v>
                </c:pt>
                <c:pt idx="1256">
                  <c:v>1976.7499999999047</c:v>
                </c:pt>
                <c:pt idx="1257">
                  <c:v>1976.8333333332378</c:v>
                </c:pt>
                <c:pt idx="1258">
                  <c:v>1976.9166666665867</c:v>
                </c:pt>
                <c:pt idx="1259">
                  <c:v>1976.9999999999045</c:v>
                </c:pt>
                <c:pt idx="1260">
                  <c:v>1977.0833333332378</c:v>
                </c:pt>
                <c:pt idx="1261">
                  <c:v>1977.166666666571</c:v>
                </c:pt>
                <c:pt idx="1262">
                  <c:v>1977.2499999999043</c:v>
                </c:pt>
                <c:pt idx="1263">
                  <c:v>1977.3333333332348</c:v>
                </c:pt>
                <c:pt idx="1264">
                  <c:v>1977.4166666665865</c:v>
                </c:pt>
                <c:pt idx="1265">
                  <c:v>1977.499999999904</c:v>
                </c:pt>
                <c:pt idx="1266">
                  <c:v>1977.5833333332348</c:v>
                </c:pt>
                <c:pt idx="1267">
                  <c:v>1977.666666666571</c:v>
                </c:pt>
                <c:pt idx="1268">
                  <c:v>1977.7499999999038</c:v>
                </c:pt>
                <c:pt idx="1269">
                  <c:v>1977.8333333332348</c:v>
                </c:pt>
                <c:pt idx="1270">
                  <c:v>1977.916666666586</c:v>
                </c:pt>
                <c:pt idx="1271">
                  <c:v>1977.9999999999036</c:v>
                </c:pt>
                <c:pt idx="1272">
                  <c:v>1978.0833333332348</c:v>
                </c:pt>
                <c:pt idx="1273">
                  <c:v>1978.1666666665701</c:v>
                </c:pt>
                <c:pt idx="1274">
                  <c:v>1978.2499999999034</c:v>
                </c:pt>
                <c:pt idx="1275">
                  <c:v>1978.3333333332348</c:v>
                </c:pt>
                <c:pt idx="1276">
                  <c:v>1978.4166666665856</c:v>
                </c:pt>
                <c:pt idx="1277">
                  <c:v>1978.4999999999029</c:v>
                </c:pt>
                <c:pt idx="1278">
                  <c:v>1978.5833333332348</c:v>
                </c:pt>
                <c:pt idx="1279">
                  <c:v>1978.6666666665701</c:v>
                </c:pt>
                <c:pt idx="1280">
                  <c:v>1978.7499999999029</c:v>
                </c:pt>
                <c:pt idx="1281">
                  <c:v>1978.8333333332348</c:v>
                </c:pt>
                <c:pt idx="1282">
                  <c:v>1978.9166666665853</c:v>
                </c:pt>
                <c:pt idx="1283">
                  <c:v>1978.9999999999027</c:v>
                </c:pt>
                <c:pt idx="1284">
                  <c:v>1979.0833333332348</c:v>
                </c:pt>
                <c:pt idx="1285">
                  <c:v>1979.1666666665701</c:v>
                </c:pt>
                <c:pt idx="1286">
                  <c:v>1979.2499999999025</c:v>
                </c:pt>
                <c:pt idx="1287">
                  <c:v>1979.3333333332348</c:v>
                </c:pt>
                <c:pt idx="1288">
                  <c:v>1979.4166666665851</c:v>
                </c:pt>
                <c:pt idx="1289">
                  <c:v>1979.4999999999022</c:v>
                </c:pt>
                <c:pt idx="1290">
                  <c:v>1979.5833333332348</c:v>
                </c:pt>
                <c:pt idx="1291">
                  <c:v>1979.6666666665687</c:v>
                </c:pt>
                <c:pt idx="1292">
                  <c:v>1979.749999999902</c:v>
                </c:pt>
                <c:pt idx="1293">
                  <c:v>1979.8333333332348</c:v>
                </c:pt>
                <c:pt idx="1294">
                  <c:v>1979.9166666665842</c:v>
                </c:pt>
                <c:pt idx="1295">
                  <c:v>1979.9999999999018</c:v>
                </c:pt>
                <c:pt idx="1296">
                  <c:v>1980.0833333332348</c:v>
                </c:pt>
                <c:pt idx="1297">
                  <c:v>1980.1666666665683</c:v>
                </c:pt>
                <c:pt idx="1298">
                  <c:v>1980.2499999999009</c:v>
                </c:pt>
                <c:pt idx="1299">
                  <c:v>1980.3333333332348</c:v>
                </c:pt>
                <c:pt idx="1300">
                  <c:v>1980.4166666665835</c:v>
                </c:pt>
                <c:pt idx="1301">
                  <c:v>1980.4999999999009</c:v>
                </c:pt>
                <c:pt idx="1302">
                  <c:v>1980.5833333332346</c:v>
                </c:pt>
                <c:pt idx="1303">
                  <c:v>1980.6666666665681</c:v>
                </c:pt>
                <c:pt idx="1304">
                  <c:v>1980.7499999999009</c:v>
                </c:pt>
                <c:pt idx="1305">
                  <c:v>1980.8333333332328</c:v>
                </c:pt>
                <c:pt idx="1306">
                  <c:v>1980.9166666665833</c:v>
                </c:pt>
                <c:pt idx="1307">
                  <c:v>1980.9999999999009</c:v>
                </c:pt>
                <c:pt idx="1308">
                  <c:v>1981.0833333332328</c:v>
                </c:pt>
                <c:pt idx="1309">
                  <c:v>1981.1666666665681</c:v>
                </c:pt>
                <c:pt idx="1310">
                  <c:v>1981.2499999999006</c:v>
                </c:pt>
                <c:pt idx="1311">
                  <c:v>1981.3333333332328</c:v>
                </c:pt>
                <c:pt idx="1312">
                  <c:v>1981.4166666665831</c:v>
                </c:pt>
                <c:pt idx="1313">
                  <c:v>1981.4999999999004</c:v>
                </c:pt>
                <c:pt idx="1314">
                  <c:v>1981.5833333332328</c:v>
                </c:pt>
                <c:pt idx="1315">
                  <c:v>1981.6666666665669</c:v>
                </c:pt>
                <c:pt idx="1316">
                  <c:v>1981.7499999999002</c:v>
                </c:pt>
                <c:pt idx="1317">
                  <c:v>1981.8333333332328</c:v>
                </c:pt>
                <c:pt idx="1318">
                  <c:v>1981.9166666665822</c:v>
                </c:pt>
                <c:pt idx="1319">
                  <c:v>1981.9999999999</c:v>
                </c:pt>
                <c:pt idx="1320">
                  <c:v>1982.0833333332328</c:v>
                </c:pt>
                <c:pt idx="1321">
                  <c:v>1982.1666666665665</c:v>
                </c:pt>
                <c:pt idx="1322">
                  <c:v>1982.2499999998997</c:v>
                </c:pt>
                <c:pt idx="1323">
                  <c:v>1982.3333333332328</c:v>
                </c:pt>
                <c:pt idx="1324">
                  <c:v>1982.4166666665817</c:v>
                </c:pt>
                <c:pt idx="1325">
                  <c:v>1982.4999999998995</c:v>
                </c:pt>
                <c:pt idx="1326">
                  <c:v>1982.5833333332328</c:v>
                </c:pt>
                <c:pt idx="1327">
                  <c:v>1982.666666666566</c:v>
                </c:pt>
                <c:pt idx="1328">
                  <c:v>1982.7499999998993</c:v>
                </c:pt>
                <c:pt idx="1329">
                  <c:v>1982.8333333332298</c:v>
                </c:pt>
                <c:pt idx="1330">
                  <c:v>1982.9166666665815</c:v>
                </c:pt>
                <c:pt idx="1331">
                  <c:v>1982.999999999899</c:v>
                </c:pt>
                <c:pt idx="1332">
                  <c:v>1983.0833333332298</c:v>
                </c:pt>
                <c:pt idx="1333">
                  <c:v>1983.166666666566</c:v>
                </c:pt>
                <c:pt idx="1334">
                  <c:v>1983.2499999998988</c:v>
                </c:pt>
                <c:pt idx="1335">
                  <c:v>1983.3333333332298</c:v>
                </c:pt>
                <c:pt idx="1336">
                  <c:v>1983.416666666581</c:v>
                </c:pt>
                <c:pt idx="1337">
                  <c:v>1983.4999999998986</c:v>
                </c:pt>
                <c:pt idx="1338">
                  <c:v>1983.5833333332298</c:v>
                </c:pt>
                <c:pt idx="1339">
                  <c:v>1983.6666666665651</c:v>
                </c:pt>
                <c:pt idx="1340">
                  <c:v>1983.7499999998984</c:v>
                </c:pt>
                <c:pt idx="1341">
                  <c:v>1983.8333333332298</c:v>
                </c:pt>
                <c:pt idx="1342">
                  <c:v>1983.9166666665806</c:v>
                </c:pt>
                <c:pt idx="1343">
                  <c:v>1983.9999999998979</c:v>
                </c:pt>
                <c:pt idx="1344">
                  <c:v>1984.0833333332298</c:v>
                </c:pt>
                <c:pt idx="1345">
                  <c:v>1984.1666666665651</c:v>
                </c:pt>
                <c:pt idx="1346">
                  <c:v>1984.2499999998979</c:v>
                </c:pt>
                <c:pt idx="1347">
                  <c:v>1984.3333333332298</c:v>
                </c:pt>
                <c:pt idx="1348">
                  <c:v>1984.4166666665803</c:v>
                </c:pt>
                <c:pt idx="1349">
                  <c:v>1984.4999999998977</c:v>
                </c:pt>
                <c:pt idx="1350">
                  <c:v>1984.5833333332298</c:v>
                </c:pt>
                <c:pt idx="1351">
                  <c:v>1984.6666666665651</c:v>
                </c:pt>
                <c:pt idx="1352">
                  <c:v>1984.7499999998975</c:v>
                </c:pt>
                <c:pt idx="1353">
                  <c:v>1984.8333333332298</c:v>
                </c:pt>
                <c:pt idx="1354">
                  <c:v>1984.9166666665799</c:v>
                </c:pt>
                <c:pt idx="1355">
                  <c:v>1984.9999999998972</c:v>
                </c:pt>
                <c:pt idx="1356">
                  <c:v>1985.0833333332298</c:v>
                </c:pt>
                <c:pt idx="1357">
                  <c:v>1985.1666666665637</c:v>
                </c:pt>
                <c:pt idx="1358">
                  <c:v>1985.249999999897</c:v>
                </c:pt>
                <c:pt idx="1359">
                  <c:v>1985.3333333332298</c:v>
                </c:pt>
                <c:pt idx="1360">
                  <c:v>1985.416666666579</c:v>
                </c:pt>
                <c:pt idx="1361">
                  <c:v>1985.4999999998968</c:v>
                </c:pt>
                <c:pt idx="1362">
                  <c:v>1985.5833333332298</c:v>
                </c:pt>
                <c:pt idx="1363">
                  <c:v>1985.6666666665633</c:v>
                </c:pt>
                <c:pt idx="1364">
                  <c:v>1985.7499999998959</c:v>
                </c:pt>
                <c:pt idx="1365">
                  <c:v>1985.8333333332298</c:v>
                </c:pt>
                <c:pt idx="1366">
                  <c:v>1985.9166666665785</c:v>
                </c:pt>
                <c:pt idx="1367">
                  <c:v>1985.9999999998959</c:v>
                </c:pt>
                <c:pt idx="1368">
                  <c:v>1986.0833333332296</c:v>
                </c:pt>
                <c:pt idx="1369">
                  <c:v>1986.1666666665631</c:v>
                </c:pt>
                <c:pt idx="1370">
                  <c:v>1986.2499999998959</c:v>
                </c:pt>
                <c:pt idx="1371">
                  <c:v>1986.3333333332278</c:v>
                </c:pt>
                <c:pt idx="1372">
                  <c:v>1986.4166666665783</c:v>
                </c:pt>
                <c:pt idx="1373">
                  <c:v>1986.4999999998959</c:v>
                </c:pt>
                <c:pt idx="1374">
                  <c:v>1986.5833333332278</c:v>
                </c:pt>
                <c:pt idx="1375">
                  <c:v>1986.6666666665631</c:v>
                </c:pt>
                <c:pt idx="1376">
                  <c:v>1986.7499999998956</c:v>
                </c:pt>
                <c:pt idx="1377">
                  <c:v>1986.8333333332278</c:v>
                </c:pt>
                <c:pt idx="1378">
                  <c:v>1986.9166666665781</c:v>
                </c:pt>
                <c:pt idx="1379">
                  <c:v>1986.9999999998954</c:v>
                </c:pt>
                <c:pt idx="1380">
                  <c:v>1987.0833333332278</c:v>
                </c:pt>
                <c:pt idx="1381">
                  <c:v>1987.1666666665619</c:v>
                </c:pt>
                <c:pt idx="1382">
                  <c:v>1987.2499999998952</c:v>
                </c:pt>
                <c:pt idx="1383">
                  <c:v>1987.3333333332278</c:v>
                </c:pt>
                <c:pt idx="1384">
                  <c:v>1987.4166666665772</c:v>
                </c:pt>
                <c:pt idx="1385">
                  <c:v>1987.499999999895</c:v>
                </c:pt>
                <c:pt idx="1386">
                  <c:v>1987.5833333332278</c:v>
                </c:pt>
                <c:pt idx="1387">
                  <c:v>1987.6666666665615</c:v>
                </c:pt>
                <c:pt idx="1388">
                  <c:v>1987.7499999998947</c:v>
                </c:pt>
                <c:pt idx="1389">
                  <c:v>1987.8333333332278</c:v>
                </c:pt>
                <c:pt idx="1390">
                  <c:v>1987.9166666665767</c:v>
                </c:pt>
                <c:pt idx="1391">
                  <c:v>1987.9999999998945</c:v>
                </c:pt>
                <c:pt idx="1392">
                  <c:v>1988.0833333332278</c:v>
                </c:pt>
                <c:pt idx="1393">
                  <c:v>1988.166666666561</c:v>
                </c:pt>
                <c:pt idx="1394">
                  <c:v>1988.2499999998943</c:v>
                </c:pt>
                <c:pt idx="1395">
                  <c:v>1988.3333333332248</c:v>
                </c:pt>
                <c:pt idx="1396">
                  <c:v>1988.4166666665765</c:v>
                </c:pt>
                <c:pt idx="1397">
                  <c:v>1988.499999999894</c:v>
                </c:pt>
                <c:pt idx="1398">
                  <c:v>1988.5833333332248</c:v>
                </c:pt>
                <c:pt idx="1399">
                  <c:v>1988.666666666561</c:v>
                </c:pt>
                <c:pt idx="1400">
                  <c:v>1988.7499999998938</c:v>
                </c:pt>
                <c:pt idx="1401">
                  <c:v>1988.8333333332248</c:v>
                </c:pt>
                <c:pt idx="1402">
                  <c:v>1988.916666666576</c:v>
                </c:pt>
                <c:pt idx="1403">
                  <c:v>1988.9999999998936</c:v>
                </c:pt>
                <c:pt idx="1404">
                  <c:v>1989.0833333332248</c:v>
                </c:pt>
                <c:pt idx="1405">
                  <c:v>1989.1666666665601</c:v>
                </c:pt>
                <c:pt idx="1406">
                  <c:v>1989.2499999998934</c:v>
                </c:pt>
                <c:pt idx="1407">
                  <c:v>1989.3333333332248</c:v>
                </c:pt>
                <c:pt idx="1408">
                  <c:v>1989.4166666665756</c:v>
                </c:pt>
                <c:pt idx="1409">
                  <c:v>1989.4999999998929</c:v>
                </c:pt>
                <c:pt idx="1410">
                  <c:v>1989.5833333332248</c:v>
                </c:pt>
                <c:pt idx="1411">
                  <c:v>1989.6666666665601</c:v>
                </c:pt>
                <c:pt idx="1412">
                  <c:v>1989.7499999998929</c:v>
                </c:pt>
                <c:pt idx="1413">
                  <c:v>1989.8333333332248</c:v>
                </c:pt>
                <c:pt idx="1414">
                  <c:v>1989.9166666665753</c:v>
                </c:pt>
                <c:pt idx="1415">
                  <c:v>1989.9999999998927</c:v>
                </c:pt>
                <c:pt idx="1416">
                  <c:v>1990.0833333332248</c:v>
                </c:pt>
                <c:pt idx="1417">
                  <c:v>1990.1666666665601</c:v>
                </c:pt>
                <c:pt idx="1418">
                  <c:v>1990.2499999998925</c:v>
                </c:pt>
                <c:pt idx="1419">
                  <c:v>1990.3333333332248</c:v>
                </c:pt>
                <c:pt idx="1420">
                  <c:v>1990.4166666665749</c:v>
                </c:pt>
                <c:pt idx="1421">
                  <c:v>1990.4999999998922</c:v>
                </c:pt>
                <c:pt idx="1422">
                  <c:v>1990.5833333332248</c:v>
                </c:pt>
                <c:pt idx="1423">
                  <c:v>1990.6666666665587</c:v>
                </c:pt>
                <c:pt idx="1424">
                  <c:v>1990.749999999892</c:v>
                </c:pt>
                <c:pt idx="1425">
                  <c:v>1990.8333333332248</c:v>
                </c:pt>
                <c:pt idx="1426">
                  <c:v>1990.916666666574</c:v>
                </c:pt>
                <c:pt idx="1427">
                  <c:v>1990.9999999998918</c:v>
                </c:pt>
                <c:pt idx="1428">
                  <c:v>1991.0833333332248</c:v>
                </c:pt>
                <c:pt idx="1429">
                  <c:v>1991.1666666665583</c:v>
                </c:pt>
                <c:pt idx="1430">
                  <c:v>1991.2499999998909</c:v>
                </c:pt>
                <c:pt idx="1431">
                  <c:v>1991.3333333332248</c:v>
                </c:pt>
                <c:pt idx="1432">
                  <c:v>1991.4166666665735</c:v>
                </c:pt>
                <c:pt idx="1433">
                  <c:v>1991.4999999998909</c:v>
                </c:pt>
                <c:pt idx="1434">
                  <c:v>1991.5833333332246</c:v>
                </c:pt>
                <c:pt idx="1435">
                  <c:v>1991.6666666665581</c:v>
                </c:pt>
                <c:pt idx="1436">
                  <c:v>1991.7499999998909</c:v>
                </c:pt>
                <c:pt idx="1437">
                  <c:v>1991.8333333332228</c:v>
                </c:pt>
                <c:pt idx="1438">
                  <c:v>1991.9166666665733</c:v>
                </c:pt>
                <c:pt idx="1439">
                  <c:v>1991.9999999998909</c:v>
                </c:pt>
                <c:pt idx="1440">
                  <c:v>1992.0833333332228</c:v>
                </c:pt>
                <c:pt idx="1441">
                  <c:v>1992.1666666665581</c:v>
                </c:pt>
                <c:pt idx="1442">
                  <c:v>1992.2499999998906</c:v>
                </c:pt>
                <c:pt idx="1443">
                  <c:v>1992.3333333332228</c:v>
                </c:pt>
                <c:pt idx="1444">
                  <c:v>1992.4166666665731</c:v>
                </c:pt>
                <c:pt idx="1445">
                  <c:v>1992.4999999998904</c:v>
                </c:pt>
                <c:pt idx="1446">
                  <c:v>1992.5833333332228</c:v>
                </c:pt>
                <c:pt idx="1447">
                  <c:v>1992.6666666665569</c:v>
                </c:pt>
                <c:pt idx="1448">
                  <c:v>1992.7499999998902</c:v>
                </c:pt>
                <c:pt idx="1449">
                  <c:v>1992.8333333332228</c:v>
                </c:pt>
                <c:pt idx="1450">
                  <c:v>1992.9166666665722</c:v>
                </c:pt>
                <c:pt idx="1451">
                  <c:v>1992.99999999989</c:v>
                </c:pt>
                <c:pt idx="1452">
                  <c:v>1993.0833333332228</c:v>
                </c:pt>
                <c:pt idx="1453">
                  <c:v>1993.1666666665565</c:v>
                </c:pt>
                <c:pt idx="1454">
                  <c:v>1993.2499999998897</c:v>
                </c:pt>
                <c:pt idx="1455">
                  <c:v>1993.3333333332228</c:v>
                </c:pt>
                <c:pt idx="1456">
                  <c:v>1993.4166666665717</c:v>
                </c:pt>
                <c:pt idx="1457">
                  <c:v>1993.4999999998895</c:v>
                </c:pt>
                <c:pt idx="1458">
                  <c:v>1993.5833333332228</c:v>
                </c:pt>
                <c:pt idx="1459">
                  <c:v>1993.666666666556</c:v>
                </c:pt>
                <c:pt idx="1460">
                  <c:v>1993.7499999998893</c:v>
                </c:pt>
                <c:pt idx="1461">
                  <c:v>1993.8333333332198</c:v>
                </c:pt>
                <c:pt idx="1462">
                  <c:v>1993.9166666665715</c:v>
                </c:pt>
                <c:pt idx="1463">
                  <c:v>1993.999999999889</c:v>
                </c:pt>
                <c:pt idx="1464">
                  <c:v>1994.0833333332198</c:v>
                </c:pt>
                <c:pt idx="1465">
                  <c:v>1994.166666666556</c:v>
                </c:pt>
                <c:pt idx="1466">
                  <c:v>1994.2499999998888</c:v>
                </c:pt>
                <c:pt idx="1467">
                  <c:v>1994.3333333332198</c:v>
                </c:pt>
                <c:pt idx="1468">
                  <c:v>1994.416666666571</c:v>
                </c:pt>
                <c:pt idx="1469">
                  <c:v>1994.4999999998886</c:v>
                </c:pt>
                <c:pt idx="1470">
                  <c:v>1994.5833333332198</c:v>
                </c:pt>
                <c:pt idx="1471">
                  <c:v>1994.6666666665551</c:v>
                </c:pt>
                <c:pt idx="1472">
                  <c:v>1994.7499999998884</c:v>
                </c:pt>
                <c:pt idx="1473">
                  <c:v>1994.8333333332198</c:v>
                </c:pt>
                <c:pt idx="1474">
                  <c:v>1994.9166666665706</c:v>
                </c:pt>
                <c:pt idx="1475">
                  <c:v>1994.9999999998879</c:v>
                </c:pt>
                <c:pt idx="1476">
                  <c:v>1995.0833333332198</c:v>
                </c:pt>
                <c:pt idx="1477">
                  <c:v>1995.1666666665551</c:v>
                </c:pt>
                <c:pt idx="1478">
                  <c:v>1995.2499999998879</c:v>
                </c:pt>
                <c:pt idx="1479">
                  <c:v>1995.3333333332198</c:v>
                </c:pt>
                <c:pt idx="1480">
                  <c:v>1995.4166666665703</c:v>
                </c:pt>
                <c:pt idx="1481">
                  <c:v>1995.4999999998877</c:v>
                </c:pt>
                <c:pt idx="1482">
                  <c:v>1995.5833333332198</c:v>
                </c:pt>
                <c:pt idx="1483">
                  <c:v>1995.6666666665551</c:v>
                </c:pt>
                <c:pt idx="1484">
                  <c:v>1995.7499999998875</c:v>
                </c:pt>
                <c:pt idx="1485">
                  <c:v>1995.8333333332198</c:v>
                </c:pt>
                <c:pt idx="1486">
                  <c:v>1995.9166666665699</c:v>
                </c:pt>
                <c:pt idx="1487">
                  <c:v>1995.9999999998872</c:v>
                </c:pt>
                <c:pt idx="1488">
                  <c:v>1996.0833333332198</c:v>
                </c:pt>
                <c:pt idx="1489">
                  <c:v>1996.1666666665537</c:v>
                </c:pt>
                <c:pt idx="1490">
                  <c:v>1996.249999999887</c:v>
                </c:pt>
                <c:pt idx="1491">
                  <c:v>1996.3333333332198</c:v>
                </c:pt>
                <c:pt idx="1492">
                  <c:v>1996.416666666569</c:v>
                </c:pt>
                <c:pt idx="1493">
                  <c:v>1996.4999999998868</c:v>
                </c:pt>
                <c:pt idx="1494">
                  <c:v>1996.5833333332198</c:v>
                </c:pt>
                <c:pt idx="1495">
                  <c:v>1996.6666666665533</c:v>
                </c:pt>
                <c:pt idx="1496">
                  <c:v>1996.7499999998859</c:v>
                </c:pt>
                <c:pt idx="1497">
                  <c:v>1996.8333333332198</c:v>
                </c:pt>
                <c:pt idx="1498">
                  <c:v>1996.9166666665685</c:v>
                </c:pt>
                <c:pt idx="1499">
                  <c:v>1996.9999999998859</c:v>
                </c:pt>
                <c:pt idx="1500">
                  <c:v>1997.0833333332196</c:v>
                </c:pt>
                <c:pt idx="1501">
                  <c:v>1997.1666666665531</c:v>
                </c:pt>
                <c:pt idx="1502">
                  <c:v>1997.2499999998859</c:v>
                </c:pt>
                <c:pt idx="1503">
                  <c:v>1997.3333333332178</c:v>
                </c:pt>
                <c:pt idx="1504">
                  <c:v>1997.4166666665683</c:v>
                </c:pt>
                <c:pt idx="1505">
                  <c:v>1997.4999999998859</c:v>
                </c:pt>
                <c:pt idx="1506">
                  <c:v>1997.5833333332178</c:v>
                </c:pt>
                <c:pt idx="1507">
                  <c:v>1997.6666666665531</c:v>
                </c:pt>
                <c:pt idx="1508">
                  <c:v>1997.7499999998856</c:v>
                </c:pt>
                <c:pt idx="1509">
                  <c:v>1997.8333333332178</c:v>
                </c:pt>
                <c:pt idx="1510">
                  <c:v>1997.9166666665681</c:v>
                </c:pt>
                <c:pt idx="1511">
                  <c:v>1997.9999999998854</c:v>
                </c:pt>
                <c:pt idx="1512">
                  <c:v>1998.0833333332178</c:v>
                </c:pt>
                <c:pt idx="1513">
                  <c:v>1998.1666666665519</c:v>
                </c:pt>
                <c:pt idx="1514">
                  <c:v>1998.2499999998852</c:v>
                </c:pt>
                <c:pt idx="1515">
                  <c:v>1998.3333333332178</c:v>
                </c:pt>
                <c:pt idx="1516">
                  <c:v>1998.4166666665672</c:v>
                </c:pt>
                <c:pt idx="1517">
                  <c:v>1998.4999999998849</c:v>
                </c:pt>
                <c:pt idx="1518">
                  <c:v>1998.5833333332178</c:v>
                </c:pt>
                <c:pt idx="1519">
                  <c:v>1998.6666666665515</c:v>
                </c:pt>
                <c:pt idx="1520">
                  <c:v>1998.7499999998847</c:v>
                </c:pt>
                <c:pt idx="1521">
                  <c:v>1998.8333333332178</c:v>
                </c:pt>
                <c:pt idx="1522">
                  <c:v>1998.9166666665667</c:v>
                </c:pt>
                <c:pt idx="1523">
                  <c:v>1998.9999999998845</c:v>
                </c:pt>
                <c:pt idx="1524">
                  <c:v>1999.0833333332178</c:v>
                </c:pt>
                <c:pt idx="1525">
                  <c:v>1999.166666666551</c:v>
                </c:pt>
                <c:pt idx="1526">
                  <c:v>1999.2499999998843</c:v>
                </c:pt>
                <c:pt idx="1527">
                  <c:v>1999.3333333332148</c:v>
                </c:pt>
                <c:pt idx="1528">
                  <c:v>1999.4166666665665</c:v>
                </c:pt>
                <c:pt idx="1529">
                  <c:v>1999.499999999884</c:v>
                </c:pt>
                <c:pt idx="1530">
                  <c:v>1999.5833333332148</c:v>
                </c:pt>
                <c:pt idx="1531">
                  <c:v>1999.666666666551</c:v>
                </c:pt>
                <c:pt idx="1532">
                  <c:v>1999.7499999998838</c:v>
                </c:pt>
                <c:pt idx="1533">
                  <c:v>1999.8333333332148</c:v>
                </c:pt>
                <c:pt idx="1534">
                  <c:v>1999.916666666566</c:v>
                </c:pt>
                <c:pt idx="1535">
                  <c:v>1999.9999999998836</c:v>
                </c:pt>
                <c:pt idx="1536">
                  <c:v>2000.0833333332148</c:v>
                </c:pt>
                <c:pt idx="1537">
                  <c:v>2000.1666666665501</c:v>
                </c:pt>
                <c:pt idx="1538">
                  <c:v>2000.2499999998834</c:v>
                </c:pt>
                <c:pt idx="1539">
                  <c:v>2000.3333333332148</c:v>
                </c:pt>
                <c:pt idx="1540">
                  <c:v>2000.4166666665656</c:v>
                </c:pt>
                <c:pt idx="1541">
                  <c:v>2000.4999999998829</c:v>
                </c:pt>
                <c:pt idx="1542">
                  <c:v>2000.5833333332148</c:v>
                </c:pt>
                <c:pt idx="1543">
                  <c:v>2000.6666666665501</c:v>
                </c:pt>
                <c:pt idx="1544">
                  <c:v>2000.7499999998829</c:v>
                </c:pt>
                <c:pt idx="1545">
                  <c:v>2000.8333333332148</c:v>
                </c:pt>
                <c:pt idx="1546">
                  <c:v>2000.9166666665653</c:v>
                </c:pt>
                <c:pt idx="1547">
                  <c:v>2000.9999999998827</c:v>
                </c:pt>
                <c:pt idx="1548">
                  <c:v>2001.0833333332148</c:v>
                </c:pt>
                <c:pt idx="1549">
                  <c:v>2001.1666666665501</c:v>
                </c:pt>
                <c:pt idx="1550">
                  <c:v>2001.2499999998824</c:v>
                </c:pt>
                <c:pt idx="1551">
                  <c:v>2001.3333333332148</c:v>
                </c:pt>
                <c:pt idx="1552">
                  <c:v>2001.4166666665649</c:v>
                </c:pt>
                <c:pt idx="1553">
                  <c:v>2001.4999999998822</c:v>
                </c:pt>
                <c:pt idx="1554">
                  <c:v>2001.5833333332148</c:v>
                </c:pt>
                <c:pt idx="1555">
                  <c:v>2001.6666666665487</c:v>
                </c:pt>
                <c:pt idx="1556">
                  <c:v>2001.749999999882</c:v>
                </c:pt>
                <c:pt idx="1557">
                  <c:v>2001.8333333332148</c:v>
                </c:pt>
                <c:pt idx="1558">
                  <c:v>2001.916666666564</c:v>
                </c:pt>
                <c:pt idx="1559">
                  <c:v>2001.9999999998818</c:v>
                </c:pt>
                <c:pt idx="1560">
                  <c:v>2002.0833333332148</c:v>
                </c:pt>
                <c:pt idx="1561">
                  <c:v>2002.1666666665483</c:v>
                </c:pt>
                <c:pt idx="1562">
                  <c:v>2002.2499999998809</c:v>
                </c:pt>
                <c:pt idx="1563">
                  <c:v>2002.3333333332148</c:v>
                </c:pt>
                <c:pt idx="1564">
                  <c:v>2002.4166666665635</c:v>
                </c:pt>
                <c:pt idx="1565">
                  <c:v>2002.4999999998809</c:v>
                </c:pt>
                <c:pt idx="1566">
                  <c:v>2002.5833333332146</c:v>
                </c:pt>
                <c:pt idx="1567">
                  <c:v>2002.6666666665481</c:v>
                </c:pt>
                <c:pt idx="1568">
                  <c:v>2002.7499999998809</c:v>
                </c:pt>
                <c:pt idx="1569">
                  <c:v>2002.8333333332098</c:v>
                </c:pt>
                <c:pt idx="1570">
                  <c:v>2002.9166666665633</c:v>
                </c:pt>
                <c:pt idx="1571">
                  <c:v>2002.9999999998809</c:v>
                </c:pt>
                <c:pt idx="1572">
                  <c:v>2003.0833333332098</c:v>
                </c:pt>
                <c:pt idx="1573">
                  <c:v>2003.1666666665481</c:v>
                </c:pt>
                <c:pt idx="1574">
                  <c:v>2003.2499999998806</c:v>
                </c:pt>
                <c:pt idx="1575">
                  <c:v>2003.3333333332098</c:v>
                </c:pt>
                <c:pt idx="1576">
                  <c:v>2003.4166666665631</c:v>
                </c:pt>
                <c:pt idx="1577">
                  <c:v>2003.4999999998804</c:v>
                </c:pt>
                <c:pt idx="1578">
                  <c:v>2003.5833333332098</c:v>
                </c:pt>
                <c:pt idx="1579">
                  <c:v>2003.6666666665469</c:v>
                </c:pt>
                <c:pt idx="1580">
                  <c:v>2003.7499999998802</c:v>
                </c:pt>
                <c:pt idx="1581">
                  <c:v>2003.8333333332098</c:v>
                </c:pt>
                <c:pt idx="1582">
                  <c:v>2003.9166666665622</c:v>
                </c:pt>
                <c:pt idx="1583">
                  <c:v>2003.9999999998799</c:v>
                </c:pt>
                <c:pt idx="1584">
                  <c:v>2004.0833333332098</c:v>
                </c:pt>
                <c:pt idx="1585">
                  <c:v>2004.1666666665465</c:v>
                </c:pt>
                <c:pt idx="1586">
                  <c:v>2004.2499999998797</c:v>
                </c:pt>
                <c:pt idx="1587">
                  <c:v>2004.3333333332098</c:v>
                </c:pt>
                <c:pt idx="1588">
                  <c:v>2004.4166666665617</c:v>
                </c:pt>
                <c:pt idx="1589">
                  <c:v>2004.4999999998795</c:v>
                </c:pt>
                <c:pt idx="1590">
                  <c:v>2004.5833333332098</c:v>
                </c:pt>
                <c:pt idx="1591">
                  <c:v>2004.666666666546</c:v>
                </c:pt>
                <c:pt idx="1592">
                  <c:v>2004.7499999998793</c:v>
                </c:pt>
                <c:pt idx="1593">
                  <c:v>2004.8333333332098</c:v>
                </c:pt>
                <c:pt idx="1594">
                  <c:v>2004.9166666665615</c:v>
                </c:pt>
                <c:pt idx="1595">
                  <c:v>2004.999999999879</c:v>
                </c:pt>
                <c:pt idx="1596">
                  <c:v>2005.0833333332098</c:v>
                </c:pt>
                <c:pt idx="1597">
                  <c:v>2005.166666666546</c:v>
                </c:pt>
                <c:pt idx="1598">
                  <c:v>2005.2499999998788</c:v>
                </c:pt>
                <c:pt idx="1599">
                  <c:v>2005.3333333332098</c:v>
                </c:pt>
                <c:pt idx="1600">
                  <c:v>2005.416666666561</c:v>
                </c:pt>
                <c:pt idx="1601">
                  <c:v>2005.4999999998786</c:v>
                </c:pt>
                <c:pt idx="1602">
                  <c:v>2005.5833333332098</c:v>
                </c:pt>
                <c:pt idx="1603">
                  <c:v>2005.6666666665451</c:v>
                </c:pt>
                <c:pt idx="1604">
                  <c:v>2005.7499999998784</c:v>
                </c:pt>
                <c:pt idx="1605">
                  <c:v>2005.8333333332098</c:v>
                </c:pt>
                <c:pt idx="1606">
                  <c:v>2005.9166666665606</c:v>
                </c:pt>
                <c:pt idx="1607">
                  <c:v>2005.9999999998779</c:v>
                </c:pt>
                <c:pt idx="1608">
                  <c:v>2006.0833333332098</c:v>
                </c:pt>
                <c:pt idx="1609">
                  <c:v>2006.1666666665451</c:v>
                </c:pt>
                <c:pt idx="1610">
                  <c:v>2006.2499999998779</c:v>
                </c:pt>
                <c:pt idx="1611">
                  <c:v>2006.3333333332098</c:v>
                </c:pt>
                <c:pt idx="1612">
                  <c:v>2006.4166666665603</c:v>
                </c:pt>
                <c:pt idx="1613">
                  <c:v>2006.4999999998777</c:v>
                </c:pt>
                <c:pt idx="1614">
                  <c:v>2006.5833333332098</c:v>
                </c:pt>
                <c:pt idx="1615">
                  <c:v>2006.6666666665451</c:v>
                </c:pt>
                <c:pt idx="1616">
                  <c:v>2006.7499999998774</c:v>
                </c:pt>
                <c:pt idx="1617">
                  <c:v>2006.8333333332098</c:v>
                </c:pt>
                <c:pt idx="1618">
                  <c:v>2006.9166666665599</c:v>
                </c:pt>
                <c:pt idx="1619">
                  <c:v>2006.9999999998772</c:v>
                </c:pt>
                <c:pt idx="1620">
                  <c:v>2007.0833333332098</c:v>
                </c:pt>
                <c:pt idx="1621">
                  <c:v>2007.1666666665437</c:v>
                </c:pt>
                <c:pt idx="1622">
                  <c:v>2007.249999999877</c:v>
                </c:pt>
                <c:pt idx="1623">
                  <c:v>2007.3333333332098</c:v>
                </c:pt>
                <c:pt idx="1624">
                  <c:v>2007.416666666559</c:v>
                </c:pt>
                <c:pt idx="1625">
                  <c:v>2007.4999999998768</c:v>
                </c:pt>
                <c:pt idx="1626">
                  <c:v>2007.5833333332098</c:v>
                </c:pt>
                <c:pt idx="1627">
                  <c:v>2007.6666666665433</c:v>
                </c:pt>
                <c:pt idx="1628">
                  <c:v>2007.7499999998759</c:v>
                </c:pt>
                <c:pt idx="1629">
                  <c:v>2007.8333333332098</c:v>
                </c:pt>
                <c:pt idx="1630">
                  <c:v>2007.9166666665585</c:v>
                </c:pt>
                <c:pt idx="1631">
                  <c:v>2007.9999999998759</c:v>
                </c:pt>
                <c:pt idx="1632">
                  <c:v>2008.0833333332096</c:v>
                </c:pt>
                <c:pt idx="1633">
                  <c:v>2008.1666666665431</c:v>
                </c:pt>
                <c:pt idx="1634">
                  <c:v>2008.2499999998759</c:v>
                </c:pt>
                <c:pt idx="1635">
                  <c:v>2008.3333333332048</c:v>
                </c:pt>
                <c:pt idx="1636">
                  <c:v>2008.4166666665583</c:v>
                </c:pt>
                <c:pt idx="1637">
                  <c:v>2008.4999999998759</c:v>
                </c:pt>
                <c:pt idx="1638">
                  <c:v>2008.5833333332048</c:v>
                </c:pt>
                <c:pt idx="1639">
                  <c:v>2008.6666666665431</c:v>
                </c:pt>
                <c:pt idx="1640">
                  <c:v>2008.7499999998756</c:v>
                </c:pt>
                <c:pt idx="1641">
                  <c:v>2008.8333333332048</c:v>
                </c:pt>
                <c:pt idx="1642">
                  <c:v>2008.9166666665578</c:v>
                </c:pt>
                <c:pt idx="1643">
                  <c:v>2008.9999999998754</c:v>
                </c:pt>
              </c:numCache>
            </c:numRef>
          </c:xVal>
          <c:yVal>
            <c:numRef>
              <c:f>Sheet2!$AE$2:$AE$1645</c:f>
              <c:numCache>
                <c:formatCode>General</c:formatCode>
                <c:ptCount val="1644"/>
                <c:pt idx="0">
                  <c:v>-6.3261795432989487E-3</c:v>
                </c:pt>
                <c:pt idx="1">
                  <c:v>-8.6865065873633282E-3</c:v>
                </c:pt>
                <c:pt idx="2">
                  <c:v>-1.4221206965778777E-2</c:v>
                </c:pt>
                <c:pt idx="3">
                  <c:v>-1.8428149326066467E-2</c:v>
                </c:pt>
                <c:pt idx="4">
                  <c:v>-2.2232352738234012E-2</c:v>
                </c:pt>
                <c:pt idx="5">
                  <c:v>-2.4715778249824211E-2</c:v>
                </c:pt>
                <c:pt idx="6">
                  <c:v>-2.5763695391587377E-2</c:v>
                </c:pt>
                <c:pt idx="7">
                  <c:v>-2.6967564809670112E-2</c:v>
                </c:pt>
                <c:pt idx="8">
                  <c:v>-2.9479590811179249E-2</c:v>
                </c:pt>
                <c:pt idx="9">
                  <c:v>-3.0038776367748991E-2</c:v>
                </c:pt>
                <c:pt idx="10">
                  <c:v>-2.7416143129959589E-2</c:v>
                </c:pt>
                <c:pt idx="11">
                  <c:v>-2.3746331066218932E-2</c:v>
                </c:pt>
                <c:pt idx="12">
                  <c:v>-1.4679751473392066E-2</c:v>
                </c:pt>
                <c:pt idx="13">
                  <c:v>-8.8969086085244568E-3</c:v>
                </c:pt>
                <c:pt idx="14">
                  <c:v>-5.220252777280443E-3</c:v>
                </c:pt>
                <c:pt idx="15">
                  <c:v>-3.4146205225704996E-3</c:v>
                </c:pt>
                <c:pt idx="16">
                  <c:v>-7.3641196011697795E-3</c:v>
                </c:pt>
                <c:pt idx="17">
                  <c:v>-1.1414327053000941E-2</c:v>
                </c:pt>
                <c:pt idx="18">
                  <c:v>-1.3454002411199539E-2</c:v>
                </c:pt>
                <c:pt idx="19">
                  <c:v>-1.6076862634473169E-2</c:v>
                </c:pt>
                <c:pt idx="20">
                  <c:v>-1.4482566606113361E-2</c:v>
                </c:pt>
                <c:pt idx="21">
                  <c:v>-9.2449779156522638E-3</c:v>
                </c:pt>
                <c:pt idx="22">
                  <c:v>-4.1223162234604845E-3</c:v>
                </c:pt>
                <c:pt idx="23">
                  <c:v>-1.7520075595634196E-3</c:v>
                </c:pt>
                <c:pt idx="24">
                  <c:v>7.6963691405263872E-3</c:v>
                </c:pt>
                <c:pt idx="25">
                  <c:v>1.829989553135292E-2</c:v>
                </c:pt>
                <c:pt idx="26">
                  <c:v>2.6129193302173451E-2</c:v>
                </c:pt>
                <c:pt idx="27">
                  <c:v>3.2398198644507659E-2</c:v>
                </c:pt>
                <c:pt idx="28">
                  <c:v>3.3663540770314616E-2</c:v>
                </c:pt>
                <c:pt idx="29">
                  <c:v>2.7144850765199482E-2</c:v>
                </c:pt>
                <c:pt idx="30">
                  <c:v>2.1868584535464908E-2</c:v>
                </c:pt>
                <c:pt idx="31">
                  <c:v>1.9009594623899961E-2</c:v>
                </c:pt>
                <c:pt idx="32">
                  <c:v>2.0100043761295271E-2</c:v>
                </c:pt>
                <c:pt idx="33">
                  <c:v>2.4984187788059692E-2</c:v>
                </c:pt>
                <c:pt idx="34">
                  <c:v>3.1738613898562036E-2</c:v>
                </c:pt>
                <c:pt idx="35">
                  <c:v>3.840204264117953E-2</c:v>
                </c:pt>
                <c:pt idx="36">
                  <c:v>4.2202638070447933E-2</c:v>
                </c:pt>
                <c:pt idx="37">
                  <c:v>4.4238970827565914E-2</c:v>
                </c:pt>
                <c:pt idx="38">
                  <c:v>4.6011476576630683E-2</c:v>
                </c:pt>
                <c:pt idx="39">
                  <c:v>4.789391083960598E-2</c:v>
                </c:pt>
                <c:pt idx="40">
                  <c:v>4.6627388425557345E-2</c:v>
                </c:pt>
                <c:pt idx="41">
                  <c:v>4.4697221785697024E-2</c:v>
                </c:pt>
                <c:pt idx="42">
                  <c:v>4.3528115589594234E-2</c:v>
                </c:pt>
                <c:pt idx="43">
                  <c:v>4.2347602033525923E-2</c:v>
                </c:pt>
                <c:pt idx="44">
                  <c:v>4.1523738905895384E-2</c:v>
                </c:pt>
                <c:pt idx="45">
                  <c:v>4.0195175735160377E-2</c:v>
                </c:pt>
                <c:pt idx="46">
                  <c:v>4.0685965183531167E-2</c:v>
                </c:pt>
                <c:pt idx="47">
                  <c:v>4.3760710772944314E-2</c:v>
                </c:pt>
                <c:pt idx="48">
                  <c:v>5.056676498994863E-2</c:v>
                </c:pt>
                <c:pt idx="49">
                  <c:v>5.1155505099109655E-2</c:v>
                </c:pt>
                <c:pt idx="50">
                  <c:v>4.9438853422558722E-2</c:v>
                </c:pt>
                <c:pt idx="51">
                  <c:v>4.8726801583387477E-2</c:v>
                </c:pt>
                <c:pt idx="52">
                  <c:v>4.6941487740466116E-2</c:v>
                </c:pt>
                <c:pt idx="53">
                  <c:v>4.3958188267514256E-2</c:v>
                </c:pt>
                <c:pt idx="54">
                  <c:v>4.3150061144801112E-2</c:v>
                </c:pt>
                <c:pt idx="55">
                  <c:v>3.4902335127280401E-2</c:v>
                </c:pt>
                <c:pt idx="56">
                  <c:v>2.6032085619403369E-2</c:v>
                </c:pt>
                <c:pt idx="57">
                  <c:v>2.2313934542959216E-2</c:v>
                </c:pt>
                <c:pt idx="58">
                  <c:v>2.403381287830415E-2</c:v>
                </c:pt>
                <c:pt idx="59">
                  <c:v>2.8982396587795611E-2</c:v>
                </c:pt>
                <c:pt idx="60">
                  <c:v>3.414677314506509E-2</c:v>
                </c:pt>
                <c:pt idx="61">
                  <c:v>4.0996815507337032E-2</c:v>
                </c:pt>
                <c:pt idx="62">
                  <c:v>4.7164434349241828E-2</c:v>
                </c:pt>
                <c:pt idx="63">
                  <c:v>5.124670546112764E-2</c:v>
                </c:pt>
                <c:pt idx="64">
                  <c:v>5.2277436281529303E-2</c:v>
                </c:pt>
                <c:pt idx="65">
                  <c:v>4.9804768612013994E-2</c:v>
                </c:pt>
                <c:pt idx="66">
                  <c:v>4.7394775371736524E-2</c:v>
                </c:pt>
                <c:pt idx="67">
                  <c:v>4.5167701272008823E-2</c:v>
                </c:pt>
                <c:pt idx="68">
                  <c:v>4.4635838667081956E-2</c:v>
                </c:pt>
                <c:pt idx="69">
                  <c:v>4.3481784776653307E-2</c:v>
                </c:pt>
                <c:pt idx="70">
                  <c:v>4.3689157296116207E-2</c:v>
                </c:pt>
                <c:pt idx="71">
                  <c:v>4.1561324339554055E-2</c:v>
                </c:pt>
                <c:pt idx="72">
                  <c:v>4.2356216852229636E-2</c:v>
                </c:pt>
                <c:pt idx="73">
                  <c:v>4.5053259129357322E-2</c:v>
                </c:pt>
                <c:pt idx="74">
                  <c:v>4.8832949070636532E-2</c:v>
                </c:pt>
                <c:pt idx="75">
                  <c:v>4.5339584123862423E-2</c:v>
                </c:pt>
                <c:pt idx="76">
                  <c:v>3.2351241503478852E-2</c:v>
                </c:pt>
                <c:pt idx="77">
                  <c:v>2.5449844725198296E-2</c:v>
                </c:pt>
                <c:pt idx="78">
                  <c:v>1.9737128428229965E-2</c:v>
                </c:pt>
                <c:pt idx="79">
                  <c:v>1.0026825726452578E-2</c:v>
                </c:pt>
                <c:pt idx="80">
                  <c:v>1.1399633601842924E-2</c:v>
                </c:pt>
                <c:pt idx="81">
                  <c:v>1.5669049097941645E-2</c:v>
                </c:pt>
                <c:pt idx="82">
                  <c:v>1.615827196695286E-2</c:v>
                </c:pt>
                <c:pt idx="83">
                  <c:v>1.340297324165199E-2</c:v>
                </c:pt>
                <c:pt idx="84">
                  <c:v>1.2836780830332021E-2</c:v>
                </c:pt>
                <c:pt idx="85">
                  <c:v>1.3155072652502047E-2</c:v>
                </c:pt>
                <c:pt idx="86">
                  <c:v>1.4176190918373518E-2</c:v>
                </c:pt>
                <c:pt idx="87">
                  <c:v>1.2616592218694933E-2</c:v>
                </c:pt>
                <c:pt idx="88">
                  <c:v>8.905853489365019E-3</c:v>
                </c:pt>
                <c:pt idx="89">
                  <c:v>-3.1246422391317807E-3</c:v>
                </c:pt>
                <c:pt idx="90">
                  <c:v>-1.2382149667762549E-2</c:v>
                </c:pt>
                <c:pt idx="91">
                  <c:v>-1.4510360296613461E-2</c:v>
                </c:pt>
                <c:pt idx="92">
                  <c:v>-1.8549448102609389E-2</c:v>
                </c:pt>
                <c:pt idx="93">
                  <c:v>-1.884436610633422E-2</c:v>
                </c:pt>
                <c:pt idx="94">
                  <c:v>-1.5860187047121072E-2</c:v>
                </c:pt>
                <c:pt idx="95">
                  <c:v>-1.2190909471976319E-2</c:v>
                </c:pt>
                <c:pt idx="96">
                  <c:v>-6.7775918117485333E-3</c:v>
                </c:pt>
                <c:pt idx="97">
                  <c:v>-1.1265129762749913E-3</c:v>
                </c:pt>
                <c:pt idx="98">
                  <c:v>3.2004692722021324E-3</c:v>
                </c:pt>
                <c:pt idx="99">
                  <c:v>5.5667976072237904E-3</c:v>
                </c:pt>
                <c:pt idx="100">
                  <c:v>8.7220908607088567E-3</c:v>
                </c:pt>
                <c:pt idx="101">
                  <c:v>1.8684396790527063E-2</c:v>
                </c:pt>
                <c:pt idx="102">
                  <c:v>1.45255365735153E-2</c:v>
                </c:pt>
                <c:pt idx="103">
                  <c:v>1.4551793577806116E-2</c:v>
                </c:pt>
                <c:pt idx="104">
                  <c:v>2.277194657851098E-2</c:v>
                </c:pt>
                <c:pt idx="105">
                  <c:v>2.3532076294574551E-2</c:v>
                </c:pt>
                <c:pt idx="106">
                  <c:v>2.5290863018567811E-2</c:v>
                </c:pt>
                <c:pt idx="107">
                  <c:v>2.9446145466863024E-2</c:v>
                </c:pt>
                <c:pt idx="108">
                  <c:v>3.6277497097550092E-2</c:v>
                </c:pt>
                <c:pt idx="109">
                  <c:v>3.8259118096539792E-2</c:v>
                </c:pt>
                <c:pt idx="110">
                  <c:v>4.0214537459415924E-2</c:v>
                </c:pt>
                <c:pt idx="111">
                  <c:v>3.8907751328776115E-2</c:v>
                </c:pt>
                <c:pt idx="112">
                  <c:v>2.0375706935324991E-2</c:v>
                </c:pt>
                <c:pt idx="113">
                  <c:v>5.5419543330215183E-3</c:v>
                </c:pt>
                <c:pt idx="114">
                  <c:v>4.5009763985426514E-3</c:v>
                </c:pt>
                <c:pt idx="115">
                  <c:v>8.3499134598819247E-3</c:v>
                </c:pt>
                <c:pt idx="116">
                  <c:v>9.7574925393397582E-3</c:v>
                </c:pt>
                <c:pt idx="117">
                  <c:v>1.5530029469652743E-2</c:v>
                </c:pt>
                <c:pt idx="118">
                  <c:v>1.576055406756571E-2</c:v>
                </c:pt>
                <c:pt idx="119">
                  <c:v>1.3374728252788683E-2</c:v>
                </c:pt>
                <c:pt idx="120">
                  <c:v>1.4033095786931682E-2</c:v>
                </c:pt>
                <c:pt idx="121">
                  <c:v>1.6394322283757121E-2</c:v>
                </c:pt>
                <c:pt idx="122">
                  <c:v>1.6498156546269641E-2</c:v>
                </c:pt>
                <c:pt idx="123">
                  <c:v>1.3540522769961668E-2</c:v>
                </c:pt>
                <c:pt idx="124">
                  <c:v>1.1179774215231045E-2</c:v>
                </c:pt>
                <c:pt idx="125">
                  <c:v>9.3543050998424748E-3</c:v>
                </c:pt>
                <c:pt idx="126">
                  <c:v>6.9279706019464956E-3</c:v>
                </c:pt>
                <c:pt idx="127">
                  <c:v>1.2785318127028766E-2</c:v>
                </c:pt>
                <c:pt idx="128">
                  <c:v>1.4000259342217507E-2</c:v>
                </c:pt>
                <c:pt idx="129">
                  <c:v>1.394187010439933E-2</c:v>
                </c:pt>
                <c:pt idx="130">
                  <c:v>2.149511918796896E-2</c:v>
                </c:pt>
                <c:pt idx="131">
                  <c:v>2.9241968018443511E-2</c:v>
                </c:pt>
                <c:pt idx="132">
                  <c:v>3.7236326763858692E-2</c:v>
                </c:pt>
                <c:pt idx="133">
                  <c:v>4.2931405709030222E-2</c:v>
                </c:pt>
                <c:pt idx="134">
                  <c:v>5.0174301628214096E-2</c:v>
                </c:pt>
                <c:pt idx="135">
                  <c:v>5.3879267707062056E-2</c:v>
                </c:pt>
                <c:pt idx="136">
                  <c:v>5.5284629078755664E-2</c:v>
                </c:pt>
                <c:pt idx="137">
                  <c:v>7.1895101820471832E-2</c:v>
                </c:pt>
                <c:pt idx="138">
                  <c:v>7.6136491464847134E-2</c:v>
                </c:pt>
                <c:pt idx="139">
                  <c:v>7.463587193208282E-2</c:v>
                </c:pt>
                <c:pt idx="140">
                  <c:v>7.1715888303942599E-2</c:v>
                </c:pt>
                <c:pt idx="141">
                  <c:v>6.8840587782097451E-2</c:v>
                </c:pt>
                <c:pt idx="142">
                  <c:v>6.475381782476837E-2</c:v>
                </c:pt>
                <c:pt idx="143">
                  <c:v>6.444954477638376E-2</c:v>
                </c:pt>
                <c:pt idx="144">
                  <c:v>7.4387103172401992E-2</c:v>
                </c:pt>
                <c:pt idx="145">
                  <c:v>8.4135883887867219E-2</c:v>
                </c:pt>
                <c:pt idx="146">
                  <c:v>8.9747530987578525E-2</c:v>
                </c:pt>
                <c:pt idx="147">
                  <c:v>9.2938527637551491E-2</c:v>
                </c:pt>
                <c:pt idx="148">
                  <c:v>8.8463851793996226E-2</c:v>
                </c:pt>
                <c:pt idx="149">
                  <c:v>8.3077700986695743E-2</c:v>
                </c:pt>
                <c:pt idx="150">
                  <c:v>7.9743518078698783E-2</c:v>
                </c:pt>
                <c:pt idx="151">
                  <c:v>7.741298232881387E-2</c:v>
                </c:pt>
                <c:pt idx="152">
                  <c:v>7.9306756098702913E-2</c:v>
                </c:pt>
                <c:pt idx="153">
                  <c:v>8.7046768592680748E-2</c:v>
                </c:pt>
                <c:pt idx="154">
                  <c:v>9.8910623846690846E-2</c:v>
                </c:pt>
                <c:pt idx="155">
                  <c:v>0.10875751734840121</c:v>
                </c:pt>
                <c:pt idx="156">
                  <c:v>0.11748858024347442</c:v>
                </c:pt>
                <c:pt idx="157">
                  <c:v>0.12271629564678772</c:v>
                </c:pt>
                <c:pt idx="158">
                  <c:v>0.1264136619069767</c:v>
                </c:pt>
                <c:pt idx="159">
                  <c:v>0.12611661559898119</c:v>
                </c:pt>
                <c:pt idx="160">
                  <c:v>0.12241707639980676</c:v>
                </c:pt>
                <c:pt idx="161">
                  <c:v>0.11755635174562692</c:v>
                </c:pt>
                <c:pt idx="162">
                  <c:v>0.11520604260153142</c:v>
                </c:pt>
                <c:pt idx="163">
                  <c:v>0.12425947175625104</c:v>
                </c:pt>
                <c:pt idx="164">
                  <c:v>0.13574279508621079</c:v>
                </c:pt>
                <c:pt idx="165">
                  <c:v>0.1272382126810179</c:v>
                </c:pt>
                <c:pt idx="166">
                  <c:v>0.12149041905585189</c:v>
                </c:pt>
                <c:pt idx="167">
                  <c:v>0.11947257397218919</c:v>
                </c:pt>
                <c:pt idx="168">
                  <c:v>0.12569884001019124</c:v>
                </c:pt>
                <c:pt idx="169">
                  <c:v>0.1253158217323414</c:v>
                </c:pt>
                <c:pt idx="170">
                  <c:v>0.11966546673055498</c:v>
                </c:pt>
                <c:pt idx="171">
                  <c:v>0.11245746058724659</c:v>
                </c:pt>
                <c:pt idx="172">
                  <c:v>0.10531593132479385</c:v>
                </c:pt>
                <c:pt idx="173">
                  <c:v>0.10328675381908169</c:v>
                </c:pt>
                <c:pt idx="174">
                  <c:v>0.10054139923261651</c:v>
                </c:pt>
                <c:pt idx="175">
                  <c:v>9.4364301219394028E-2</c:v>
                </c:pt>
                <c:pt idx="176">
                  <c:v>8.7416369208601644E-2</c:v>
                </c:pt>
                <c:pt idx="177">
                  <c:v>8.2970912902391433E-2</c:v>
                </c:pt>
                <c:pt idx="178">
                  <c:v>7.6066508310916894E-2</c:v>
                </c:pt>
                <c:pt idx="179">
                  <c:v>6.7528286204567869E-2</c:v>
                </c:pt>
                <c:pt idx="180">
                  <c:v>6.4104385318404233E-2</c:v>
                </c:pt>
                <c:pt idx="181">
                  <c:v>6.1922959669939957E-2</c:v>
                </c:pt>
                <c:pt idx="182">
                  <c:v>6.1103992683562147E-2</c:v>
                </c:pt>
                <c:pt idx="183">
                  <c:v>6.1253804395904297E-2</c:v>
                </c:pt>
                <c:pt idx="184">
                  <c:v>6.3141019584480457E-2</c:v>
                </c:pt>
                <c:pt idx="185">
                  <c:v>6.0922864677999095E-2</c:v>
                </c:pt>
                <c:pt idx="186">
                  <c:v>5.7633232292908523E-2</c:v>
                </c:pt>
                <c:pt idx="187">
                  <c:v>5.0822552789879766E-2</c:v>
                </c:pt>
                <c:pt idx="188">
                  <c:v>4.0631163531199346E-2</c:v>
                </c:pt>
                <c:pt idx="189">
                  <c:v>3.3047299456936415E-2</c:v>
                </c:pt>
                <c:pt idx="190">
                  <c:v>3.7900852297201311E-2</c:v>
                </c:pt>
                <c:pt idx="191">
                  <c:v>4.8737325388863439E-2</c:v>
                </c:pt>
                <c:pt idx="192">
                  <c:v>6.0937959457203532E-2</c:v>
                </c:pt>
                <c:pt idx="193">
                  <c:v>6.5520314255977929E-2</c:v>
                </c:pt>
                <c:pt idx="194">
                  <c:v>6.967322352663699E-2</c:v>
                </c:pt>
                <c:pt idx="195">
                  <c:v>7.5661726134979013E-2</c:v>
                </c:pt>
                <c:pt idx="196">
                  <c:v>8.2953445000488762E-2</c:v>
                </c:pt>
                <c:pt idx="197">
                  <c:v>8.4570960462300268E-2</c:v>
                </c:pt>
                <c:pt idx="198">
                  <c:v>8.5893823002298766E-2</c:v>
                </c:pt>
                <c:pt idx="199">
                  <c:v>8.9398682890951001E-2</c:v>
                </c:pt>
                <c:pt idx="200">
                  <c:v>9.8348007547706146E-2</c:v>
                </c:pt>
                <c:pt idx="201">
                  <c:v>0.10758740886814167</c:v>
                </c:pt>
                <c:pt idx="202">
                  <c:v>0.10966919943052662</c:v>
                </c:pt>
                <c:pt idx="203">
                  <c:v>0.11248406586436537</c:v>
                </c:pt>
                <c:pt idx="204">
                  <c:v>0.11571016488563422</c:v>
                </c:pt>
                <c:pt idx="205">
                  <c:v>0.11314727650931111</c:v>
                </c:pt>
                <c:pt idx="206">
                  <c:v>0.11051848768443137</c:v>
                </c:pt>
                <c:pt idx="207">
                  <c:v>0.10761746880805655</c:v>
                </c:pt>
                <c:pt idx="208">
                  <c:v>0.10285678239778658</c:v>
                </c:pt>
                <c:pt idx="209">
                  <c:v>9.3347598728339767E-2</c:v>
                </c:pt>
                <c:pt idx="210">
                  <c:v>9.2544482646328446E-2</c:v>
                </c:pt>
                <c:pt idx="211">
                  <c:v>9.1396545492355027E-2</c:v>
                </c:pt>
                <c:pt idx="212">
                  <c:v>9.2939410893384519E-2</c:v>
                </c:pt>
                <c:pt idx="213">
                  <c:v>9.5218384088715483E-2</c:v>
                </c:pt>
                <c:pt idx="214">
                  <c:v>9.6398707586882224E-2</c:v>
                </c:pt>
                <c:pt idx="215">
                  <c:v>0.10720933475681722</c:v>
                </c:pt>
                <c:pt idx="216">
                  <c:v>0.11064183792106164</c:v>
                </c:pt>
                <c:pt idx="217">
                  <c:v>0.11200434342855572</c:v>
                </c:pt>
                <c:pt idx="218">
                  <c:v>0.11429875939954037</c:v>
                </c:pt>
                <c:pt idx="219">
                  <c:v>0.11453328222686752</c:v>
                </c:pt>
                <c:pt idx="220">
                  <c:v>0.11118288234237098</c:v>
                </c:pt>
                <c:pt idx="221">
                  <c:v>0.10458194046885214</c:v>
                </c:pt>
                <c:pt idx="222">
                  <c:v>9.9120413109244798E-2</c:v>
                </c:pt>
                <c:pt idx="223">
                  <c:v>9.6185285419796443E-2</c:v>
                </c:pt>
                <c:pt idx="224">
                  <c:v>9.1293729545922644E-2</c:v>
                </c:pt>
                <c:pt idx="225">
                  <c:v>8.7143456923497467E-2</c:v>
                </c:pt>
                <c:pt idx="226">
                  <c:v>8.3453395921764567E-2</c:v>
                </c:pt>
                <c:pt idx="227">
                  <c:v>8.3558096913047525E-2</c:v>
                </c:pt>
                <c:pt idx="228">
                  <c:v>8.6728691593962765E-2</c:v>
                </c:pt>
                <c:pt idx="229">
                  <c:v>9.3077248243820798E-2</c:v>
                </c:pt>
                <c:pt idx="230">
                  <c:v>0.10156808118203299</c:v>
                </c:pt>
                <c:pt idx="231">
                  <c:v>0.10543976483819771</c:v>
                </c:pt>
                <c:pt idx="232">
                  <c:v>0.10605209918878256</c:v>
                </c:pt>
                <c:pt idx="233">
                  <c:v>0.10270243346239002</c:v>
                </c:pt>
                <c:pt idx="234">
                  <c:v>0.10448919334371087</c:v>
                </c:pt>
                <c:pt idx="235">
                  <c:v>0.10316410648271081</c:v>
                </c:pt>
                <c:pt idx="236">
                  <c:v>0.10275443222019122</c:v>
                </c:pt>
                <c:pt idx="237">
                  <c:v>0.10366668896719355</c:v>
                </c:pt>
                <c:pt idx="238">
                  <c:v>0.1056427946559646</c:v>
                </c:pt>
                <c:pt idx="239">
                  <c:v>0.10659397128158991</c:v>
                </c:pt>
                <c:pt idx="240">
                  <c:v>0.10910636831616306</c:v>
                </c:pt>
                <c:pt idx="241">
                  <c:v>0.11340312295920017</c:v>
                </c:pt>
                <c:pt idx="242">
                  <c:v>0.1170285493997314</c:v>
                </c:pt>
                <c:pt idx="243">
                  <c:v>0.11425198206552969</c:v>
                </c:pt>
                <c:pt idx="244">
                  <c:v>0.10590400523714739</c:v>
                </c:pt>
                <c:pt idx="245">
                  <c:v>9.5428102391844766E-2</c:v>
                </c:pt>
                <c:pt idx="246">
                  <c:v>8.9470263301674208E-2</c:v>
                </c:pt>
                <c:pt idx="247">
                  <c:v>8.7010000632554679E-2</c:v>
                </c:pt>
                <c:pt idx="248">
                  <c:v>8.4929541527603764E-2</c:v>
                </c:pt>
                <c:pt idx="249">
                  <c:v>8.5524655714045925E-2</c:v>
                </c:pt>
                <c:pt idx="250">
                  <c:v>8.2480778979130379E-2</c:v>
                </c:pt>
                <c:pt idx="251">
                  <c:v>7.9858637341950728E-2</c:v>
                </c:pt>
                <c:pt idx="252">
                  <c:v>8.0856343461050764E-2</c:v>
                </c:pt>
                <c:pt idx="253">
                  <c:v>8.2649587746761413E-2</c:v>
                </c:pt>
                <c:pt idx="254">
                  <c:v>8.3043342458797728E-2</c:v>
                </c:pt>
                <c:pt idx="255">
                  <c:v>8.1201687926668487E-2</c:v>
                </c:pt>
                <c:pt idx="256">
                  <c:v>7.645615760667468E-2</c:v>
                </c:pt>
                <c:pt idx="257">
                  <c:v>7.003733476115491E-2</c:v>
                </c:pt>
                <c:pt idx="258">
                  <c:v>6.7181554607689264E-2</c:v>
                </c:pt>
                <c:pt idx="259">
                  <c:v>6.3091404962252184E-2</c:v>
                </c:pt>
                <c:pt idx="260">
                  <c:v>5.8107657887221532E-2</c:v>
                </c:pt>
                <c:pt idx="261">
                  <c:v>5.5372412818340634E-2</c:v>
                </c:pt>
                <c:pt idx="262">
                  <c:v>5.5119593995432113E-2</c:v>
                </c:pt>
                <c:pt idx="263">
                  <c:v>5.6709831305989944E-2</c:v>
                </c:pt>
                <c:pt idx="264">
                  <c:v>6.036705867801917E-2</c:v>
                </c:pt>
                <c:pt idx="265">
                  <c:v>6.3513608701888394E-2</c:v>
                </c:pt>
                <c:pt idx="266">
                  <c:v>6.4013509190742127E-2</c:v>
                </c:pt>
                <c:pt idx="267">
                  <c:v>6.1589525640095566E-2</c:v>
                </c:pt>
                <c:pt idx="268">
                  <c:v>6.2958759356130933E-2</c:v>
                </c:pt>
                <c:pt idx="269">
                  <c:v>6.2617316810046078E-2</c:v>
                </c:pt>
                <c:pt idx="270">
                  <c:v>6.5821397893279801E-2</c:v>
                </c:pt>
                <c:pt idx="271">
                  <c:v>6.5436419697730924E-2</c:v>
                </c:pt>
                <c:pt idx="272">
                  <c:v>5.9761643906132172E-2</c:v>
                </c:pt>
                <c:pt idx="273">
                  <c:v>5.8942577741802893E-2</c:v>
                </c:pt>
                <c:pt idx="274">
                  <c:v>5.6139394203684752E-2</c:v>
                </c:pt>
                <c:pt idx="275">
                  <c:v>5.8251071696990842E-2</c:v>
                </c:pt>
                <c:pt idx="276">
                  <c:v>6.4825257933512556E-2</c:v>
                </c:pt>
                <c:pt idx="277">
                  <c:v>6.8511470872127972E-2</c:v>
                </c:pt>
                <c:pt idx="278">
                  <c:v>6.9540273282626713E-2</c:v>
                </c:pt>
                <c:pt idx="279">
                  <c:v>6.9633038413839013E-2</c:v>
                </c:pt>
                <c:pt idx="280">
                  <c:v>6.6934342746751696E-2</c:v>
                </c:pt>
                <c:pt idx="281">
                  <c:v>6.5189585021991903E-2</c:v>
                </c:pt>
                <c:pt idx="282">
                  <c:v>6.4963721975379932E-2</c:v>
                </c:pt>
                <c:pt idx="283">
                  <c:v>6.3265302639670076E-2</c:v>
                </c:pt>
                <c:pt idx="284">
                  <c:v>6.393509554746489E-2</c:v>
                </c:pt>
                <c:pt idx="285">
                  <c:v>6.6813420261757683E-2</c:v>
                </c:pt>
                <c:pt idx="286">
                  <c:v>7.049077192617148E-2</c:v>
                </c:pt>
                <c:pt idx="287">
                  <c:v>7.3407758590642302E-2</c:v>
                </c:pt>
                <c:pt idx="288">
                  <c:v>7.96049986753289E-2</c:v>
                </c:pt>
                <c:pt idx="289">
                  <c:v>8.5968667525175832E-2</c:v>
                </c:pt>
                <c:pt idx="290">
                  <c:v>8.9751076318550768E-2</c:v>
                </c:pt>
                <c:pt idx="291">
                  <c:v>9.2618297111082298E-2</c:v>
                </c:pt>
                <c:pt idx="292">
                  <c:v>9.3149487770585196E-2</c:v>
                </c:pt>
                <c:pt idx="293">
                  <c:v>9.0895774691857098E-2</c:v>
                </c:pt>
                <c:pt idx="294">
                  <c:v>9.3787599968129728E-2</c:v>
                </c:pt>
                <c:pt idx="295">
                  <c:v>9.7016900128022568E-2</c:v>
                </c:pt>
                <c:pt idx="296">
                  <c:v>0.10151974860482581</c:v>
                </c:pt>
                <c:pt idx="297">
                  <c:v>0.10912344679330317</c:v>
                </c:pt>
                <c:pt idx="298">
                  <c:v>0.11162688280106002</c:v>
                </c:pt>
                <c:pt idx="299">
                  <c:v>0.11313747400762075</c:v>
                </c:pt>
                <c:pt idx="300">
                  <c:v>0.11452981895444735</c:v>
                </c:pt>
                <c:pt idx="301">
                  <c:v>0.11607078090018268</c:v>
                </c:pt>
                <c:pt idx="302">
                  <c:v>0.11732627707261299</c:v>
                </c:pt>
                <c:pt idx="303">
                  <c:v>0.11811956375951116</c:v>
                </c:pt>
                <c:pt idx="304">
                  <c:v>0.11671488897852222</c:v>
                </c:pt>
                <c:pt idx="305">
                  <c:v>0.1169340083129411</c:v>
                </c:pt>
                <c:pt idx="306">
                  <c:v>0.11632687301145062</c:v>
                </c:pt>
                <c:pt idx="307">
                  <c:v>0.11745922098712842</c:v>
                </c:pt>
                <c:pt idx="308">
                  <c:v>0.1186522047366987</c:v>
                </c:pt>
                <c:pt idx="309">
                  <c:v>0.1182037818251046</c:v>
                </c:pt>
                <c:pt idx="310">
                  <c:v>0.11682338929062561</c:v>
                </c:pt>
                <c:pt idx="311">
                  <c:v>0.11691036434634285</c:v>
                </c:pt>
                <c:pt idx="312">
                  <c:v>0.11736301481903855</c:v>
                </c:pt>
                <c:pt idx="313">
                  <c:v>0.11529257776876278</c:v>
                </c:pt>
                <c:pt idx="314">
                  <c:v>0.11247445726505052</c:v>
                </c:pt>
                <c:pt idx="315">
                  <c:v>0.10933399915581621</c:v>
                </c:pt>
                <c:pt idx="316">
                  <c:v>0.10645852490690277</c:v>
                </c:pt>
                <c:pt idx="317">
                  <c:v>0.10454166660121994</c:v>
                </c:pt>
                <c:pt idx="318">
                  <c:v>0.10070795384776055</c:v>
                </c:pt>
                <c:pt idx="319">
                  <c:v>9.6386211006643671E-2</c:v>
                </c:pt>
                <c:pt idx="320">
                  <c:v>8.8728807192654996E-2</c:v>
                </c:pt>
                <c:pt idx="321">
                  <c:v>8.1854934998939768E-2</c:v>
                </c:pt>
                <c:pt idx="322">
                  <c:v>8.0700978133920798E-2</c:v>
                </c:pt>
                <c:pt idx="323">
                  <c:v>8.2983644048936989E-2</c:v>
                </c:pt>
                <c:pt idx="324">
                  <c:v>9.0729282073729364E-2</c:v>
                </c:pt>
                <c:pt idx="325">
                  <c:v>9.8420718736980148E-2</c:v>
                </c:pt>
                <c:pt idx="326">
                  <c:v>0.10331088105471231</c:v>
                </c:pt>
                <c:pt idx="327">
                  <c:v>0.10700702599380386</c:v>
                </c:pt>
                <c:pt idx="328">
                  <c:v>0.10774774282792172</c:v>
                </c:pt>
                <c:pt idx="329">
                  <c:v>0.10302985692640659</c:v>
                </c:pt>
                <c:pt idx="330">
                  <c:v>9.6433334811001109E-2</c:v>
                </c:pt>
                <c:pt idx="331">
                  <c:v>9.4505481908475727E-2</c:v>
                </c:pt>
                <c:pt idx="332">
                  <c:v>9.1668105436806563E-2</c:v>
                </c:pt>
                <c:pt idx="333">
                  <c:v>9.1197608475584002E-2</c:v>
                </c:pt>
                <c:pt idx="334">
                  <c:v>9.0531731916563232E-2</c:v>
                </c:pt>
                <c:pt idx="335">
                  <c:v>9.1325809548101752E-2</c:v>
                </c:pt>
                <c:pt idx="336">
                  <c:v>9.5251132982983266E-2</c:v>
                </c:pt>
                <c:pt idx="337">
                  <c:v>9.9068695501780768E-2</c:v>
                </c:pt>
                <c:pt idx="338">
                  <c:v>0.10272093435399079</c:v>
                </c:pt>
                <c:pt idx="339">
                  <c:v>0.10555428877484289</c:v>
                </c:pt>
                <c:pt idx="340">
                  <c:v>0.10583574825082741</c:v>
                </c:pt>
                <c:pt idx="341">
                  <c:v>0.10335800591273255</c:v>
                </c:pt>
                <c:pt idx="342">
                  <c:v>9.7722403024591564E-2</c:v>
                </c:pt>
                <c:pt idx="343">
                  <c:v>9.7465126100311189E-2</c:v>
                </c:pt>
                <c:pt idx="344">
                  <c:v>0.100567642609799</c:v>
                </c:pt>
                <c:pt idx="345">
                  <c:v>0.10682295030700002</c:v>
                </c:pt>
                <c:pt idx="346">
                  <c:v>0.11247257297718777</c:v>
                </c:pt>
                <c:pt idx="347">
                  <c:v>0.11358717254198702</c:v>
                </c:pt>
                <c:pt idx="348">
                  <c:v>0.11586547274302662</c:v>
                </c:pt>
                <c:pt idx="349">
                  <c:v>0.11662384177691013</c:v>
                </c:pt>
                <c:pt idx="350">
                  <c:v>0.11629791081242401</c:v>
                </c:pt>
                <c:pt idx="351">
                  <c:v>0.11386192504962089</c:v>
                </c:pt>
                <c:pt idx="352">
                  <c:v>0.11061504132134026</c:v>
                </c:pt>
                <c:pt idx="353">
                  <c:v>0.1080774196142098</c:v>
                </c:pt>
                <c:pt idx="354">
                  <c:v>0.11058709747706086</c:v>
                </c:pt>
                <c:pt idx="355">
                  <c:v>0.1130660717885872</c:v>
                </c:pt>
                <c:pt idx="356">
                  <c:v>0.11481707132972353</c:v>
                </c:pt>
                <c:pt idx="357">
                  <c:v>0.12034615568183064</c:v>
                </c:pt>
                <c:pt idx="358">
                  <c:v>0.12530846930329353</c:v>
                </c:pt>
                <c:pt idx="359">
                  <c:v>0.13136019149174949</c:v>
                </c:pt>
                <c:pt idx="360">
                  <c:v>0.13971558437639262</c:v>
                </c:pt>
                <c:pt idx="361">
                  <c:v>0.14545214092844821</c:v>
                </c:pt>
                <c:pt idx="362">
                  <c:v>0.14939672680096591</c:v>
                </c:pt>
                <c:pt idx="363">
                  <c:v>0.15174423190910141</c:v>
                </c:pt>
                <c:pt idx="364">
                  <c:v>0.15217662070080337</c:v>
                </c:pt>
                <c:pt idx="365">
                  <c:v>0.15095988717382525</c:v>
                </c:pt>
                <c:pt idx="366">
                  <c:v>0.14779515961896342</c:v>
                </c:pt>
                <c:pt idx="367">
                  <c:v>0.1493248033880068</c:v>
                </c:pt>
                <c:pt idx="368">
                  <c:v>0.14999684217442649</c:v>
                </c:pt>
                <c:pt idx="369">
                  <c:v>0.14922590007492242</c:v>
                </c:pt>
                <c:pt idx="370">
                  <c:v>0.14875659539766894</c:v>
                </c:pt>
                <c:pt idx="371">
                  <c:v>0.14794639424351891</c:v>
                </c:pt>
                <c:pt idx="372">
                  <c:v>0.14867721483523341</c:v>
                </c:pt>
                <c:pt idx="373">
                  <c:v>0.14883667301507586</c:v>
                </c:pt>
                <c:pt idx="374">
                  <c:v>0.14579256053449258</c:v>
                </c:pt>
                <c:pt idx="375">
                  <c:v>0.14291000521435393</c:v>
                </c:pt>
                <c:pt idx="376">
                  <c:v>0.14014537166516144</c:v>
                </c:pt>
                <c:pt idx="377">
                  <c:v>0.13484276741604795</c:v>
                </c:pt>
                <c:pt idx="378">
                  <c:v>0.13075999042805542</c:v>
                </c:pt>
                <c:pt idx="379">
                  <c:v>0.12812798199385067</c:v>
                </c:pt>
                <c:pt idx="380">
                  <c:v>0.12071763415645539</c:v>
                </c:pt>
                <c:pt idx="381">
                  <c:v>0.11669487504892483</c:v>
                </c:pt>
                <c:pt idx="382">
                  <c:v>0.11033548816220318</c:v>
                </c:pt>
                <c:pt idx="383">
                  <c:v>0.10789992456357121</c:v>
                </c:pt>
                <c:pt idx="384">
                  <c:v>0.10857103879215124</c:v>
                </c:pt>
                <c:pt idx="385">
                  <c:v>0.10894453369535205</c:v>
                </c:pt>
                <c:pt idx="386">
                  <c:v>0.10887875737626729</c:v>
                </c:pt>
                <c:pt idx="387">
                  <c:v>0.10766537466145751</c:v>
                </c:pt>
                <c:pt idx="388">
                  <c:v>0.1060422712478381</c:v>
                </c:pt>
                <c:pt idx="389">
                  <c:v>0.10190097185719615</c:v>
                </c:pt>
                <c:pt idx="390">
                  <c:v>9.8374586502477226E-2</c:v>
                </c:pt>
                <c:pt idx="391">
                  <c:v>9.7153473608404553E-2</c:v>
                </c:pt>
                <c:pt idx="392">
                  <c:v>9.4421907753545739E-2</c:v>
                </c:pt>
                <c:pt idx="393">
                  <c:v>9.2146099085663763E-2</c:v>
                </c:pt>
                <c:pt idx="394">
                  <c:v>9.2105887100544209E-2</c:v>
                </c:pt>
                <c:pt idx="395">
                  <c:v>9.2931092185511044E-2</c:v>
                </c:pt>
                <c:pt idx="396">
                  <c:v>9.7578255590438201E-2</c:v>
                </c:pt>
                <c:pt idx="397">
                  <c:v>0.10460986801541061</c:v>
                </c:pt>
                <c:pt idx="398">
                  <c:v>0.10977272658825961</c:v>
                </c:pt>
                <c:pt idx="399">
                  <c:v>0.11583494874749969</c:v>
                </c:pt>
                <c:pt idx="400">
                  <c:v>0.11920583923318616</c:v>
                </c:pt>
                <c:pt idx="401">
                  <c:v>0.11985242878033375</c:v>
                </c:pt>
                <c:pt idx="402">
                  <c:v>0.12297162127861752</c:v>
                </c:pt>
                <c:pt idx="403">
                  <c:v>0.12569117634241955</c:v>
                </c:pt>
                <c:pt idx="404">
                  <c:v>0.12602213523389416</c:v>
                </c:pt>
                <c:pt idx="405">
                  <c:v>0.13435653059663991</c:v>
                </c:pt>
                <c:pt idx="406">
                  <c:v>0.13882875147845031</c:v>
                </c:pt>
                <c:pt idx="407">
                  <c:v>0.14150313785484644</c:v>
                </c:pt>
                <c:pt idx="408">
                  <c:v>0.14265813612563971</c:v>
                </c:pt>
                <c:pt idx="409">
                  <c:v>0.14353051555314522</c:v>
                </c:pt>
                <c:pt idx="410">
                  <c:v>0.14383023778611728</c:v>
                </c:pt>
                <c:pt idx="411">
                  <c:v>0.14338404383535094</c:v>
                </c:pt>
                <c:pt idx="412">
                  <c:v>0.14272634651321794</c:v>
                </c:pt>
                <c:pt idx="413">
                  <c:v>0.13954917589891241</c:v>
                </c:pt>
                <c:pt idx="414">
                  <c:v>0.13641787720723256</c:v>
                </c:pt>
                <c:pt idx="415">
                  <c:v>0.13375502258671021</c:v>
                </c:pt>
                <c:pt idx="416">
                  <c:v>0.13406399071679678</c:v>
                </c:pt>
                <c:pt idx="417">
                  <c:v>0.13418081291141518</c:v>
                </c:pt>
                <c:pt idx="418">
                  <c:v>0.13307935413299637</c:v>
                </c:pt>
                <c:pt idx="419">
                  <c:v>0.13014375905323838</c:v>
                </c:pt>
                <c:pt idx="420">
                  <c:v>0.13088159998988017</c:v>
                </c:pt>
                <c:pt idx="421">
                  <c:v>0.13159707122961867</c:v>
                </c:pt>
                <c:pt idx="422">
                  <c:v>0.13090155538367987</c:v>
                </c:pt>
                <c:pt idx="423">
                  <c:v>0.13017012249846083</c:v>
                </c:pt>
                <c:pt idx="424">
                  <c:v>0.12487072461293112</c:v>
                </c:pt>
                <c:pt idx="425">
                  <c:v>0.11958447286621139</c:v>
                </c:pt>
                <c:pt idx="426">
                  <c:v>0.11366377095149262</c:v>
                </c:pt>
                <c:pt idx="427">
                  <c:v>0.10940906483695392</c:v>
                </c:pt>
                <c:pt idx="428">
                  <c:v>0.10646953824417604</c:v>
                </c:pt>
                <c:pt idx="429">
                  <c:v>0.10513680212857612</c:v>
                </c:pt>
                <c:pt idx="430">
                  <c:v>0.1036377512414221</c:v>
                </c:pt>
                <c:pt idx="431">
                  <c:v>0.10172272042274447</c:v>
                </c:pt>
                <c:pt idx="432">
                  <c:v>0.10451299288729121</c:v>
                </c:pt>
                <c:pt idx="433">
                  <c:v>0.10636724324998602</c:v>
                </c:pt>
                <c:pt idx="434">
                  <c:v>0.10537047354584952</c:v>
                </c:pt>
                <c:pt idx="435">
                  <c:v>0.10452238116220426</c:v>
                </c:pt>
                <c:pt idx="436">
                  <c:v>0.10111415277860861</c:v>
                </c:pt>
                <c:pt idx="437">
                  <c:v>9.5668169621112728E-2</c:v>
                </c:pt>
                <c:pt idx="438">
                  <c:v>8.8087629769910705E-2</c:v>
                </c:pt>
                <c:pt idx="439">
                  <c:v>8.6718366179905526E-2</c:v>
                </c:pt>
                <c:pt idx="440">
                  <c:v>8.4304144954498034E-2</c:v>
                </c:pt>
                <c:pt idx="441">
                  <c:v>8.1779751348269897E-2</c:v>
                </c:pt>
                <c:pt idx="442">
                  <c:v>7.3962085115932913E-2</c:v>
                </c:pt>
                <c:pt idx="443">
                  <c:v>6.2605867907747914E-2</c:v>
                </c:pt>
                <c:pt idx="444">
                  <c:v>5.9308508011942034E-2</c:v>
                </c:pt>
                <c:pt idx="445">
                  <c:v>5.7416618309816675E-2</c:v>
                </c:pt>
                <c:pt idx="446">
                  <c:v>5.6826219223129484E-2</c:v>
                </c:pt>
                <c:pt idx="447">
                  <c:v>5.655395521386275E-2</c:v>
                </c:pt>
                <c:pt idx="448">
                  <c:v>5.4026811431073934E-2</c:v>
                </c:pt>
                <c:pt idx="449">
                  <c:v>5.0068757707872891E-2</c:v>
                </c:pt>
                <c:pt idx="450">
                  <c:v>4.8577132915905714E-2</c:v>
                </c:pt>
                <c:pt idx="451">
                  <c:v>4.7060808820664782E-2</c:v>
                </c:pt>
                <c:pt idx="452">
                  <c:v>4.2851370159739964E-2</c:v>
                </c:pt>
                <c:pt idx="453">
                  <c:v>4.1161752550147306E-2</c:v>
                </c:pt>
                <c:pt idx="454">
                  <c:v>3.7630757907356857E-2</c:v>
                </c:pt>
                <c:pt idx="455">
                  <c:v>2.7152701653654392E-2</c:v>
                </c:pt>
                <c:pt idx="456">
                  <c:v>2.2670795843837691E-2</c:v>
                </c:pt>
                <c:pt idx="457">
                  <c:v>1.9797450230823119E-2</c:v>
                </c:pt>
                <c:pt idx="458">
                  <c:v>1.8466760560174045E-2</c:v>
                </c:pt>
                <c:pt idx="459">
                  <c:v>1.8120728323381036E-2</c:v>
                </c:pt>
                <c:pt idx="460">
                  <c:v>1.6132951408613941E-2</c:v>
                </c:pt>
                <c:pt idx="461">
                  <c:v>8.8040782960119527E-3</c:v>
                </c:pt>
                <c:pt idx="462">
                  <c:v>-2.8308416765376876E-4</c:v>
                </c:pt>
                <c:pt idx="463">
                  <c:v>-5.1030836454080131E-3</c:v>
                </c:pt>
                <c:pt idx="464">
                  <c:v>-1.286722382979999E-2</c:v>
                </c:pt>
                <c:pt idx="465">
                  <c:v>-2.271835409350054E-2</c:v>
                </c:pt>
                <c:pt idx="466">
                  <c:v>-2.8671399095978611E-2</c:v>
                </c:pt>
                <c:pt idx="467">
                  <c:v>-2.4921408933762379E-2</c:v>
                </c:pt>
                <c:pt idx="468">
                  <c:v>-1.2009201586624656E-2</c:v>
                </c:pt>
                <c:pt idx="469">
                  <c:v>-4.1995369425817941E-3</c:v>
                </c:pt>
                <c:pt idx="470">
                  <c:v>1.6237576542233092E-3</c:v>
                </c:pt>
                <c:pt idx="471">
                  <c:v>3.4840958976145612E-3</c:v>
                </c:pt>
                <c:pt idx="472">
                  <c:v>1.6101072416008471E-3</c:v>
                </c:pt>
                <c:pt idx="473">
                  <c:v>1.4046180830762508E-3</c:v>
                </c:pt>
                <c:pt idx="474">
                  <c:v>2.9707411658508342E-3</c:v>
                </c:pt>
                <c:pt idx="475">
                  <c:v>3.0630394930364628E-3</c:v>
                </c:pt>
                <c:pt idx="476">
                  <c:v>1.3822217176029379E-3</c:v>
                </c:pt>
                <c:pt idx="477">
                  <c:v>-3.6150668926815789E-4</c:v>
                </c:pt>
                <c:pt idx="478">
                  <c:v>-8.7939355501865067E-3</c:v>
                </c:pt>
                <c:pt idx="479">
                  <c:v>-1.3621860642172554E-2</c:v>
                </c:pt>
                <c:pt idx="480">
                  <c:v>-6.8106604091999834E-3</c:v>
                </c:pt>
                <c:pt idx="481">
                  <c:v>-5.8232813432201923E-4</c:v>
                </c:pt>
                <c:pt idx="482">
                  <c:v>3.7136094261880359E-3</c:v>
                </c:pt>
                <c:pt idx="483">
                  <c:v>1.3579315932910063E-3</c:v>
                </c:pt>
                <c:pt idx="484">
                  <c:v>-1.5113079122874851E-3</c:v>
                </c:pt>
                <c:pt idx="485">
                  <c:v>-6.5706722233783424E-3</c:v>
                </c:pt>
                <c:pt idx="486">
                  <c:v>-4.4725572454273914E-3</c:v>
                </c:pt>
                <c:pt idx="487">
                  <c:v>2.9093880538067001E-3</c:v>
                </c:pt>
                <c:pt idx="488">
                  <c:v>9.0519272524591798E-3</c:v>
                </c:pt>
                <c:pt idx="489">
                  <c:v>1.6286912412555313E-2</c:v>
                </c:pt>
                <c:pt idx="490">
                  <c:v>2.7295730878487252E-2</c:v>
                </c:pt>
                <c:pt idx="491">
                  <c:v>3.3490160179714415E-2</c:v>
                </c:pt>
                <c:pt idx="492">
                  <c:v>4.1454890566239286E-2</c:v>
                </c:pt>
                <c:pt idx="493">
                  <c:v>4.8197217947497484E-2</c:v>
                </c:pt>
                <c:pt idx="494">
                  <c:v>5.339289990024295E-2</c:v>
                </c:pt>
                <c:pt idx="495">
                  <c:v>5.605136580729031E-2</c:v>
                </c:pt>
                <c:pt idx="496">
                  <c:v>5.8053101300954396E-2</c:v>
                </c:pt>
                <c:pt idx="497">
                  <c:v>5.9306081798401279E-2</c:v>
                </c:pt>
                <c:pt idx="498">
                  <c:v>5.8884174055204894E-2</c:v>
                </c:pt>
                <c:pt idx="499">
                  <c:v>6.0853963224909484E-2</c:v>
                </c:pt>
                <c:pt idx="500">
                  <c:v>6.15218876784418E-2</c:v>
                </c:pt>
                <c:pt idx="501">
                  <c:v>6.7056545310695284E-2</c:v>
                </c:pt>
                <c:pt idx="502">
                  <c:v>7.6178053529840639E-2</c:v>
                </c:pt>
                <c:pt idx="503">
                  <c:v>8.9531671430731513E-2</c:v>
                </c:pt>
                <c:pt idx="504">
                  <c:v>0.10364020128201064</c:v>
                </c:pt>
                <c:pt idx="505">
                  <c:v>0.11414355813950117</c:v>
                </c:pt>
                <c:pt idx="506">
                  <c:v>0.12087333970487001</c:v>
                </c:pt>
                <c:pt idx="507">
                  <c:v>0.1255975964726197</c:v>
                </c:pt>
                <c:pt idx="508">
                  <c:v>0.13322159805743394</c:v>
                </c:pt>
                <c:pt idx="509">
                  <c:v>0.1375243142949234</c:v>
                </c:pt>
                <c:pt idx="510">
                  <c:v>0.1429718571205818</c:v>
                </c:pt>
                <c:pt idx="511">
                  <c:v>0.1459776130083501</c:v>
                </c:pt>
                <c:pt idx="512">
                  <c:v>0.14757794040677141</c:v>
                </c:pt>
                <c:pt idx="513">
                  <c:v>0.15139246975943493</c:v>
                </c:pt>
                <c:pt idx="514">
                  <c:v>0.15540943891240805</c:v>
                </c:pt>
                <c:pt idx="515">
                  <c:v>0.15894538516898399</c:v>
                </c:pt>
                <c:pt idx="516">
                  <c:v>0.16452326110368168</c:v>
                </c:pt>
                <c:pt idx="517">
                  <c:v>0.16774840398832397</c:v>
                </c:pt>
                <c:pt idx="518">
                  <c:v>0.16834641262175154</c:v>
                </c:pt>
                <c:pt idx="519">
                  <c:v>0.16734288452077944</c:v>
                </c:pt>
                <c:pt idx="520">
                  <c:v>0.16482378580537471</c:v>
                </c:pt>
                <c:pt idx="521">
                  <c:v>0.16155780806302639</c:v>
                </c:pt>
                <c:pt idx="522">
                  <c:v>0.16103794638663521</c:v>
                </c:pt>
                <c:pt idx="523">
                  <c:v>0.16180902380003914</c:v>
                </c:pt>
                <c:pt idx="524">
                  <c:v>0.16338497116169748</c:v>
                </c:pt>
                <c:pt idx="525">
                  <c:v>0.16389026796722531</c:v>
                </c:pt>
                <c:pt idx="526">
                  <c:v>0.16523750715502494</c:v>
                </c:pt>
                <c:pt idx="527">
                  <c:v>0.16251857593067237</c:v>
                </c:pt>
                <c:pt idx="528">
                  <c:v>0.15812263100296745</c:v>
                </c:pt>
                <c:pt idx="529">
                  <c:v>0.15645342107740801</c:v>
                </c:pt>
                <c:pt idx="530">
                  <c:v>0.15437244610362574</c:v>
                </c:pt>
                <c:pt idx="531">
                  <c:v>0.15288146265183192</c:v>
                </c:pt>
                <c:pt idx="532">
                  <c:v>0.15074132752704475</c:v>
                </c:pt>
                <c:pt idx="533">
                  <c:v>0.14726015559966446</c:v>
                </c:pt>
                <c:pt idx="534">
                  <c:v>0.14586642437687491</c:v>
                </c:pt>
                <c:pt idx="535">
                  <c:v>0.14423899404675924</c:v>
                </c:pt>
                <c:pt idx="536">
                  <c:v>0.14474778141730826</c:v>
                </c:pt>
                <c:pt idx="537">
                  <c:v>0.14323356557428121</c:v>
                </c:pt>
                <c:pt idx="538">
                  <c:v>0.13573949586288192</c:v>
                </c:pt>
                <c:pt idx="539">
                  <c:v>0.12645311695867767</c:v>
                </c:pt>
                <c:pt idx="540">
                  <c:v>0.12428954848438872</c:v>
                </c:pt>
                <c:pt idx="541">
                  <c:v>0.12459101803689272</c:v>
                </c:pt>
                <c:pt idx="542">
                  <c:v>0.12487135339466438</c:v>
                </c:pt>
                <c:pt idx="543">
                  <c:v>0.1253295935665</c:v>
                </c:pt>
                <c:pt idx="544">
                  <c:v>0.12600686805546171</c:v>
                </c:pt>
                <c:pt idx="545">
                  <c:v>0.12467545024896053</c:v>
                </c:pt>
                <c:pt idx="546">
                  <c:v>0.12300917298723549</c:v>
                </c:pt>
                <c:pt idx="547">
                  <c:v>0.12103381784212441</c:v>
                </c:pt>
                <c:pt idx="548">
                  <c:v>0.11804621940408656</c:v>
                </c:pt>
                <c:pt idx="549">
                  <c:v>0.11342840765535785</c:v>
                </c:pt>
                <c:pt idx="550">
                  <c:v>0.11431201170842165</c:v>
                </c:pt>
                <c:pt idx="551">
                  <c:v>0.11683721427170557</c:v>
                </c:pt>
                <c:pt idx="552">
                  <c:v>0.12274499861602894</c:v>
                </c:pt>
                <c:pt idx="553">
                  <c:v>0.12969239932248003</c:v>
                </c:pt>
                <c:pt idx="554">
                  <c:v>0.13273471713473928</c:v>
                </c:pt>
                <c:pt idx="555">
                  <c:v>0.13484838428641038</c:v>
                </c:pt>
                <c:pt idx="556">
                  <c:v>0.13488667577722174</c:v>
                </c:pt>
                <c:pt idx="557">
                  <c:v>0.1289630414106169</c:v>
                </c:pt>
                <c:pt idx="558">
                  <c:v>0.12381446051530798</c:v>
                </c:pt>
                <c:pt idx="559">
                  <c:v>0.11649506353794692</c:v>
                </c:pt>
                <c:pt idx="560">
                  <c:v>0.10632229455503719</c:v>
                </c:pt>
                <c:pt idx="561">
                  <c:v>9.7649768253997848E-2</c:v>
                </c:pt>
                <c:pt idx="562">
                  <c:v>9.3822348631570962E-2</c:v>
                </c:pt>
                <c:pt idx="563">
                  <c:v>9.910839559501762E-2</c:v>
                </c:pt>
                <c:pt idx="564">
                  <c:v>0.10623378068067932</c:v>
                </c:pt>
                <c:pt idx="565">
                  <c:v>0.11120608484379001</c:v>
                </c:pt>
                <c:pt idx="566">
                  <c:v>0.11401906080892735</c:v>
                </c:pt>
                <c:pt idx="567">
                  <c:v>0.11479560904335538</c:v>
                </c:pt>
                <c:pt idx="568">
                  <c:v>0.11449072677827717</c:v>
                </c:pt>
                <c:pt idx="569">
                  <c:v>0.11169558949215119</c:v>
                </c:pt>
                <c:pt idx="570">
                  <c:v>0.11002574212869325</c:v>
                </c:pt>
                <c:pt idx="571">
                  <c:v>0.11122660060326332</c:v>
                </c:pt>
                <c:pt idx="572">
                  <c:v>0.11223253093454399</c:v>
                </c:pt>
                <c:pt idx="573">
                  <c:v>0.11247109042140213</c:v>
                </c:pt>
                <c:pt idx="574">
                  <c:v>0.11427561831888422</c:v>
                </c:pt>
                <c:pt idx="575">
                  <c:v>0.11407991961280699</c:v>
                </c:pt>
                <c:pt idx="576">
                  <c:v>0.11339417161894352</c:v>
                </c:pt>
                <c:pt idx="577">
                  <c:v>0.11215918392844858</c:v>
                </c:pt>
                <c:pt idx="578">
                  <c:v>0.11140208540655562</c:v>
                </c:pt>
                <c:pt idx="579">
                  <c:v>0.11071295373829226</c:v>
                </c:pt>
                <c:pt idx="580">
                  <c:v>0.10725158458436024</c:v>
                </c:pt>
                <c:pt idx="581">
                  <c:v>9.8342393817993964E-2</c:v>
                </c:pt>
                <c:pt idx="582">
                  <c:v>9.4864129022625227E-2</c:v>
                </c:pt>
                <c:pt idx="583">
                  <c:v>9.2281973023613489E-2</c:v>
                </c:pt>
                <c:pt idx="584">
                  <c:v>9.48787409790387E-2</c:v>
                </c:pt>
                <c:pt idx="585">
                  <c:v>0.10300666275589022</c:v>
                </c:pt>
                <c:pt idx="586">
                  <c:v>0.10596138018330149</c:v>
                </c:pt>
                <c:pt idx="587">
                  <c:v>0.10955986536639538</c:v>
                </c:pt>
                <c:pt idx="588">
                  <c:v>0.11300555691417202</c:v>
                </c:pt>
                <c:pt idx="589">
                  <c:v>0.11756250863442561</c:v>
                </c:pt>
                <c:pt idx="590">
                  <c:v>0.11927449539577584</c:v>
                </c:pt>
                <c:pt idx="591">
                  <c:v>0.11848916701468593</c:v>
                </c:pt>
                <c:pt idx="592">
                  <c:v>0.11221609760656558</c:v>
                </c:pt>
                <c:pt idx="593">
                  <c:v>0.10635857793692249</c:v>
                </c:pt>
                <c:pt idx="594">
                  <c:v>9.8909747060655945E-2</c:v>
                </c:pt>
                <c:pt idx="595">
                  <c:v>9.3111009452435653E-2</c:v>
                </c:pt>
                <c:pt idx="596">
                  <c:v>8.3898615598713228E-2</c:v>
                </c:pt>
                <c:pt idx="597">
                  <c:v>7.9010224300089804E-2</c:v>
                </c:pt>
                <c:pt idx="598">
                  <c:v>7.5044876492422752E-2</c:v>
                </c:pt>
                <c:pt idx="599">
                  <c:v>7.430469396701897E-2</c:v>
                </c:pt>
                <c:pt idx="600">
                  <c:v>7.3460737602180123E-2</c:v>
                </c:pt>
                <c:pt idx="601">
                  <c:v>7.4261483293365294E-2</c:v>
                </c:pt>
                <c:pt idx="602">
                  <c:v>7.5806439191592523E-2</c:v>
                </c:pt>
                <c:pt idx="603">
                  <c:v>7.7315042997940939E-2</c:v>
                </c:pt>
                <c:pt idx="604">
                  <c:v>7.6880812143689262E-2</c:v>
                </c:pt>
                <c:pt idx="605">
                  <c:v>7.7900662580980828E-2</c:v>
                </c:pt>
                <c:pt idx="606">
                  <c:v>7.9601772422206493E-2</c:v>
                </c:pt>
                <c:pt idx="607">
                  <c:v>7.514501159320286E-2</c:v>
                </c:pt>
                <c:pt idx="608">
                  <c:v>7.2235699535023914E-2</c:v>
                </c:pt>
                <c:pt idx="609">
                  <c:v>7.0297680088837924E-2</c:v>
                </c:pt>
                <c:pt idx="610">
                  <c:v>6.8374862656823701E-2</c:v>
                </c:pt>
                <c:pt idx="611">
                  <c:v>7.3347955267739628E-2</c:v>
                </c:pt>
                <c:pt idx="612">
                  <c:v>7.804913174374041E-2</c:v>
                </c:pt>
                <c:pt idx="613">
                  <c:v>8.0411793426189412E-2</c:v>
                </c:pt>
                <c:pt idx="614">
                  <c:v>8.1358481351005998E-2</c:v>
                </c:pt>
                <c:pt idx="615">
                  <c:v>8.2732321109451168E-2</c:v>
                </c:pt>
                <c:pt idx="616">
                  <c:v>8.2982975836336487E-2</c:v>
                </c:pt>
                <c:pt idx="617">
                  <c:v>8.3885942970860328E-2</c:v>
                </c:pt>
                <c:pt idx="618">
                  <c:v>8.3892527732216768E-2</c:v>
                </c:pt>
                <c:pt idx="619">
                  <c:v>8.8969335642873779E-2</c:v>
                </c:pt>
                <c:pt idx="620">
                  <c:v>9.3105591048230768E-2</c:v>
                </c:pt>
                <c:pt idx="621">
                  <c:v>9.4435674040944634E-2</c:v>
                </c:pt>
                <c:pt idx="622">
                  <c:v>9.1547455411880266E-2</c:v>
                </c:pt>
                <c:pt idx="623">
                  <c:v>9.3214884951211566E-2</c:v>
                </c:pt>
                <c:pt idx="624">
                  <c:v>9.5341963498785084E-2</c:v>
                </c:pt>
                <c:pt idx="625">
                  <c:v>9.6963403667538181E-2</c:v>
                </c:pt>
                <c:pt idx="626">
                  <c:v>9.6694632629900024E-2</c:v>
                </c:pt>
                <c:pt idx="627">
                  <c:v>9.3942692284838564E-2</c:v>
                </c:pt>
                <c:pt idx="628">
                  <c:v>9.1433704359453694E-2</c:v>
                </c:pt>
                <c:pt idx="629">
                  <c:v>8.5384093090401528E-2</c:v>
                </c:pt>
                <c:pt idx="630">
                  <c:v>7.9903041176581133E-2</c:v>
                </c:pt>
                <c:pt idx="631">
                  <c:v>7.8867143791092609E-2</c:v>
                </c:pt>
                <c:pt idx="632">
                  <c:v>8.6316289652259529E-2</c:v>
                </c:pt>
                <c:pt idx="633">
                  <c:v>8.8605165974440458E-2</c:v>
                </c:pt>
                <c:pt idx="634">
                  <c:v>8.9216581126288025E-2</c:v>
                </c:pt>
                <c:pt idx="635">
                  <c:v>9.0122471719955549E-2</c:v>
                </c:pt>
                <c:pt idx="636">
                  <c:v>9.0634791053491162E-2</c:v>
                </c:pt>
                <c:pt idx="637">
                  <c:v>9.0384931010363212E-2</c:v>
                </c:pt>
                <c:pt idx="638">
                  <c:v>9.0594427898307725E-2</c:v>
                </c:pt>
                <c:pt idx="639">
                  <c:v>9.0569889006055795E-2</c:v>
                </c:pt>
                <c:pt idx="640">
                  <c:v>8.9339035954361143E-2</c:v>
                </c:pt>
                <c:pt idx="641">
                  <c:v>8.881875794320758E-2</c:v>
                </c:pt>
                <c:pt idx="642">
                  <c:v>8.9895357683783747E-2</c:v>
                </c:pt>
                <c:pt idx="643">
                  <c:v>8.9855234509665968E-2</c:v>
                </c:pt>
                <c:pt idx="644">
                  <c:v>8.9880857504733833E-2</c:v>
                </c:pt>
                <c:pt idx="645">
                  <c:v>8.903212763376353E-2</c:v>
                </c:pt>
                <c:pt idx="646">
                  <c:v>9.3501010235047227E-2</c:v>
                </c:pt>
                <c:pt idx="647">
                  <c:v>9.9710530391727864E-2</c:v>
                </c:pt>
                <c:pt idx="648">
                  <c:v>0.10354973999062711</c:v>
                </c:pt>
                <c:pt idx="649">
                  <c:v>0.10306461466934368</c:v>
                </c:pt>
                <c:pt idx="650">
                  <c:v>0.10494836420365861</c:v>
                </c:pt>
                <c:pt idx="651">
                  <c:v>0.1069329706680886</c:v>
                </c:pt>
                <c:pt idx="652">
                  <c:v>0.10809610077823664</c:v>
                </c:pt>
                <c:pt idx="653">
                  <c:v>0.10434534315530097</c:v>
                </c:pt>
                <c:pt idx="654">
                  <c:v>0.10333095408082919</c:v>
                </c:pt>
                <c:pt idx="655">
                  <c:v>0.10338153956531482</c:v>
                </c:pt>
                <c:pt idx="656">
                  <c:v>0.10567396186126179</c:v>
                </c:pt>
                <c:pt idx="657">
                  <c:v>0.10539177253563178</c:v>
                </c:pt>
                <c:pt idx="658">
                  <c:v>0.10756675631586082</c:v>
                </c:pt>
                <c:pt idx="659">
                  <c:v>0.11101532994734598</c:v>
                </c:pt>
                <c:pt idx="660">
                  <c:v>0.11426702913167842</c:v>
                </c:pt>
                <c:pt idx="661">
                  <c:v>0.11625016037861358</c:v>
                </c:pt>
                <c:pt idx="662">
                  <c:v>0.11687112745758772</c:v>
                </c:pt>
                <c:pt idx="663">
                  <c:v>0.11753582990177602</c:v>
                </c:pt>
                <c:pt idx="664">
                  <c:v>0.11543400365503056</c:v>
                </c:pt>
                <c:pt idx="665">
                  <c:v>0.10575799884348314</c:v>
                </c:pt>
                <c:pt idx="666">
                  <c:v>9.2880826305190553E-2</c:v>
                </c:pt>
                <c:pt idx="667">
                  <c:v>8.6892565228567045E-2</c:v>
                </c:pt>
                <c:pt idx="668">
                  <c:v>8.3840753339026228E-2</c:v>
                </c:pt>
                <c:pt idx="669">
                  <c:v>7.6891959251361733E-2</c:v>
                </c:pt>
                <c:pt idx="670">
                  <c:v>7.4950246967024903E-2</c:v>
                </c:pt>
                <c:pt idx="671">
                  <c:v>7.2048817429313294E-2</c:v>
                </c:pt>
                <c:pt idx="672">
                  <c:v>7.1035473921088513E-2</c:v>
                </c:pt>
                <c:pt idx="673">
                  <c:v>7.1533924462925419E-2</c:v>
                </c:pt>
                <c:pt idx="674">
                  <c:v>7.2091495997184132E-2</c:v>
                </c:pt>
                <c:pt idx="675">
                  <c:v>7.1334464370242934E-2</c:v>
                </c:pt>
                <c:pt idx="676">
                  <c:v>6.6541792427998736E-2</c:v>
                </c:pt>
                <c:pt idx="677">
                  <c:v>6.3603960907854279E-2</c:v>
                </c:pt>
                <c:pt idx="678">
                  <c:v>5.9953490215779101E-2</c:v>
                </c:pt>
                <c:pt idx="679">
                  <c:v>5.7674267867122722E-2</c:v>
                </c:pt>
                <c:pt idx="680">
                  <c:v>5.2078633142795934E-2</c:v>
                </c:pt>
                <c:pt idx="681">
                  <c:v>4.5513627331552994E-2</c:v>
                </c:pt>
                <c:pt idx="682">
                  <c:v>4.2775831816190914E-2</c:v>
                </c:pt>
                <c:pt idx="683">
                  <c:v>4.5628525942142964E-2</c:v>
                </c:pt>
                <c:pt idx="684">
                  <c:v>4.7927115007007075E-2</c:v>
                </c:pt>
                <c:pt idx="685">
                  <c:v>5.0284506181905719E-2</c:v>
                </c:pt>
                <c:pt idx="686">
                  <c:v>5.2964386921892113E-2</c:v>
                </c:pt>
                <c:pt idx="687">
                  <c:v>5.5035761480159956E-2</c:v>
                </c:pt>
                <c:pt idx="688">
                  <c:v>5.4597076852639516E-2</c:v>
                </c:pt>
                <c:pt idx="689">
                  <c:v>5.2036677177801076E-2</c:v>
                </c:pt>
                <c:pt idx="690">
                  <c:v>5.6717060997947141E-2</c:v>
                </c:pt>
                <c:pt idx="691">
                  <c:v>6.3352584528799813E-2</c:v>
                </c:pt>
                <c:pt idx="692">
                  <c:v>6.5380041519405033E-2</c:v>
                </c:pt>
                <c:pt idx="693">
                  <c:v>6.5181991144949533E-2</c:v>
                </c:pt>
                <c:pt idx="694">
                  <c:v>6.5891261295396922E-2</c:v>
                </c:pt>
                <c:pt idx="695">
                  <c:v>6.6381490208939922E-2</c:v>
                </c:pt>
                <c:pt idx="696">
                  <c:v>7.0678965066202068E-2</c:v>
                </c:pt>
                <c:pt idx="697">
                  <c:v>7.5763613256027179E-2</c:v>
                </c:pt>
                <c:pt idx="698">
                  <c:v>7.9322118562883404E-2</c:v>
                </c:pt>
                <c:pt idx="699">
                  <c:v>8.5593442270531228E-2</c:v>
                </c:pt>
                <c:pt idx="700">
                  <c:v>8.9875182096898168E-2</c:v>
                </c:pt>
                <c:pt idx="701">
                  <c:v>9.4133615158611447E-2</c:v>
                </c:pt>
                <c:pt idx="702">
                  <c:v>9.442503774033105E-2</c:v>
                </c:pt>
                <c:pt idx="703">
                  <c:v>9.494565064883885E-2</c:v>
                </c:pt>
                <c:pt idx="704">
                  <c:v>9.5841897717372546E-2</c:v>
                </c:pt>
                <c:pt idx="705">
                  <c:v>9.7402602442992994E-2</c:v>
                </c:pt>
                <c:pt idx="706">
                  <c:v>9.8540204687251928E-2</c:v>
                </c:pt>
                <c:pt idx="707">
                  <c:v>9.9169244697003847E-2</c:v>
                </c:pt>
                <c:pt idx="708">
                  <c:v>9.9092093480664764E-2</c:v>
                </c:pt>
                <c:pt idx="709">
                  <c:v>9.8838706684247768E-2</c:v>
                </c:pt>
                <c:pt idx="710">
                  <c:v>9.8339286991597774E-2</c:v>
                </c:pt>
                <c:pt idx="711">
                  <c:v>9.7084301976240225E-2</c:v>
                </c:pt>
                <c:pt idx="712">
                  <c:v>9.3890181860265529E-2</c:v>
                </c:pt>
                <c:pt idx="713">
                  <c:v>8.9255446765312135E-2</c:v>
                </c:pt>
                <c:pt idx="714">
                  <c:v>8.6949799039936992E-2</c:v>
                </c:pt>
                <c:pt idx="715">
                  <c:v>8.6108029439895234E-2</c:v>
                </c:pt>
                <c:pt idx="716">
                  <c:v>8.7549448692181328E-2</c:v>
                </c:pt>
                <c:pt idx="717">
                  <c:v>9.0165114598086765E-2</c:v>
                </c:pt>
                <c:pt idx="718">
                  <c:v>9.4122146910904397E-2</c:v>
                </c:pt>
                <c:pt idx="719">
                  <c:v>9.8698469136959371E-2</c:v>
                </c:pt>
                <c:pt idx="720">
                  <c:v>0.10319785369973435</c:v>
                </c:pt>
                <c:pt idx="721">
                  <c:v>0.10649783494353759</c:v>
                </c:pt>
                <c:pt idx="722">
                  <c:v>0.10755928318734398</c:v>
                </c:pt>
                <c:pt idx="723">
                  <c:v>0.10650247613978259</c:v>
                </c:pt>
                <c:pt idx="724">
                  <c:v>0.103367885173693</c:v>
                </c:pt>
                <c:pt idx="725">
                  <c:v>9.9061340673367748E-2</c:v>
                </c:pt>
                <c:pt idx="726">
                  <c:v>9.7241970536403627E-2</c:v>
                </c:pt>
                <c:pt idx="727">
                  <c:v>9.8173064463100701E-2</c:v>
                </c:pt>
                <c:pt idx="728">
                  <c:v>0.10184929832243785</c:v>
                </c:pt>
                <c:pt idx="729">
                  <c:v>0.10276540191907826</c:v>
                </c:pt>
                <c:pt idx="730">
                  <c:v>0.10342390817743574</c:v>
                </c:pt>
                <c:pt idx="731">
                  <c:v>0.10676789747198533</c:v>
                </c:pt>
                <c:pt idx="732">
                  <c:v>0.11169620799698658</c:v>
                </c:pt>
                <c:pt idx="733">
                  <c:v>0.11543661790696549</c:v>
                </c:pt>
                <c:pt idx="734">
                  <c:v>0.1170275502143614</c:v>
                </c:pt>
                <c:pt idx="735">
                  <c:v>0.11667494227069281</c:v>
                </c:pt>
                <c:pt idx="736">
                  <c:v>0.1156615778708856</c:v>
                </c:pt>
                <c:pt idx="737">
                  <c:v>0.11548136688251275</c:v>
                </c:pt>
                <c:pt idx="738">
                  <c:v>0.11717203302574751</c:v>
                </c:pt>
                <c:pt idx="739">
                  <c:v>0.11780980709962799</c:v>
                </c:pt>
                <c:pt idx="740">
                  <c:v>0.11421640909753615</c:v>
                </c:pt>
                <c:pt idx="741">
                  <c:v>0.11279803187146609</c:v>
                </c:pt>
                <c:pt idx="742">
                  <c:v>0.10672507340916114</c:v>
                </c:pt>
                <c:pt idx="743">
                  <c:v>9.9362644783775877E-2</c:v>
                </c:pt>
                <c:pt idx="744">
                  <c:v>9.9665959635784548E-2</c:v>
                </c:pt>
                <c:pt idx="745">
                  <c:v>9.6144677020992844E-2</c:v>
                </c:pt>
                <c:pt idx="746">
                  <c:v>9.4437260676949505E-2</c:v>
                </c:pt>
                <c:pt idx="747">
                  <c:v>9.3083404913016948E-2</c:v>
                </c:pt>
                <c:pt idx="748">
                  <c:v>9.1344418301559968E-2</c:v>
                </c:pt>
                <c:pt idx="749">
                  <c:v>8.7962300993744705E-2</c:v>
                </c:pt>
                <c:pt idx="750">
                  <c:v>7.8118459916449834E-2</c:v>
                </c:pt>
                <c:pt idx="751">
                  <c:v>7.1439700400790507E-2</c:v>
                </c:pt>
                <c:pt idx="752">
                  <c:v>6.4358245015321433E-2</c:v>
                </c:pt>
                <c:pt idx="753">
                  <c:v>6.0007719249934914E-2</c:v>
                </c:pt>
                <c:pt idx="754">
                  <c:v>5.9034642849998549E-2</c:v>
                </c:pt>
                <c:pt idx="755">
                  <c:v>6.2314971580211549E-2</c:v>
                </c:pt>
                <c:pt idx="756">
                  <c:v>6.5737825013627599E-2</c:v>
                </c:pt>
                <c:pt idx="757">
                  <c:v>6.7930559693625284E-2</c:v>
                </c:pt>
                <c:pt idx="758">
                  <c:v>6.9365324133087089E-2</c:v>
                </c:pt>
                <c:pt idx="759">
                  <c:v>7.1101101671082745E-2</c:v>
                </c:pt>
                <c:pt idx="760">
                  <c:v>7.1827911431547903E-2</c:v>
                </c:pt>
                <c:pt idx="761">
                  <c:v>7.1664499559558364E-2</c:v>
                </c:pt>
                <c:pt idx="762">
                  <c:v>6.9562069697397533E-2</c:v>
                </c:pt>
                <c:pt idx="763">
                  <c:v>6.4795560796850893E-2</c:v>
                </c:pt>
                <c:pt idx="764">
                  <c:v>6.4306739428882084E-2</c:v>
                </c:pt>
                <c:pt idx="765">
                  <c:v>6.7695997948847994E-2</c:v>
                </c:pt>
                <c:pt idx="766">
                  <c:v>6.9038915900142134E-2</c:v>
                </c:pt>
                <c:pt idx="767">
                  <c:v>7.5008368192537311E-2</c:v>
                </c:pt>
                <c:pt idx="768">
                  <c:v>8.4442166979625824E-2</c:v>
                </c:pt>
                <c:pt idx="769">
                  <c:v>8.9374448669021028E-2</c:v>
                </c:pt>
                <c:pt idx="770">
                  <c:v>9.7028271652179712E-2</c:v>
                </c:pt>
                <c:pt idx="771">
                  <c:v>0.10066348985459328</c:v>
                </c:pt>
                <c:pt idx="772">
                  <c:v>9.9494241685977897E-2</c:v>
                </c:pt>
                <c:pt idx="773">
                  <c:v>9.6917251410459912E-2</c:v>
                </c:pt>
                <c:pt idx="774">
                  <c:v>9.421980603533163E-2</c:v>
                </c:pt>
                <c:pt idx="775">
                  <c:v>0.10103827868849892</c:v>
                </c:pt>
                <c:pt idx="776">
                  <c:v>0.10715200935915714</c:v>
                </c:pt>
                <c:pt idx="777">
                  <c:v>0.11017478703082002</c:v>
                </c:pt>
                <c:pt idx="778">
                  <c:v>0.11308574328409372</c:v>
                </c:pt>
                <c:pt idx="779">
                  <c:v>0.11071726092944705</c:v>
                </c:pt>
                <c:pt idx="780">
                  <c:v>0.10932485254353218</c:v>
                </c:pt>
                <c:pt idx="781">
                  <c:v>0.10875149980323252</c:v>
                </c:pt>
                <c:pt idx="782">
                  <c:v>0.1082603660666028</c:v>
                </c:pt>
                <c:pt idx="783">
                  <c:v>0.10277058696397075</c:v>
                </c:pt>
                <c:pt idx="784">
                  <c:v>9.7943022668478541E-2</c:v>
                </c:pt>
                <c:pt idx="785">
                  <c:v>9.5747123835532327E-2</c:v>
                </c:pt>
                <c:pt idx="786">
                  <c:v>9.40072694704287E-2</c:v>
                </c:pt>
                <c:pt idx="787">
                  <c:v>9.2708981409086497E-2</c:v>
                </c:pt>
                <c:pt idx="788">
                  <c:v>9.1880862211377701E-2</c:v>
                </c:pt>
                <c:pt idx="789">
                  <c:v>8.9381146151446225E-2</c:v>
                </c:pt>
                <c:pt idx="790">
                  <c:v>8.7093028579454765E-2</c:v>
                </c:pt>
                <c:pt idx="791">
                  <c:v>8.4835456312523455E-2</c:v>
                </c:pt>
                <c:pt idx="792">
                  <c:v>8.6763236914233502E-2</c:v>
                </c:pt>
                <c:pt idx="793">
                  <c:v>8.8050639709420744E-2</c:v>
                </c:pt>
                <c:pt idx="794">
                  <c:v>8.7986509999362666E-2</c:v>
                </c:pt>
                <c:pt idx="795">
                  <c:v>8.6667874853354504E-2</c:v>
                </c:pt>
                <c:pt idx="796">
                  <c:v>8.4544527076488241E-2</c:v>
                </c:pt>
                <c:pt idx="797">
                  <c:v>8.1627690818715209E-2</c:v>
                </c:pt>
                <c:pt idx="798">
                  <c:v>8.1010633770750559E-2</c:v>
                </c:pt>
                <c:pt idx="799">
                  <c:v>7.5663856914651731E-2</c:v>
                </c:pt>
                <c:pt idx="800">
                  <c:v>7.140866533948742E-2</c:v>
                </c:pt>
                <c:pt idx="801">
                  <c:v>6.5476084203037924E-2</c:v>
                </c:pt>
                <c:pt idx="802">
                  <c:v>6.4187281939510663E-2</c:v>
                </c:pt>
                <c:pt idx="803">
                  <c:v>6.444102203805091E-2</c:v>
                </c:pt>
                <c:pt idx="804">
                  <c:v>7.173258746210999E-2</c:v>
                </c:pt>
                <c:pt idx="805">
                  <c:v>7.8842856335805692E-2</c:v>
                </c:pt>
                <c:pt idx="806">
                  <c:v>8.2850320095717744E-2</c:v>
                </c:pt>
                <c:pt idx="807">
                  <c:v>8.4669333978127245E-2</c:v>
                </c:pt>
                <c:pt idx="808">
                  <c:v>8.8949431618878749E-2</c:v>
                </c:pt>
                <c:pt idx="809">
                  <c:v>9.0296490662664763E-2</c:v>
                </c:pt>
                <c:pt idx="810">
                  <c:v>8.7997605066450046E-2</c:v>
                </c:pt>
                <c:pt idx="811">
                  <c:v>7.910759525747052E-2</c:v>
                </c:pt>
                <c:pt idx="812">
                  <c:v>6.7616887943461074E-2</c:v>
                </c:pt>
                <c:pt idx="813">
                  <c:v>6.3291849244930809E-2</c:v>
                </c:pt>
                <c:pt idx="814">
                  <c:v>6.2019198441873882E-2</c:v>
                </c:pt>
                <c:pt idx="815">
                  <c:v>6.3182304539068923E-2</c:v>
                </c:pt>
                <c:pt idx="816">
                  <c:v>6.8349411393846593E-2</c:v>
                </c:pt>
                <c:pt idx="817">
                  <c:v>7.1257422019579408E-2</c:v>
                </c:pt>
                <c:pt idx="818">
                  <c:v>7.3966753558814033E-2</c:v>
                </c:pt>
                <c:pt idx="819">
                  <c:v>7.6271599902044684E-2</c:v>
                </c:pt>
                <c:pt idx="820">
                  <c:v>7.239743217871554E-2</c:v>
                </c:pt>
                <c:pt idx="821">
                  <c:v>6.7689841446645374E-2</c:v>
                </c:pt>
                <c:pt idx="822">
                  <c:v>6.4182279120279531E-2</c:v>
                </c:pt>
                <c:pt idx="823">
                  <c:v>5.6754020395715102E-2</c:v>
                </c:pt>
                <c:pt idx="824">
                  <c:v>5.6445437395331734E-2</c:v>
                </c:pt>
                <c:pt idx="825">
                  <c:v>5.6835508121708692E-2</c:v>
                </c:pt>
                <c:pt idx="826">
                  <c:v>5.7496009081830647E-2</c:v>
                </c:pt>
                <c:pt idx="827">
                  <c:v>6.1325324144352322E-2</c:v>
                </c:pt>
                <c:pt idx="828">
                  <c:v>6.462239309859899E-2</c:v>
                </c:pt>
                <c:pt idx="829">
                  <c:v>6.7379303403836133E-2</c:v>
                </c:pt>
                <c:pt idx="830">
                  <c:v>6.9037916671357294E-2</c:v>
                </c:pt>
                <c:pt idx="831">
                  <c:v>7.1104835791180307E-2</c:v>
                </c:pt>
                <c:pt idx="832">
                  <c:v>7.1308852467142358E-2</c:v>
                </c:pt>
                <c:pt idx="833">
                  <c:v>7.1025546670249046E-2</c:v>
                </c:pt>
                <c:pt idx="834">
                  <c:v>6.7767689707994114E-2</c:v>
                </c:pt>
                <c:pt idx="835">
                  <c:v>6.6957033462271554E-2</c:v>
                </c:pt>
                <c:pt idx="836">
                  <c:v>7.306700626550372E-2</c:v>
                </c:pt>
                <c:pt idx="837">
                  <c:v>8.2855128136813463E-2</c:v>
                </c:pt>
                <c:pt idx="838">
                  <c:v>8.6190893110438566E-2</c:v>
                </c:pt>
                <c:pt idx="839">
                  <c:v>8.8768169086634402E-2</c:v>
                </c:pt>
                <c:pt idx="840">
                  <c:v>8.9427993593931568E-2</c:v>
                </c:pt>
                <c:pt idx="841">
                  <c:v>8.6952398865341007E-2</c:v>
                </c:pt>
                <c:pt idx="842">
                  <c:v>8.5338609700142967E-2</c:v>
                </c:pt>
                <c:pt idx="843">
                  <c:v>8.2464570522411448E-2</c:v>
                </c:pt>
                <c:pt idx="844">
                  <c:v>7.8351250928685501E-2</c:v>
                </c:pt>
                <c:pt idx="845">
                  <c:v>7.5389705036315091E-2</c:v>
                </c:pt>
                <c:pt idx="846">
                  <c:v>7.4775313273409694E-2</c:v>
                </c:pt>
                <c:pt idx="847">
                  <c:v>7.4148755981333692E-2</c:v>
                </c:pt>
                <c:pt idx="848">
                  <c:v>7.8904835003221804E-2</c:v>
                </c:pt>
                <c:pt idx="849">
                  <c:v>8.2471173226323483E-2</c:v>
                </c:pt>
                <c:pt idx="850">
                  <c:v>7.945030035836799E-2</c:v>
                </c:pt>
                <c:pt idx="851">
                  <c:v>7.6164214819809534E-2</c:v>
                </c:pt>
                <c:pt idx="852">
                  <c:v>7.2833540320060883E-2</c:v>
                </c:pt>
                <c:pt idx="853">
                  <c:v>6.4778030604127124E-2</c:v>
                </c:pt>
                <c:pt idx="854">
                  <c:v>6.0696695175495113E-2</c:v>
                </c:pt>
                <c:pt idx="855">
                  <c:v>5.8158952266942343E-2</c:v>
                </c:pt>
                <c:pt idx="856">
                  <c:v>5.4201376059919162E-2</c:v>
                </c:pt>
                <c:pt idx="857">
                  <c:v>4.9722147917790727E-2</c:v>
                </c:pt>
                <c:pt idx="858">
                  <c:v>4.6705286579151725E-2</c:v>
                </c:pt>
                <c:pt idx="859">
                  <c:v>4.7894197844021852E-2</c:v>
                </c:pt>
                <c:pt idx="860">
                  <c:v>4.7226705339107326E-2</c:v>
                </c:pt>
                <c:pt idx="861">
                  <c:v>3.627269214746362E-2</c:v>
                </c:pt>
                <c:pt idx="862">
                  <c:v>2.8975128710264652E-2</c:v>
                </c:pt>
                <c:pt idx="863">
                  <c:v>2.5747656876946582E-2</c:v>
                </c:pt>
                <c:pt idx="864">
                  <c:v>2.5673790777114847E-2</c:v>
                </c:pt>
                <c:pt idx="865">
                  <c:v>2.7075494251853651E-2</c:v>
                </c:pt>
                <c:pt idx="866">
                  <c:v>3.0640153608452202E-2</c:v>
                </c:pt>
                <c:pt idx="867">
                  <c:v>3.2704500394942208E-2</c:v>
                </c:pt>
                <c:pt idx="868">
                  <c:v>3.2939797432849839E-2</c:v>
                </c:pt>
                <c:pt idx="869">
                  <c:v>3.1423785966140386E-2</c:v>
                </c:pt>
                <c:pt idx="870">
                  <c:v>3.3035209970524865E-2</c:v>
                </c:pt>
                <c:pt idx="871">
                  <c:v>3.5897253017038736E-2</c:v>
                </c:pt>
                <c:pt idx="872">
                  <c:v>3.9165879813527482E-2</c:v>
                </c:pt>
                <c:pt idx="873">
                  <c:v>3.8733817343672455E-2</c:v>
                </c:pt>
                <c:pt idx="874">
                  <c:v>4.0327387974552494E-2</c:v>
                </c:pt>
                <c:pt idx="875">
                  <c:v>4.0169737608852792E-2</c:v>
                </c:pt>
                <c:pt idx="876">
                  <c:v>4.5076896923946522E-2</c:v>
                </c:pt>
                <c:pt idx="877">
                  <c:v>5.0047662483065886E-2</c:v>
                </c:pt>
                <c:pt idx="878">
                  <c:v>5.7296870115934893E-2</c:v>
                </c:pt>
                <c:pt idx="879">
                  <c:v>5.9131514362431914E-2</c:v>
                </c:pt>
                <c:pt idx="880">
                  <c:v>5.7884198076298972E-2</c:v>
                </c:pt>
                <c:pt idx="881">
                  <c:v>4.9828287858298959E-2</c:v>
                </c:pt>
                <c:pt idx="882">
                  <c:v>3.8704394333310965E-2</c:v>
                </c:pt>
                <c:pt idx="883">
                  <c:v>2.0598341666966401E-2</c:v>
                </c:pt>
                <c:pt idx="884">
                  <c:v>7.9291828644434403E-3</c:v>
                </c:pt>
                <c:pt idx="885">
                  <c:v>1.0509970041328162E-3</c:v>
                </c:pt>
                <c:pt idx="886">
                  <c:v>8.8931405058591383E-3</c:v>
                </c:pt>
                <c:pt idx="887">
                  <c:v>1.7277997916180784E-2</c:v>
                </c:pt>
                <c:pt idx="888">
                  <c:v>2.7098664680664852E-2</c:v>
                </c:pt>
                <c:pt idx="889">
                  <c:v>3.1849703525797392E-2</c:v>
                </c:pt>
                <c:pt idx="890">
                  <c:v>3.4151227486738392E-2</c:v>
                </c:pt>
                <c:pt idx="891">
                  <c:v>3.3515465827269615E-2</c:v>
                </c:pt>
                <c:pt idx="892">
                  <c:v>3.0598613696142238E-2</c:v>
                </c:pt>
                <c:pt idx="893">
                  <c:v>2.7314887064022752E-2</c:v>
                </c:pt>
                <c:pt idx="894">
                  <c:v>2.6970524789762251E-2</c:v>
                </c:pt>
                <c:pt idx="895">
                  <c:v>2.8098544625185795E-2</c:v>
                </c:pt>
                <c:pt idx="896">
                  <c:v>2.8929832159354556E-2</c:v>
                </c:pt>
                <c:pt idx="897">
                  <c:v>2.72853419941388E-2</c:v>
                </c:pt>
                <c:pt idx="898">
                  <c:v>2.9337833427121502E-2</c:v>
                </c:pt>
                <c:pt idx="899">
                  <c:v>3.0216006788324319E-2</c:v>
                </c:pt>
                <c:pt idx="900">
                  <c:v>3.9389914719865471E-2</c:v>
                </c:pt>
                <c:pt idx="901">
                  <c:v>4.5894036910946102E-2</c:v>
                </c:pt>
                <c:pt idx="902">
                  <c:v>4.9967988649642525E-2</c:v>
                </c:pt>
                <c:pt idx="903">
                  <c:v>5.3445926695983026E-2</c:v>
                </c:pt>
                <c:pt idx="904">
                  <c:v>5.4752047621940601E-2</c:v>
                </c:pt>
                <c:pt idx="905">
                  <c:v>5.3789026526556163E-2</c:v>
                </c:pt>
                <c:pt idx="906">
                  <c:v>5.8508502402516704E-2</c:v>
                </c:pt>
                <c:pt idx="907">
                  <c:v>6.4671370964881639E-2</c:v>
                </c:pt>
                <c:pt idx="908">
                  <c:v>7.767875403130732E-2</c:v>
                </c:pt>
                <c:pt idx="909">
                  <c:v>8.6600691572145144E-2</c:v>
                </c:pt>
                <c:pt idx="910">
                  <c:v>9.0535057806344646E-2</c:v>
                </c:pt>
                <c:pt idx="911">
                  <c:v>9.2903769101777514E-2</c:v>
                </c:pt>
                <c:pt idx="912">
                  <c:v>9.6879468065740368E-2</c:v>
                </c:pt>
                <c:pt idx="913">
                  <c:v>0.10008586427323612</c:v>
                </c:pt>
                <c:pt idx="914">
                  <c:v>0.10434661790331062</c:v>
                </c:pt>
                <c:pt idx="915">
                  <c:v>0.10642901772589751</c:v>
                </c:pt>
                <c:pt idx="916">
                  <c:v>0.10135643484645128</c:v>
                </c:pt>
                <c:pt idx="917">
                  <c:v>9.5320542171266023E-2</c:v>
                </c:pt>
                <c:pt idx="918">
                  <c:v>9.03372297881955E-2</c:v>
                </c:pt>
                <c:pt idx="919">
                  <c:v>8.6397698130414063E-2</c:v>
                </c:pt>
                <c:pt idx="920">
                  <c:v>8.3813628357765096E-2</c:v>
                </c:pt>
                <c:pt idx="921">
                  <c:v>7.9094107851648499E-2</c:v>
                </c:pt>
                <c:pt idx="922">
                  <c:v>7.6938042101390977E-2</c:v>
                </c:pt>
                <c:pt idx="923">
                  <c:v>6.3867433837089316E-2</c:v>
                </c:pt>
                <c:pt idx="924">
                  <c:v>5.7499615292151432E-2</c:v>
                </c:pt>
                <c:pt idx="925">
                  <c:v>5.4368994458312739E-2</c:v>
                </c:pt>
                <c:pt idx="926">
                  <c:v>4.6447036805039733E-2</c:v>
                </c:pt>
                <c:pt idx="927">
                  <c:v>3.8719591833595787E-2</c:v>
                </c:pt>
                <c:pt idx="928">
                  <c:v>3.083853934044534E-2</c:v>
                </c:pt>
                <c:pt idx="929">
                  <c:v>2.5853759440828152E-2</c:v>
                </c:pt>
                <c:pt idx="930">
                  <c:v>2.4398110800154551E-2</c:v>
                </c:pt>
                <c:pt idx="931">
                  <c:v>2.4809396537435201E-2</c:v>
                </c:pt>
                <c:pt idx="932">
                  <c:v>2.125735256630662E-2</c:v>
                </c:pt>
                <c:pt idx="933">
                  <c:v>1.9363114318649215E-2</c:v>
                </c:pt>
                <c:pt idx="934">
                  <c:v>1.7230379099877555E-2</c:v>
                </c:pt>
                <c:pt idx="935">
                  <c:v>1.9698409342319451E-2</c:v>
                </c:pt>
                <c:pt idx="936">
                  <c:v>2.1662331071738986E-2</c:v>
                </c:pt>
                <c:pt idx="937">
                  <c:v>2.1533934809423873E-2</c:v>
                </c:pt>
                <c:pt idx="938">
                  <c:v>2.2034107083875449E-2</c:v>
                </c:pt>
                <c:pt idx="939">
                  <c:v>1.9770534217369642E-2</c:v>
                </c:pt>
                <c:pt idx="940">
                  <c:v>7.5335847584589955E-3</c:v>
                </c:pt>
                <c:pt idx="941">
                  <c:v>9.2852107875351941E-4</c:v>
                </c:pt>
                <c:pt idx="942">
                  <c:v>-1.5136890076972165E-3</c:v>
                </c:pt>
                <c:pt idx="943">
                  <c:v>-4.7600299039585745E-3</c:v>
                </c:pt>
                <c:pt idx="944">
                  <c:v>-5.5353618579756514E-3</c:v>
                </c:pt>
                <c:pt idx="945">
                  <c:v>-5.7762647365189991E-3</c:v>
                </c:pt>
                <c:pt idx="946">
                  <c:v>-8.0282906518558406E-3</c:v>
                </c:pt>
                <c:pt idx="947">
                  <c:v>-1.191442254547148E-2</c:v>
                </c:pt>
                <c:pt idx="948">
                  <c:v>1.6573597035663133E-4</c:v>
                </c:pt>
                <c:pt idx="949">
                  <c:v>9.5331966033018745E-3</c:v>
                </c:pt>
                <c:pt idx="950">
                  <c:v>1.5080855958400511E-2</c:v>
                </c:pt>
                <c:pt idx="951">
                  <c:v>2.3315467750855141E-2</c:v>
                </c:pt>
                <c:pt idx="952">
                  <c:v>2.7781277849881318E-2</c:v>
                </c:pt>
                <c:pt idx="953">
                  <c:v>3.0746341638767681E-2</c:v>
                </c:pt>
                <c:pt idx="954">
                  <c:v>2.8260269095152779E-2</c:v>
                </c:pt>
                <c:pt idx="955">
                  <c:v>2.4826626420200181E-2</c:v>
                </c:pt>
                <c:pt idx="956">
                  <c:v>2.0706407633181979E-2</c:v>
                </c:pt>
                <c:pt idx="957">
                  <c:v>1.3738992355407653E-2</c:v>
                </c:pt>
                <c:pt idx="958">
                  <c:v>1.3803780373771181E-2</c:v>
                </c:pt>
                <c:pt idx="959">
                  <c:v>1.0898097531151216E-2</c:v>
                </c:pt>
                <c:pt idx="960">
                  <c:v>1.1730328343238207E-2</c:v>
                </c:pt>
                <c:pt idx="961">
                  <c:v>1.3203759299789413E-2</c:v>
                </c:pt>
                <c:pt idx="962">
                  <c:v>1.4545063837849698E-2</c:v>
                </c:pt>
                <c:pt idx="963">
                  <c:v>1.3297328213899303E-2</c:v>
                </c:pt>
                <c:pt idx="964">
                  <c:v>9.7647500163722568E-3</c:v>
                </c:pt>
                <c:pt idx="965">
                  <c:v>1.3408709255751253E-2</c:v>
                </c:pt>
                <c:pt idx="966">
                  <c:v>1.6916244957605464E-2</c:v>
                </c:pt>
                <c:pt idx="967">
                  <c:v>1.4173583346961421E-2</c:v>
                </c:pt>
                <c:pt idx="968">
                  <c:v>1.5590913972127736E-2</c:v>
                </c:pt>
                <c:pt idx="969">
                  <c:v>1.6491692266473741E-2</c:v>
                </c:pt>
                <c:pt idx="970">
                  <c:v>1.6594553834217408E-2</c:v>
                </c:pt>
                <c:pt idx="971">
                  <c:v>1.8176055057437433E-2</c:v>
                </c:pt>
                <c:pt idx="972">
                  <c:v>2.8409979739207891E-2</c:v>
                </c:pt>
                <c:pt idx="973">
                  <c:v>3.4170612909254612E-2</c:v>
                </c:pt>
                <c:pt idx="974">
                  <c:v>3.8090201790947908E-2</c:v>
                </c:pt>
                <c:pt idx="975">
                  <c:v>4.099999481873888E-2</c:v>
                </c:pt>
                <c:pt idx="976">
                  <c:v>4.0650425375612372E-2</c:v>
                </c:pt>
                <c:pt idx="977">
                  <c:v>4.0822734517660414E-2</c:v>
                </c:pt>
                <c:pt idx="978">
                  <c:v>4.0384623314487104E-2</c:v>
                </c:pt>
                <c:pt idx="979">
                  <c:v>4.2159695455814564E-2</c:v>
                </c:pt>
                <c:pt idx="980">
                  <c:v>4.3783276695790192E-2</c:v>
                </c:pt>
                <c:pt idx="981">
                  <c:v>4.8235067647599487E-2</c:v>
                </c:pt>
                <c:pt idx="982">
                  <c:v>5.7222045764171448E-2</c:v>
                </c:pt>
                <c:pt idx="983">
                  <c:v>5.7123950700961323E-2</c:v>
                </c:pt>
                <c:pt idx="984">
                  <c:v>6.2797691700727978E-2</c:v>
                </c:pt>
                <c:pt idx="985">
                  <c:v>6.4803151663221939E-2</c:v>
                </c:pt>
                <c:pt idx="986">
                  <c:v>6.6413360225130474E-2</c:v>
                </c:pt>
                <c:pt idx="987">
                  <c:v>6.6710692232963123E-2</c:v>
                </c:pt>
                <c:pt idx="988">
                  <c:v>6.1131050031795198E-2</c:v>
                </c:pt>
                <c:pt idx="989">
                  <c:v>5.7512361731807071E-2</c:v>
                </c:pt>
                <c:pt idx="990">
                  <c:v>5.5173788473581453E-2</c:v>
                </c:pt>
                <c:pt idx="991">
                  <c:v>5.6308503905917483E-2</c:v>
                </c:pt>
                <c:pt idx="992">
                  <c:v>6.4001294748946613E-2</c:v>
                </c:pt>
                <c:pt idx="993">
                  <c:v>6.723536225129223E-2</c:v>
                </c:pt>
                <c:pt idx="994">
                  <c:v>6.3312157944150932E-2</c:v>
                </c:pt>
                <c:pt idx="995">
                  <c:v>6.479659700378132E-2</c:v>
                </c:pt>
                <c:pt idx="996">
                  <c:v>7.0505864936021539E-2</c:v>
                </c:pt>
                <c:pt idx="997">
                  <c:v>7.3601051591656308E-2</c:v>
                </c:pt>
                <c:pt idx="998">
                  <c:v>7.6781845219628941E-2</c:v>
                </c:pt>
                <c:pt idx="999">
                  <c:v>7.3167114089298713E-2</c:v>
                </c:pt>
                <c:pt idx="1000">
                  <c:v>6.5706730952680453E-2</c:v>
                </c:pt>
                <c:pt idx="1001">
                  <c:v>5.6014351926623913E-2</c:v>
                </c:pt>
                <c:pt idx="1002">
                  <c:v>4.4173888580232287E-2</c:v>
                </c:pt>
                <c:pt idx="1003">
                  <c:v>3.5092636159959056E-2</c:v>
                </c:pt>
                <c:pt idx="1004">
                  <c:v>3.0425918816905817E-2</c:v>
                </c:pt>
                <c:pt idx="1005">
                  <c:v>2.8059756146432368E-2</c:v>
                </c:pt>
                <c:pt idx="1006">
                  <c:v>2.5484646281701592E-2</c:v>
                </c:pt>
                <c:pt idx="1007">
                  <c:v>2.0590869498882107E-2</c:v>
                </c:pt>
                <c:pt idx="1008">
                  <c:v>2.238059370967883E-2</c:v>
                </c:pt>
                <c:pt idx="1009">
                  <c:v>2.5833493479954724E-2</c:v>
                </c:pt>
                <c:pt idx="1010">
                  <c:v>2.8684813457254099E-2</c:v>
                </c:pt>
                <c:pt idx="1011">
                  <c:v>3.0262760708499356E-2</c:v>
                </c:pt>
                <c:pt idx="1012">
                  <c:v>3.1421154053905581E-2</c:v>
                </c:pt>
                <c:pt idx="1013">
                  <c:v>3.3378374135724094E-2</c:v>
                </c:pt>
                <c:pt idx="1014">
                  <c:v>3.6988735303449281E-2</c:v>
                </c:pt>
                <c:pt idx="1015">
                  <c:v>4.2156072748724703E-2</c:v>
                </c:pt>
                <c:pt idx="1016">
                  <c:v>4.3339364912280423E-2</c:v>
                </c:pt>
                <c:pt idx="1017">
                  <c:v>4.3634133392242966E-2</c:v>
                </c:pt>
                <c:pt idx="1018">
                  <c:v>4.8756097686299973E-2</c:v>
                </c:pt>
                <c:pt idx="1019">
                  <c:v>5.994410976004616E-2</c:v>
                </c:pt>
                <c:pt idx="1020">
                  <c:v>6.598886099753011E-2</c:v>
                </c:pt>
                <c:pt idx="1021">
                  <c:v>6.9494413480368833E-2</c:v>
                </c:pt>
                <c:pt idx="1022">
                  <c:v>7.1700655638640171E-2</c:v>
                </c:pt>
                <c:pt idx="1023">
                  <c:v>7.0863116487567282E-2</c:v>
                </c:pt>
                <c:pt idx="1024">
                  <c:v>7.2986451653855922E-2</c:v>
                </c:pt>
                <c:pt idx="1025">
                  <c:v>7.1813640332463194E-2</c:v>
                </c:pt>
                <c:pt idx="1026">
                  <c:v>7.4124427844176652E-2</c:v>
                </c:pt>
                <c:pt idx="1027">
                  <c:v>8.2165847546540507E-2</c:v>
                </c:pt>
                <c:pt idx="1028">
                  <c:v>8.8864409397532887E-2</c:v>
                </c:pt>
                <c:pt idx="1029">
                  <c:v>8.7950310718132543E-2</c:v>
                </c:pt>
                <c:pt idx="1030">
                  <c:v>8.6579286355577004E-2</c:v>
                </c:pt>
                <c:pt idx="1031">
                  <c:v>8.8508962536265043E-2</c:v>
                </c:pt>
                <c:pt idx="1032">
                  <c:v>0.10283616673691166</c:v>
                </c:pt>
                <c:pt idx="1033">
                  <c:v>0.11355227235141463</c:v>
                </c:pt>
                <c:pt idx="1034">
                  <c:v>0.11800066127307662</c:v>
                </c:pt>
                <c:pt idx="1035">
                  <c:v>0.12082697948782339</c:v>
                </c:pt>
                <c:pt idx="1036">
                  <c:v>0.11968406084202687</c:v>
                </c:pt>
                <c:pt idx="1037">
                  <c:v>0.11817730582063478</c:v>
                </c:pt>
                <c:pt idx="1038">
                  <c:v>0.11816889639840045</c:v>
                </c:pt>
                <c:pt idx="1039">
                  <c:v>0.11608840629784596</c:v>
                </c:pt>
                <c:pt idx="1040">
                  <c:v>0.11716513175356807</c:v>
                </c:pt>
                <c:pt idx="1041">
                  <c:v>0.12246857615241692</c:v>
                </c:pt>
                <c:pt idx="1042">
                  <c:v>0.12411751854949581</c:v>
                </c:pt>
                <c:pt idx="1043">
                  <c:v>0.12221539204011121</c:v>
                </c:pt>
                <c:pt idx="1044">
                  <c:v>0.12160333418712366</c:v>
                </c:pt>
                <c:pt idx="1045">
                  <c:v>0.11898674344273809</c:v>
                </c:pt>
                <c:pt idx="1046">
                  <c:v>0.11577673368097761</c:v>
                </c:pt>
                <c:pt idx="1047">
                  <c:v>0.10770968040997171</c:v>
                </c:pt>
                <c:pt idx="1048">
                  <c:v>9.8181696927244225E-2</c:v>
                </c:pt>
                <c:pt idx="1049">
                  <c:v>8.4472525508885205E-2</c:v>
                </c:pt>
                <c:pt idx="1050">
                  <c:v>7.780056972181093E-2</c:v>
                </c:pt>
                <c:pt idx="1051">
                  <c:v>7.2965710077594892E-2</c:v>
                </c:pt>
                <c:pt idx="1052">
                  <c:v>7.0065541390844671E-2</c:v>
                </c:pt>
                <c:pt idx="1053">
                  <c:v>6.9019340001039722E-2</c:v>
                </c:pt>
                <c:pt idx="1054">
                  <c:v>7.7025024519801533E-2</c:v>
                </c:pt>
                <c:pt idx="1055">
                  <c:v>8.6337461908781027E-2</c:v>
                </c:pt>
                <c:pt idx="1056">
                  <c:v>9.3630632189422719E-2</c:v>
                </c:pt>
                <c:pt idx="1057">
                  <c:v>9.6642879892310213E-2</c:v>
                </c:pt>
                <c:pt idx="1058">
                  <c:v>9.7210722290106424E-2</c:v>
                </c:pt>
                <c:pt idx="1059">
                  <c:v>9.89552572076903E-2</c:v>
                </c:pt>
                <c:pt idx="1060">
                  <c:v>8.405792357834406E-2</c:v>
                </c:pt>
                <c:pt idx="1061">
                  <c:v>6.7809915964889292E-2</c:v>
                </c:pt>
                <c:pt idx="1062">
                  <c:v>5.2203129847999033E-2</c:v>
                </c:pt>
                <c:pt idx="1063">
                  <c:v>3.7167207721680216E-2</c:v>
                </c:pt>
                <c:pt idx="1064">
                  <c:v>2.810362787700529E-2</c:v>
                </c:pt>
                <c:pt idx="1065">
                  <c:v>2.1291144764657016E-2</c:v>
                </c:pt>
                <c:pt idx="1066">
                  <c:v>1.6289901623522961E-2</c:v>
                </c:pt>
                <c:pt idx="1067">
                  <c:v>1.65121120636691E-2</c:v>
                </c:pt>
                <c:pt idx="1068">
                  <c:v>1.9926054712202962E-2</c:v>
                </c:pt>
                <c:pt idx="1069">
                  <c:v>2.1197469655795938E-2</c:v>
                </c:pt>
                <c:pt idx="1070">
                  <c:v>2.3249770274853858E-2</c:v>
                </c:pt>
                <c:pt idx="1071">
                  <c:v>2.4816692834672693E-2</c:v>
                </c:pt>
                <c:pt idx="1072">
                  <c:v>2.6205611898992842E-2</c:v>
                </c:pt>
                <c:pt idx="1073">
                  <c:v>3.0222255833001199E-2</c:v>
                </c:pt>
                <c:pt idx="1074">
                  <c:v>3.2069924777125391E-2</c:v>
                </c:pt>
                <c:pt idx="1075">
                  <c:v>3.3487697587002492E-2</c:v>
                </c:pt>
                <c:pt idx="1076">
                  <c:v>3.2981871049111496E-2</c:v>
                </c:pt>
                <c:pt idx="1077">
                  <c:v>3.3815307501097416E-2</c:v>
                </c:pt>
                <c:pt idx="1078">
                  <c:v>3.5525487325154259E-2</c:v>
                </c:pt>
                <c:pt idx="1079">
                  <c:v>3.7367212498944848E-2</c:v>
                </c:pt>
                <c:pt idx="1080">
                  <c:v>3.9643429789206791E-2</c:v>
                </c:pt>
                <c:pt idx="1081">
                  <c:v>4.0680804080856975E-2</c:v>
                </c:pt>
                <c:pt idx="1082">
                  <c:v>4.1695104171566286E-2</c:v>
                </c:pt>
                <c:pt idx="1083">
                  <c:v>4.2800230371922432E-2</c:v>
                </c:pt>
                <c:pt idx="1084">
                  <c:v>4.1956520787831422E-2</c:v>
                </c:pt>
                <c:pt idx="1085">
                  <c:v>4.7404175596681405E-2</c:v>
                </c:pt>
                <c:pt idx="1086">
                  <c:v>5.4930264518736234E-2</c:v>
                </c:pt>
                <c:pt idx="1087">
                  <c:v>6.0204598333766284E-2</c:v>
                </c:pt>
                <c:pt idx="1088">
                  <c:v>6.836033546848698E-2</c:v>
                </c:pt>
                <c:pt idx="1089">
                  <c:v>7.7960712376698993E-2</c:v>
                </c:pt>
                <c:pt idx="1090">
                  <c:v>8.7189697906646629E-2</c:v>
                </c:pt>
                <c:pt idx="1091">
                  <c:v>9.2286363678315539E-2</c:v>
                </c:pt>
                <c:pt idx="1092">
                  <c:v>9.5844304437129366E-2</c:v>
                </c:pt>
                <c:pt idx="1093">
                  <c:v>9.8188971638322201E-2</c:v>
                </c:pt>
                <c:pt idx="1094">
                  <c:v>0.10019673287201879</c:v>
                </c:pt>
                <c:pt idx="1095">
                  <c:v>0.10040123545922019</c:v>
                </c:pt>
                <c:pt idx="1096">
                  <c:v>9.4552634452798032E-2</c:v>
                </c:pt>
                <c:pt idx="1097">
                  <c:v>9.2259964531935509E-2</c:v>
                </c:pt>
                <c:pt idx="1098">
                  <c:v>8.9784671938471047E-2</c:v>
                </c:pt>
                <c:pt idx="1099">
                  <c:v>9.3255862393986741E-2</c:v>
                </c:pt>
                <c:pt idx="1100">
                  <c:v>9.5868748166815246E-2</c:v>
                </c:pt>
                <c:pt idx="1101">
                  <c:v>9.9488387415571589E-2</c:v>
                </c:pt>
                <c:pt idx="1102">
                  <c:v>8.9490594883345709E-2</c:v>
                </c:pt>
                <c:pt idx="1103">
                  <c:v>8.2286074145616644E-2</c:v>
                </c:pt>
                <c:pt idx="1104">
                  <c:v>7.6734584073232581E-2</c:v>
                </c:pt>
                <c:pt idx="1105">
                  <c:v>7.0506196114124023E-2</c:v>
                </c:pt>
                <c:pt idx="1106">
                  <c:v>6.2638731208499734E-2</c:v>
                </c:pt>
                <c:pt idx="1107">
                  <c:v>5.4599992056029022E-2</c:v>
                </c:pt>
                <c:pt idx="1108">
                  <c:v>4.4690319174991493E-2</c:v>
                </c:pt>
                <c:pt idx="1109">
                  <c:v>3.4292256466859086E-2</c:v>
                </c:pt>
                <c:pt idx="1110">
                  <c:v>2.6504758678700401E-2</c:v>
                </c:pt>
                <c:pt idx="1111">
                  <c:v>2.2269180835623612E-2</c:v>
                </c:pt>
                <c:pt idx="1112">
                  <c:v>2.0858639101861687E-2</c:v>
                </c:pt>
                <c:pt idx="1113">
                  <c:v>2.3909151559484688E-2</c:v>
                </c:pt>
                <c:pt idx="1114">
                  <c:v>2.1964801844278597E-2</c:v>
                </c:pt>
                <c:pt idx="1115">
                  <c:v>1.8820948223803327E-2</c:v>
                </c:pt>
                <c:pt idx="1116">
                  <c:v>1.9111906531499297E-2</c:v>
                </c:pt>
                <c:pt idx="1117">
                  <c:v>1.9441303185221425E-2</c:v>
                </c:pt>
                <c:pt idx="1118">
                  <c:v>1.9595922498982801E-2</c:v>
                </c:pt>
                <c:pt idx="1119">
                  <c:v>1.8877079304511414E-2</c:v>
                </c:pt>
                <c:pt idx="1120">
                  <c:v>7.6475801160125201E-3</c:v>
                </c:pt>
                <c:pt idx="1121">
                  <c:v>4.6092949736253894E-3</c:v>
                </c:pt>
                <c:pt idx="1122">
                  <c:v>2.2128083578376611E-4</c:v>
                </c:pt>
                <c:pt idx="1123">
                  <c:v>-3.6606891611335231E-3</c:v>
                </c:pt>
                <c:pt idx="1124">
                  <c:v>-9.6297616143381504E-4</c:v>
                </c:pt>
                <c:pt idx="1125">
                  <c:v>4.0223451987842114E-3</c:v>
                </c:pt>
                <c:pt idx="1126">
                  <c:v>8.1294849983315747E-3</c:v>
                </c:pt>
                <c:pt idx="1127">
                  <c:v>1.8604854905768468E-2</c:v>
                </c:pt>
                <c:pt idx="1128">
                  <c:v>2.4740292399840772E-2</c:v>
                </c:pt>
                <c:pt idx="1129">
                  <c:v>2.9043031025772811E-2</c:v>
                </c:pt>
                <c:pt idx="1130">
                  <c:v>3.1495988873202492E-2</c:v>
                </c:pt>
                <c:pt idx="1131">
                  <c:v>3.3972522276992649E-2</c:v>
                </c:pt>
                <c:pt idx="1132">
                  <c:v>3.4197843956929055E-2</c:v>
                </c:pt>
                <c:pt idx="1133">
                  <c:v>2.9100193667050991E-2</c:v>
                </c:pt>
                <c:pt idx="1134">
                  <c:v>2.5159143504263463E-2</c:v>
                </c:pt>
                <c:pt idx="1135">
                  <c:v>2.7067134938709752E-2</c:v>
                </c:pt>
                <c:pt idx="1136">
                  <c:v>2.8656378974436552E-2</c:v>
                </c:pt>
                <c:pt idx="1137">
                  <c:v>3.3161480315979645E-2</c:v>
                </c:pt>
                <c:pt idx="1138">
                  <c:v>2.7474595098562211E-2</c:v>
                </c:pt>
                <c:pt idx="1139">
                  <c:v>2.81836002719782E-2</c:v>
                </c:pt>
                <c:pt idx="1140">
                  <c:v>2.9708425957224449E-2</c:v>
                </c:pt>
                <c:pt idx="1141">
                  <c:v>3.0620056318912958E-2</c:v>
                </c:pt>
                <c:pt idx="1142">
                  <c:v>3.0831700853131212E-2</c:v>
                </c:pt>
                <c:pt idx="1143">
                  <c:v>3.1201897762747493E-2</c:v>
                </c:pt>
                <c:pt idx="1144">
                  <c:v>2.9414735439141641E-2</c:v>
                </c:pt>
                <c:pt idx="1145">
                  <c:v>3.8213732969731851E-2</c:v>
                </c:pt>
                <c:pt idx="1146">
                  <c:v>4.2059857392726684E-2</c:v>
                </c:pt>
                <c:pt idx="1147">
                  <c:v>4.5275644488449396E-2</c:v>
                </c:pt>
                <c:pt idx="1148">
                  <c:v>4.8458552845769283E-2</c:v>
                </c:pt>
                <c:pt idx="1149">
                  <c:v>5.0399475695437394E-2</c:v>
                </c:pt>
                <c:pt idx="1150">
                  <c:v>4.7944061987390554E-2</c:v>
                </c:pt>
                <c:pt idx="1151">
                  <c:v>5.0783919786079323E-2</c:v>
                </c:pt>
                <c:pt idx="1152">
                  <c:v>5.8285114268858865E-2</c:v>
                </c:pt>
                <c:pt idx="1153">
                  <c:v>6.7734875133282912E-2</c:v>
                </c:pt>
                <c:pt idx="1154">
                  <c:v>7.4201671950923073E-2</c:v>
                </c:pt>
                <c:pt idx="1155">
                  <c:v>7.590455623236457E-2</c:v>
                </c:pt>
                <c:pt idx="1156">
                  <c:v>7.2610836708433324E-2</c:v>
                </c:pt>
                <c:pt idx="1157">
                  <c:v>6.4642625077473453E-2</c:v>
                </c:pt>
                <c:pt idx="1158">
                  <c:v>6.0588565529697797E-2</c:v>
                </c:pt>
                <c:pt idx="1159">
                  <c:v>6.1968688050347415E-2</c:v>
                </c:pt>
                <c:pt idx="1160">
                  <c:v>6.0447492471031913E-2</c:v>
                </c:pt>
                <c:pt idx="1161">
                  <c:v>6.1666047309709704E-2</c:v>
                </c:pt>
                <c:pt idx="1162">
                  <c:v>6.2755749443312872E-2</c:v>
                </c:pt>
                <c:pt idx="1163">
                  <c:v>7.1489966725177809E-2</c:v>
                </c:pt>
                <c:pt idx="1164">
                  <c:v>7.5436365596539559E-2</c:v>
                </c:pt>
                <c:pt idx="1165">
                  <c:v>7.8130204368740422E-2</c:v>
                </c:pt>
                <c:pt idx="1166">
                  <c:v>7.7820961583645834E-2</c:v>
                </c:pt>
                <c:pt idx="1167">
                  <c:v>7.6273288343307044E-2</c:v>
                </c:pt>
                <c:pt idx="1168">
                  <c:v>7.1346169924595429E-2</c:v>
                </c:pt>
                <c:pt idx="1169">
                  <c:v>5.5510916046359784E-2</c:v>
                </c:pt>
                <c:pt idx="1170">
                  <c:v>4.0020799645637012E-2</c:v>
                </c:pt>
                <c:pt idx="1171">
                  <c:v>2.9856742391474202E-2</c:v>
                </c:pt>
                <c:pt idx="1172">
                  <c:v>2.7726543716641849E-2</c:v>
                </c:pt>
                <c:pt idx="1173">
                  <c:v>1.9560015554023223E-2</c:v>
                </c:pt>
                <c:pt idx="1174">
                  <c:v>1.38512295700588E-2</c:v>
                </c:pt>
                <c:pt idx="1175">
                  <c:v>1.1747786216225386E-2</c:v>
                </c:pt>
                <c:pt idx="1176">
                  <c:v>1.0850432735094446E-2</c:v>
                </c:pt>
                <c:pt idx="1177">
                  <c:v>8.8017227790571206E-3</c:v>
                </c:pt>
                <c:pt idx="1178">
                  <c:v>6.4736820483136679E-3</c:v>
                </c:pt>
                <c:pt idx="1179">
                  <c:v>3.0644880000840792E-3</c:v>
                </c:pt>
                <c:pt idx="1180">
                  <c:v>-2.7442778004128001E-3</c:v>
                </c:pt>
                <c:pt idx="1181">
                  <c:v>-8.4295934014377866E-3</c:v>
                </c:pt>
                <c:pt idx="1182">
                  <c:v>-9.4030587284743561E-3</c:v>
                </c:pt>
                <c:pt idx="1183">
                  <c:v>-1.6771295362794101E-3</c:v>
                </c:pt>
                <c:pt idx="1184">
                  <c:v>4.6943321162951079E-3</c:v>
                </c:pt>
                <c:pt idx="1185">
                  <c:v>6.4355022899675934E-3</c:v>
                </c:pt>
                <c:pt idx="1186">
                  <c:v>7.3666505976622033E-3</c:v>
                </c:pt>
                <c:pt idx="1187">
                  <c:v>6.4375697620545494E-3</c:v>
                </c:pt>
                <c:pt idx="1188">
                  <c:v>-1.3988411205323637E-3</c:v>
                </c:pt>
                <c:pt idx="1189">
                  <c:v>-4.8991927934461674E-3</c:v>
                </c:pt>
                <c:pt idx="1190">
                  <c:v>-6.9954324388233477E-3</c:v>
                </c:pt>
                <c:pt idx="1191">
                  <c:v>-6.483401088224313E-3</c:v>
                </c:pt>
                <c:pt idx="1192">
                  <c:v>-6.0112410849778777E-3</c:v>
                </c:pt>
                <c:pt idx="1193">
                  <c:v>-6.3076964898067904E-3</c:v>
                </c:pt>
                <c:pt idx="1194">
                  <c:v>7.2752414260080916E-3</c:v>
                </c:pt>
                <c:pt idx="1195">
                  <c:v>2.1962559560795278E-2</c:v>
                </c:pt>
                <c:pt idx="1196">
                  <c:v>3.522320797245955E-2</c:v>
                </c:pt>
                <c:pt idx="1197">
                  <c:v>4.4323537726898822E-2</c:v>
                </c:pt>
                <c:pt idx="1198">
                  <c:v>5.9202724828822974E-2</c:v>
                </c:pt>
                <c:pt idx="1199">
                  <c:v>6.7241982506054385E-2</c:v>
                </c:pt>
                <c:pt idx="1200">
                  <c:v>7.6103995680849579E-2</c:v>
                </c:pt>
                <c:pt idx="1201">
                  <c:v>8.1194406343494091E-2</c:v>
                </c:pt>
                <c:pt idx="1202">
                  <c:v>8.5993600414369084E-2</c:v>
                </c:pt>
                <c:pt idx="1203">
                  <c:v>8.9203068298706722E-2</c:v>
                </c:pt>
                <c:pt idx="1204">
                  <c:v>9.0311391694486542E-2</c:v>
                </c:pt>
                <c:pt idx="1205">
                  <c:v>9.4274968164047554E-2</c:v>
                </c:pt>
                <c:pt idx="1206">
                  <c:v>9.7711190307890008E-2</c:v>
                </c:pt>
                <c:pt idx="1207">
                  <c:v>0.1003374781456845</c:v>
                </c:pt>
                <c:pt idx="1208">
                  <c:v>9.9655276275802021E-2</c:v>
                </c:pt>
                <c:pt idx="1209">
                  <c:v>9.6376525779297298E-2</c:v>
                </c:pt>
                <c:pt idx="1210">
                  <c:v>9.3472471291562526E-2</c:v>
                </c:pt>
                <c:pt idx="1211">
                  <c:v>9.0928824777814748E-2</c:v>
                </c:pt>
                <c:pt idx="1212">
                  <c:v>9.2759339805690524E-2</c:v>
                </c:pt>
                <c:pt idx="1213">
                  <c:v>0.10209159648959076</c:v>
                </c:pt>
                <c:pt idx="1214">
                  <c:v>0.10818927563142752</c:v>
                </c:pt>
                <c:pt idx="1215">
                  <c:v>0.11064225586400855</c:v>
                </c:pt>
                <c:pt idx="1216">
                  <c:v>0.10877583543475122</c:v>
                </c:pt>
                <c:pt idx="1217">
                  <c:v>0.10167381228754002</c:v>
                </c:pt>
                <c:pt idx="1218">
                  <c:v>9.7507174180120365E-2</c:v>
                </c:pt>
                <c:pt idx="1219">
                  <c:v>8.5847805746404798E-2</c:v>
                </c:pt>
                <c:pt idx="1220">
                  <c:v>7.9433736666407823E-2</c:v>
                </c:pt>
                <c:pt idx="1221">
                  <c:v>7.1855281362638329E-2</c:v>
                </c:pt>
                <c:pt idx="1222">
                  <c:v>6.5493192245962312E-2</c:v>
                </c:pt>
                <c:pt idx="1223">
                  <c:v>5.5296398452684414E-2</c:v>
                </c:pt>
                <c:pt idx="1224">
                  <c:v>4.9955479270327174E-2</c:v>
                </c:pt>
                <c:pt idx="1225">
                  <c:v>4.6890674247946913E-2</c:v>
                </c:pt>
                <c:pt idx="1226">
                  <c:v>4.3789299357470723E-2</c:v>
                </c:pt>
                <c:pt idx="1227">
                  <c:v>3.7807366542460037E-2</c:v>
                </c:pt>
                <c:pt idx="1228">
                  <c:v>2.9446559076706791E-2</c:v>
                </c:pt>
                <c:pt idx="1229">
                  <c:v>2.1910459706395703E-2</c:v>
                </c:pt>
                <c:pt idx="1230">
                  <c:v>1.6767081357551623E-2</c:v>
                </c:pt>
                <c:pt idx="1231">
                  <c:v>1.3444555037343202E-2</c:v>
                </c:pt>
                <c:pt idx="1232">
                  <c:v>1.61385899498745E-2</c:v>
                </c:pt>
                <c:pt idx="1233">
                  <c:v>1.859890996139146E-2</c:v>
                </c:pt>
                <c:pt idx="1234">
                  <c:v>2.2571609361064247E-2</c:v>
                </c:pt>
                <c:pt idx="1235">
                  <c:v>2.9609776330232762E-2</c:v>
                </c:pt>
                <c:pt idx="1236">
                  <c:v>3.6753581208990305E-2</c:v>
                </c:pt>
                <c:pt idx="1237">
                  <c:v>4.0489971629793522E-2</c:v>
                </c:pt>
                <c:pt idx="1238">
                  <c:v>4.3397562853084833E-2</c:v>
                </c:pt>
                <c:pt idx="1239">
                  <c:v>4.4533203097949524E-2</c:v>
                </c:pt>
                <c:pt idx="1240">
                  <c:v>4.3980495932740934E-2</c:v>
                </c:pt>
                <c:pt idx="1241">
                  <c:v>4.3013366528579226E-2</c:v>
                </c:pt>
                <c:pt idx="1242">
                  <c:v>4.6387861842185532E-2</c:v>
                </c:pt>
                <c:pt idx="1243">
                  <c:v>4.7373088143617008E-2</c:v>
                </c:pt>
                <c:pt idx="1244">
                  <c:v>5.3817692433613978E-2</c:v>
                </c:pt>
                <c:pt idx="1245">
                  <c:v>5.6699363173224847E-2</c:v>
                </c:pt>
                <c:pt idx="1246">
                  <c:v>6.1751950347157525E-2</c:v>
                </c:pt>
                <c:pt idx="1247">
                  <c:v>6.0907820072180222E-2</c:v>
                </c:pt>
                <c:pt idx="1248">
                  <c:v>6.6241503860515749E-2</c:v>
                </c:pt>
                <c:pt idx="1249">
                  <c:v>7.1659159408658746E-2</c:v>
                </c:pt>
                <c:pt idx="1250">
                  <c:v>7.4250371634754231E-2</c:v>
                </c:pt>
                <c:pt idx="1251">
                  <c:v>7.6474171320368711E-2</c:v>
                </c:pt>
                <c:pt idx="1252">
                  <c:v>7.8360744995702503E-2</c:v>
                </c:pt>
                <c:pt idx="1253">
                  <c:v>8.1547890247719745E-2</c:v>
                </c:pt>
                <c:pt idx="1254">
                  <c:v>8.3486027551975553E-2</c:v>
                </c:pt>
                <c:pt idx="1255">
                  <c:v>8.5231680206652213E-2</c:v>
                </c:pt>
                <c:pt idx="1256">
                  <c:v>8.6949587480574839E-2</c:v>
                </c:pt>
                <c:pt idx="1257">
                  <c:v>9.0284807981331192E-2</c:v>
                </c:pt>
                <c:pt idx="1258">
                  <c:v>9.3299867076184248E-2</c:v>
                </c:pt>
                <c:pt idx="1259">
                  <c:v>9.7023037835763909E-2</c:v>
                </c:pt>
                <c:pt idx="1260">
                  <c:v>0.10695589329817956</c:v>
                </c:pt>
                <c:pt idx="1261">
                  <c:v>0.11493183259496123</c:v>
                </c:pt>
                <c:pt idx="1262">
                  <c:v>0.12018326796695908</c:v>
                </c:pt>
                <c:pt idx="1263">
                  <c:v>0.12123026366746006</c:v>
                </c:pt>
                <c:pt idx="1264">
                  <c:v>0.1190974836745351</c:v>
                </c:pt>
                <c:pt idx="1265">
                  <c:v>0.1157333192888732</c:v>
                </c:pt>
                <c:pt idx="1266">
                  <c:v>0.11398308613149055</c:v>
                </c:pt>
                <c:pt idx="1267">
                  <c:v>0.10678233817965843</c:v>
                </c:pt>
                <c:pt idx="1268">
                  <c:v>9.8925977807340526E-2</c:v>
                </c:pt>
                <c:pt idx="1269">
                  <c:v>9.7752793342174044E-2</c:v>
                </c:pt>
                <c:pt idx="1270">
                  <c:v>9.8133435045948444E-2</c:v>
                </c:pt>
                <c:pt idx="1271">
                  <c:v>9.7040066724273247E-2</c:v>
                </c:pt>
                <c:pt idx="1272">
                  <c:v>0.10338271783961517</c:v>
                </c:pt>
                <c:pt idx="1273">
                  <c:v>0.10955365520982419</c:v>
                </c:pt>
                <c:pt idx="1274">
                  <c:v>0.11413868750162592</c:v>
                </c:pt>
                <c:pt idx="1275">
                  <c:v>0.11036297352824002</c:v>
                </c:pt>
                <c:pt idx="1276">
                  <c:v>0.10513167351982509</c:v>
                </c:pt>
                <c:pt idx="1277">
                  <c:v>9.9299163465263268E-2</c:v>
                </c:pt>
                <c:pt idx="1278">
                  <c:v>8.7203116030147479E-2</c:v>
                </c:pt>
                <c:pt idx="1279">
                  <c:v>7.7138315497342624E-2</c:v>
                </c:pt>
                <c:pt idx="1280">
                  <c:v>7.2390421950815798E-2</c:v>
                </c:pt>
                <c:pt idx="1281">
                  <c:v>6.5854353876932961E-2</c:v>
                </c:pt>
                <c:pt idx="1282">
                  <c:v>6.0057075364032819E-2</c:v>
                </c:pt>
                <c:pt idx="1283">
                  <c:v>5.7108943962203014E-2</c:v>
                </c:pt>
                <c:pt idx="1284">
                  <c:v>5.5271023801757302E-2</c:v>
                </c:pt>
                <c:pt idx="1285">
                  <c:v>5.4286040756825832E-2</c:v>
                </c:pt>
                <c:pt idx="1286">
                  <c:v>4.9951790496680692E-2</c:v>
                </c:pt>
                <c:pt idx="1287">
                  <c:v>4.7267699797717333E-2</c:v>
                </c:pt>
                <c:pt idx="1288">
                  <c:v>4.1512396859802653E-2</c:v>
                </c:pt>
                <c:pt idx="1289">
                  <c:v>3.2373935259735212E-2</c:v>
                </c:pt>
                <c:pt idx="1290">
                  <c:v>2.4698649535066512E-2</c:v>
                </c:pt>
                <c:pt idx="1291">
                  <c:v>1.3397285327489961E-2</c:v>
                </c:pt>
                <c:pt idx="1292">
                  <c:v>1.1544659114939463E-2</c:v>
                </c:pt>
                <c:pt idx="1293">
                  <c:v>1.4070990171726016E-2</c:v>
                </c:pt>
                <c:pt idx="1294">
                  <c:v>1.422114950789144E-2</c:v>
                </c:pt>
                <c:pt idx="1295">
                  <c:v>1.3243503864890383E-2</c:v>
                </c:pt>
                <c:pt idx="1296">
                  <c:v>1.5797970691959765E-2</c:v>
                </c:pt>
                <c:pt idx="1297">
                  <c:v>1.63134274674448E-2</c:v>
                </c:pt>
                <c:pt idx="1298">
                  <c:v>1.6892630718245989E-2</c:v>
                </c:pt>
                <c:pt idx="1299">
                  <c:v>1.5891939621681679E-2</c:v>
                </c:pt>
                <c:pt idx="1300">
                  <c:v>1.9189112226172301E-2</c:v>
                </c:pt>
                <c:pt idx="1301">
                  <c:v>1.6620059945147429E-2</c:v>
                </c:pt>
                <c:pt idx="1302">
                  <c:v>1.6742999305146007E-2</c:v>
                </c:pt>
                <c:pt idx="1303">
                  <c:v>2.1624408321696539E-2</c:v>
                </c:pt>
                <c:pt idx="1304">
                  <c:v>2.7959672957584846E-2</c:v>
                </c:pt>
                <c:pt idx="1305">
                  <c:v>2.8961699164282578E-2</c:v>
                </c:pt>
                <c:pt idx="1306">
                  <c:v>3.5947326864165255E-2</c:v>
                </c:pt>
                <c:pt idx="1307">
                  <c:v>4.0479730945977024E-2</c:v>
                </c:pt>
                <c:pt idx="1308">
                  <c:v>4.3721696582341922E-2</c:v>
                </c:pt>
                <c:pt idx="1309">
                  <c:v>4.3877740365036985E-2</c:v>
                </c:pt>
                <c:pt idx="1310">
                  <c:v>3.7364526091447907E-2</c:v>
                </c:pt>
                <c:pt idx="1311">
                  <c:v>3.5333960429354112E-2</c:v>
                </c:pt>
                <c:pt idx="1312">
                  <c:v>2.924225194552044E-2</c:v>
                </c:pt>
                <c:pt idx="1313">
                  <c:v>2.7310805285898392E-2</c:v>
                </c:pt>
                <c:pt idx="1314">
                  <c:v>2.8227411632175681E-2</c:v>
                </c:pt>
                <c:pt idx="1315">
                  <c:v>3.0681228317522083E-2</c:v>
                </c:pt>
                <c:pt idx="1316">
                  <c:v>3.3874794876855852E-2</c:v>
                </c:pt>
                <c:pt idx="1317">
                  <c:v>3.9384995003910482E-2</c:v>
                </c:pt>
                <c:pt idx="1318">
                  <c:v>4.5126891729627812E-2</c:v>
                </c:pt>
                <c:pt idx="1319">
                  <c:v>5.0302927478537075E-2</c:v>
                </c:pt>
                <c:pt idx="1320">
                  <c:v>5.6011807817335522E-2</c:v>
                </c:pt>
                <c:pt idx="1321">
                  <c:v>5.9964453485501584E-2</c:v>
                </c:pt>
                <c:pt idx="1322">
                  <c:v>6.3203378924368003E-2</c:v>
                </c:pt>
                <c:pt idx="1323">
                  <c:v>6.5427971216549904E-2</c:v>
                </c:pt>
                <c:pt idx="1324">
                  <c:v>6.6271616357824761E-2</c:v>
                </c:pt>
                <c:pt idx="1325">
                  <c:v>6.5787945605380038E-2</c:v>
                </c:pt>
                <c:pt idx="1326">
                  <c:v>6.7060593516568123E-2</c:v>
                </c:pt>
                <c:pt idx="1327">
                  <c:v>6.9142675033373513E-2</c:v>
                </c:pt>
                <c:pt idx="1328">
                  <c:v>7.2409626668443833E-2</c:v>
                </c:pt>
                <c:pt idx="1329">
                  <c:v>7.583959422635457E-2</c:v>
                </c:pt>
                <c:pt idx="1330">
                  <c:v>7.645891951491457E-2</c:v>
                </c:pt>
                <c:pt idx="1331">
                  <c:v>7.9185127652174891E-2</c:v>
                </c:pt>
                <c:pt idx="1332">
                  <c:v>8.1529157048936249E-2</c:v>
                </c:pt>
                <c:pt idx="1333">
                  <c:v>8.3564479642147887E-2</c:v>
                </c:pt>
                <c:pt idx="1334">
                  <c:v>8.4278714352357079E-2</c:v>
                </c:pt>
                <c:pt idx="1335">
                  <c:v>9.0350409081803265E-2</c:v>
                </c:pt>
                <c:pt idx="1336">
                  <c:v>9.2570111282879217E-2</c:v>
                </c:pt>
                <c:pt idx="1337">
                  <c:v>9.0291178997175023E-2</c:v>
                </c:pt>
                <c:pt idx="1338">
                  <c:v>8.9856115884323726E-2</c:v>
                </c:pt>
                <c:pt idx="1339">
                  <c:v>8.6689165014068897E-2</c:v>
                </c:pt>
                <c:pt idx="1340">
                  <c:v>8.6674096992653299E-2</c:v>
                </c:pt>
                <c:pt idx="1341">
                  <c:v>8.9832600125112724E-2</c:v>
                </c:pt>
                <c:pt idx="1342">
                  <c:v>8.828810090359071E-2</c:v>
                </c:pt>
                <c:pt idx="1343">
                  <c:v>8.8143801070637046E-2</c:v>
                </c:pt>
                <c:pt idx="1344">
                  <c:v>8.79149152420267E-2</c:v>
                </c:pt>
                <c:pt idx="1345">
                  <c:v>8.6944194432283545E-2</c:v>
                </c:pt>
                <c:pt idx="1346">
                  <c:v>8.545714778816825E-2</c:v>
                </c:pt>
                <c:pt idx="1347">
                  <c:v>7.5706802485648914E-2</c:v>
                </c:pt>
                <c:pt idx="1348">
                  <c:v>6.3601482159372238E-2</c:v>
                </c:pt>
                <c:pt idx="1349">
                  <c:v>4.6588999648404787E-2</c:v>
                </c:pt>
                <c:pt idx="1350">
                  <c:v>3.355548298597634E-2</c:v>
                </c:pt>
                <c:pt idx="1351">
                  <c:v>2.8333890925829448E-2</c:v>
                </c:pt>
                <c:pt idx="1352">
                  <c:v>2.1296849796175212E-2</c:v>
                </c:pt>
                <c:pt idx="1353">
                  <c:v>1.9719707635736983E-2</c:v>
                </c:pt>
                <c:pt idx="1354">
                  <c:v>1.9448192979130141E-2</c:v>
                </c:pt>
                <c:pt idx="1355">
                  <c:v>2.2297561161903651E-2</c:v>
                </c:pt>
                <c:pt idx="1356">
                  <c:v>2.1280544882320652E-2</c:v>
                </c:pt>
                <c:pt idx="1357">
                  <c:v>2.2216823937495349E-2</c:v>
                </c:pt>
                <c:pt idx="1358">
                  <c:v>2.0961090116409242E-2</c:v>
                </c:pt>
                <c:pt idx="1359">
                  <c:v>2.0592614555927643E-2</c:v>
                </c:pt>
                <c:pt idx="1360">
                  <c:v>1.674881718739752E-2</c:v>
                </c:pt>
                <c:pt idx="1361">
                  <c:v>1.1788013567461961E-2</c:v>
                </c:pt>
                <c:pt idx="1362">
                  <c:v>1.2165007384981061E-2</c:v>
                </c:pt>
                <c:pt idx="1363">
                  <c:v>9.0013082804185629E-3</c:v>
                </c:pt>
                <c:pt idx="1364">
                  <c:v>1.4865142661189001E-2</c:v>
                </c:pt>
                <c:pt idx="1365">
                  <c:v>1.3334685404449155E-2</c:v>
                </c:pt>
                <c:pt idx="1366">
                  <c:v>9.3175771243237046E-3</c:v>
                </c:pt>
                <c:pt idx="1367">
                  <c:v>8.4941875763311567E-3</c:v>
                </c:pt>
                <c:pt idx="1368">
                  <c:v>9.8179099648598722E-3</c:v>
                </c:pt>
                <c:pt idx="1369">
                  <c:v>1.2243656978161432E-2</c:v>
                </c:pt>
                <c:pt idx="1370">
                  <c:v>1.4266982229753644E-2</c:v>
                </c:pt>
                <c:pt idx="1371">
                  <c:v>1.5537212893934576E-2</c:v>
                </c:pt>
                <c:pt idx="1372">
                  <c:v>2.3431640395874812E-2</c:v>
                </c:pt>
                <c:pt idx="1373">
                  <c:v>2.196924227298365E-2</c:v>
                </c:pt>
                <c:pt idx="1374">
                  <c:v>2.5915953402906401E-2</c:v>
                </c:pt>
                <c:pt idx="1375">
                  <c:v>2.8779661500544236E-2</c:v>
                </c:pt>
                <c:pt idx="1376">
                  <c:v>2.5407267882014476E-2</c:v>
                </c:pt>
                <c:pt idx="1377">
                  <c:v>2.8006651344973932E-2</c:v>
                </c:pt>
                <c:pt idx="1378">
                  <c:v>2.3994421367991698E-2</c:v>
                </c:pt>
                <c:pt idx="1379">
                  <c:v>2.0940070434809652E-2</c:v>
                </c:pt>
                <c:pt idx="1380">
                  <c:v>2.121211453938621E-2</c:v>
                </c:pt>
                <c:pt idx="1381">
                  <c:v>2.5946406451335946E-2</c:v>
                </c:pt>
                <c:pt idx="1382">
                  <c:v>2.8386744626391902E-2</c:v>
                </c:pt>
                <c:pt idx="1383">
                  <c:v>2.8909914221522202E-2</c:v>
                </c:pt>
                <c:pt idx="1384">
                  <c:v>2.7873031034744457E-2</c:v>
                </c:pt>
                <c:pt idx="1385">
                  <c:v>2.5354922134033231E-2</c:v>
                </c:pt>
                <c:pt idx="1386">
                  <c:v>2.3356200053332707E-2</c:v>
                </c:pt>
                <c:pt idx="1387">
                  <c:v>2.3477891249332743E-2</c:v>
                </c:pt>
                <c:pt idx="1388">
                  <c:v>2.8092195454902942E-2</c:v>
                </c:pt>
                <c:pt idx="1389">
                  <c:v>2.0556522300658728E-2</c:v>
                </c:pt>
                <c:pt idx="1390">
                  <c:v>7.8917001280621509E-3</c:v>
                </c:pt>
                <c:pt idx="1391">
                  <c:v>1.6112650798883129E-3</c:v>
                </c:pt>
                <c:pt idx="1392">
                  <c:v>-5.8327224848132861E-3</c:v>
                </c:pt>
                <c:pt idx="1393">
                  <c:v>-1.6235856228350463E-2</c:v>
                </c:pt>
                <c:pt idx="1394">
                  <c:v>-2.4724142022050092E-2</c:v>
                </c:pt>
                <c:pt idx="1395">
                  <c:v>-3.1054515711401852E-2</c:v>
                </c:pt>
                <c:pt idx="1396">
                  <c:v>-4.4142373469346914E-2</c:v>
                </c:pt>
                <c:pt idx="1397">
                  <c:v>-5.6660272067707851E-2</c:v>
                </c:pt>
                <c:pt idx="1398">
                  <c:v>-5.6562058433047312E-2</c:v>
                </c:pt>
                <c:pt idx="1399">
                  <c:v>-5.7562782934216149E-2</c:v>
                </c:pt>
                <c:pt idx="1400">
                  <c:v>-5.5845568178591876E-2</c:v>
                </c:pt>
                <c:pt idx="1401">
                  <c:v>-5.1277134946747814E-2</c:v>
                </c:pt>
                <c:pt idx="1402">
                  <c:v>-4.7999241404133114E-2</c:v>
                </c:pt>
                <c:pt idx="1403">
                  <c:v>-3.9915863867063812E-2</c:v>
                </c:pt>
                <c:pt idx="1404">
                  <c:v>-3.2674662731469295E-2</c:v>
                </c:pt>
                <c:pt idx="1405">
                  <c:v>-2.5748495776754001E-2</c:v>
                </c:pt>
                <c:pt idx="1406">
                  <c:v>-2.1001977157566992E-2</c:v>
                </c:pt>
                <c:pt idx="1407">
                  <c:v>-1.8172839129451123E-2</c:v>
                </c:pt>
                <c:pt idx="1408">
                  <c:v>-1.9186610952277583E-2</c:v>
                </c:pt>
                <c:pt idx="1409">
                  <c:v>-2.243863740245141E-2</c:v>
                </c:pt>
                <c:pt idx="1410">
                  <c:v>-2.3498946678302001E-2</c:v>
                </c:pt>
                <c:pt idx="1411">
                  <c:v>-2.9459331908028352E-2</c:v>
                </c:pt>
                <c:pt idx="1412">
                  <c:v>-3.1967818490383812E-2</c:v>
                </c:pt>
                <c:pt idx="1413">
                  <c:v>-3.5332514479917712E-2</c:v>
                </c:pt>
                <c:pt idx="1414">
                  <c:v>-3.0791258696916211E-2</c:v>
                </c:pt>
                <c:pt idx="1415">
                  <c:v>-1.1551472299023077E-2</c:v>
                </c:pt>
                <c:pt idx="1416">
                  <c:v>8.2026432001837228E-3</c:v>
                </c:pt>
                <c:pt idx="1417">
                  <c:v>2.7039917786862655E-2</c:v>
                </c:pt>
                <c:pt idx="1418">
                  <c:v>4.2916321773729414E-2</c:v>
                </c:pt>
                <c:pt idx="1419">
                  <c:v>5.3197317160318412E-2</c:v>
                </c:pt>
                <c:pt idx="1420">
                  <c:v>5.8909459463798441E-2</c:v>
                </c:pt>
                <c:pt idx="1421">
                  <c:v>6.7230520578034372E-2</c:v>
                </c:pt>
                <c:pt idx="1422">
                  <c:v>7.3539805192481808E-2</c:v>
                </c:pt>
                <c:pt idx="1423">
                  <c:v>6.7847535699971928E-2</c:v>
                </c:pt>
                <c:pt idx="1424">
                  <c:v>6.6334480071748594E-2</c:v>
                </c:pt>
                <c:pt idx="1425">
                  <c:v>6.8015272110120178E-2</c:v>
                </c:pt>
                <c:pt idx="1426">
                  <c:v>6.8089798600374785E-2</c:v>
                </c:pt>
                <c:pt idx="1427">
                  <c:v>6.8606906771546711E-2</c:v>
                </c:pt>
                <c:pt idx="1428">
                  <c:v>7.0702269750699834E-2</c:v>
                </c:pt>
                <c:pt idx="1429">
                  <c:v>7.2954386747468014E-2</c:v>
                </c:pt>
                <c:pt idx="1430">
                  <c:v>7.3613543624637692E-2</c:v>
                </c:pt>
                <c:pt idx="1431">
                  <c:v>7.3466657648944916E-2</c:v>
                </c:pt>
                <c:pt idx="1432">
                  <c:v>7.2479173470179056E-2</c:v>
                </c:pt>
                <c:pt idx="1433">
                  <c:v>7.2636359199385062E-2</c:v>
                </c:pt>
                <c:pt idx="1434">
                  <c:v>7.5789155290544308E-2</c:v>
                </c:pt>
                <c:pt idx="1435">
                  <c:v>8.0335832517386768E-2</c:v>
                </c:pt>
                <c:pt idx="1436">
                  <c:v>9.1130979307516596E-2</c:v>
                </c:pt>
                <c:pt idx="1437">
                  <c:v>9.7290243423717684E-2</c:v>
                </c:pt>
                <c:pt idx="1438">
                  <c:v>0.10394789715387985</c:v>
                </c:pt>
                <c:pt idx="1439">
                  <c:v>0.11349502156066203</c:v>
                </c:pt>
                <c:pt idx="1440">
                  <c:v>0.11956053130543159</c:v>
                </c:pt>
                <c:pt idx="1441">
                  <c:v>0.12151547211463062</c:v>
                </c:pt>
                <c:pt idx="1442">
                  <c:v>0.12149453787675862</c:v>
                </c:pt>
                <c:pt idx="1443">
                  <c:v>0.12188813437644441</c:v>
                </c:pt>
                <c:pt idx="1444">
                  <c:v>0.12240270760330851</c:v>
                </c:pt>
                <c:pt idx="1445">
                  <c:v>0.12077667826279383</c:v>
                </c:pt>
                <c:pt idx="1446">
                  <c:v>0.12007048914908225</c:v>
                </c:pt>
                <c:pt idx="1447">
                  <c:v>0.11786182460209448</c:v>
                </c:pt>
                <c:pt idx="1448">
                  <c:v>0.12474638205924229</c:v>
                </c:pt>
                <c:pt idx="1449">
                  <c:v>0.13111920557754489</c:v>
                </c:pt>
                <c:pt idx="1450">
                  <c:v>0.13023948989078643</c:v>
                </c:pt>
                <c:pt idx="1451">
                  <c:v>0.12686983817969741</c:v>
                </c:pt>
                <c:pt idx="1452">
                  <c:v>0.12421807529853997</c:v>
                </c:pt>
                <c:pt idx="1453">
                  <c:v>0.12279206135069952</c:v>
                </c:pt>
                <c:pt idx="1454">
                  <c:v>0.12190878822104002</c:v>
                </c:pt>
                <c:pt idx="1455">
                  <c:v>0.11704175237234882</c:v>
                </c:pt>
                <c:pt idx="1456">
                  <c:v>0.10794210478417129</c:v>
                </c:pt>
                <c:pt idx="1457">
                  <c:v>0.10055689137550505</c:v>
                </c:pt>
                <c:pt idx="1458">
                  <c:v>8.9271523204077524E-2</c:v>
                </c:pt>
                <c:pt idx="1459">
                  <c:v>8.2551508617841066E-2</c:v>
                </c:pt>
                <c:pt idx="1460">
                  <c:v>7.3129167513368287E-2</c:v>
                </c:pt>
                <c:pt idx="1461">
                  <c:v>6.8470810767515808E-2</c:v>
                </c:pt>
                <c:pt idx="1462">
                  <c:v>6.7992017988768041E-2</c:v>
                </c:pt>
                <c:pt idx="1463">
                  <c:v>6.6278860190744845E-2</c:v>
                </c:pt>
                <c:pt idx="1464">
                  <c:v>6.455395527599439E-2</c:v>
                </c:pt>
                <c:pt idx="1465">
                  <c:v>6.3733811203570134E-2</c:v>
                </c:pt>
                <c:pt idx="1466">
                  <c:v>6.4635372732433374E-2</c:v>
                </c:pt>
                <c:pt idx="1467">
                  <c:v>6.558254778419316E-2</c:v>
                </c:pt>
                <c:pt idx="1468">
                  <c:v>6.2488672235985532E-2</c:v>
                </c:pt>
                <c:pt idx="1469">
                  <c:v>5.6631189637310619E-2</c:v>
                </c:pt>
                <c:pt idx="1470">
                  <c:v>5.1984426440774292E-2</c:v>
                </c:pt>
                <c:pt idx="1471">
                  <c:v>5.0637552858456884E-2</c:v>
                </c:pt>
                <c:pt idx="1472">
                  <c:v>4.7028926973986834E-2</c:v>
                </c:pt>
                <c:pt idx="1473">
                  <c:v>4.4671752193354133E-2</c:v>
                </c:pt>
                <c:pt idx="1474">
                  <c:v>4.0452856063484262E-2</c:v>
                </c:pt>
                <c:pt idx="1475">
                  <c:v>3.5043074730372055E-2</c:v>
                </c:pt>
                <c:pt idx="1476">
                  <c:v>3.6682194976402911E-2</c:v>
                </c:pt>
                <c:pt idx="1477">
                  <c:v>3.5362044824038798E-2</c:v>
                </c:pt>
                <c:pt idx="1478">
                  <c:v>3.3507983764611282E-2</c:v>
                </c:pt>
                <c:pt idx="1479">
                  <c:v>2.4709806604215092E-2</c:v>
                </c:pt>
                <c:pt idx="1480">
                  <c:v>2.093633229674819E-2</c:v>
                </c:pt>
                <c:pt idx="1481">
                  <c:v>2.1137699397226772E-2</c:v>
                </c:pt>
                <c:pt idx="1482">
                  <c:v>1.4843351891742363E-2</c:v>
                </c:pt>
                <c:pt idx="1483">
                  <c:v>1.8178075275780983E-2</c:v>
                </c:pt>
                <c:pt idx="1484">
                  <c:v>1.9695117891238581E-2</c:v>
                </c:pt>
                <c:pt idx="1485">
                  <c:v>2.3514694823667467E-2</c:v>
                </c:pt>
                <c:pt idx="1486">
                  <c:v>2.0262067710787871E-2</c:v>
                </c:pt>
                <c:pt idx="1487">
                  <c:v>1.7329268463455175E-2</c:v>
                </c:pt>
                <c:pt idx="1488">
                  <c:v>1.9357271375741725E-2</c:v>
                </c:pt>
                <c:pt idx="1489">
                  <c:v>2.0837997468477594E-2</c:v>
                </c:pt>
                <c:pt idx="1490">
                  <c:v>2.1537948525121652E-2</c:v>
                </c:pt>
                <c:pt idx="1491">
                  <c:v>2.1440172885874399E-2</c:v>
                </c:pt>
                <c:pt idx="1492">
                  <c:v>1.6244965162832723E-2</c:v>
                </c:pt>
                <c:pt idx="1493">
                  <c:v>1.1969682723429459E-2</c:v>
                </c:pt>
                <c:pt idx="1494">
                  <c:v>8.5176326972114247E-3</c:v>
                </c:pt>
                <c:pt idx="1495">
                  <c:v>9.2008291899592365E-3</c:v>
                </c:pt>
                <c:pt idx="1496">
                  <c:v>7.8915595083106724E-3</c:v>
                </c:pt>
                <c:pt idx="1497">
                  <c:v>1.3164940571761536E-2</c:v>
                </c:pt>
                <c:pt idx="1498">
                  <c:v>2.1267314610109833E-2</c:v>
                </c:pt>
                <c:pt idx="1499">
                  <c:v>3.193205823078582E-2</c:v>
                </c:pt>
                <c:pt idx="1500">
                  <c:v>4.8057867175135292E-2</c:v>
                </c:pt>
                <c:pt idx="1501">
                  <c:v>6.2289850215266895E-2</c:v>
                </c:pt>
                <c:pt idx="1502">
                  <c:v>7.5878119811640984E-2</c:v>
                </c:pt>
                <c:pt idx="1503">
                  <c:v>8.5431248953327127E-2</c:v>
                </c:pt>
                <c:pt idx="1504">
                  <c:v>9.5247850584532265E-2</c:v>
                </c:pt>
                <c:pt idx="1505">
                  <c:v>0.10075367516014122</c:v>
                </c:pt>
                <c:pt idx="1506">
                  <c:v>0.10465642610369752</c:v>
                </c:pt>
                <c:pt idx="1507">
                  <c:v>0.11293651692144469</c:v>
                </c:pt>
                <c:pt idx="1508">
                  <c:v>0.11800383599136044</c:v>
                </c:pt>
                <c:pt idx="1509">
                  <c:v>0.11493629518963377</c:v>
                </c:pt>
                <c:pt idx="1510">
                  <c:v>0.11274684620226072</c:v>
                </c:pt>
                <c:pt idx="1511">
                  <c:v>0.11407687112881426</c:v>
                </c:pt>
                <c:pt idx="1512">
                  <c:v>0.11265503719967732</c:v>
                </c:pt>
                <c:pt idx="1513">
                  <c:v>0.11083140837947685</c:v>
                </c:pt>
                <c:pt idx="1514">
                  <c:v>0.10683218065551622</c:v>
                </c:pt>
                <c:pt idx="1515">
                  <c:v>0.10256404484098813</c:v>
                </c:pt>
                <c:pt idx="1516">
                  <c:v>9.7717370057860228E-2</c:v>
                </c:pt>
                <c:pt idx="1517">
                  <c:v>9.2747410792117749E-2</c:v>
                </c:pt>
                <c:pt idx="1518">
                  <c:v>9.3559379540179913E-2</c:v>
                </c:pt>
                <c:pt idx="1519">
                  <c:v>9.4589415216455044E-2</c:v>
                </c:pt>
                <c:pt idx="1520">
                  <c:v>9.3846398680567725E-2</c:v>
                </c:pt>
                <c:pt idx="1521">
                  <c:v>9.3295343991417395E-2</c:v>
                </c:pt>
                <c:pt idx="1522">
                  <c:v>9.0891864564328725E-2</c:v>
                </c:pt>
                <c:pt idx="1523">
                  <c:v>8.3264284189006568E-2</c:v>
                </c:pt>
                <c:pt idx="1524">
                  <c:v>7.8730816895316524E-2</c:v>
                </c:pt>
                <c:pt idx="1525">
                  <c:v>7.0943523144526593E-2</c:v>
                </c:pt>
                <c:pt idx="1526">
                  <c:v>6.2043483113889422E-2</c:v>
                </c:pt>
                <c:pt idx="1527">
                  <c:v>5.3738377416144033E-2</c:v>
                </c:pt>
                <c:pt idx="1528">
                  <c:v>4.3356569670596222E-2</c:v>
                </c:pt>
                <c:pt idx="1529">
                  <c:v>3.7564623538273195E-2</c:v>
                </c:pt>
                <c:pt idx="1530">
                  <c:v>3.4848646832204011E-2</c:v>
                </c:pt>
                <c:pt idx="1531">
                  <c:v>3.4622414816434244E-2</c:v>
                </c:pt>
                <c:pt idx="1532">
                  <c:v>3.5956226141058423E-2</c:v>
                </c:pt>
                <c:pt idx="1533">
                  <c:v>3.4345824578547741E-2</c:v>
                </c:pt>
                <c:pt idx="1534">
                  <c:v>3.897874984355898E-2</c:v>
                </c:pt>
                <c:pt idx="1535">
                  <c:v>3.455018339286297E-2</c:v>
                </c:pt>
                <c:pt idx="1536">
                  <c:v>3.465066174728193E-2</c:v>
                </c:pt>
                <c:pt idx="1537">
                  <c:v>3.3676349668763629E-2</c:v>
                </c:pt>
                <c:pt idx="1538">
                  <c:v>3.0951368021910213E-2</c:v>
                </c:pt>
                <c:pt idx="1539">
                  <c:v>3.1277271649861521E-2</c:v>
                </c:pt>
                <c:pt idx="1540">
                  <c:v>2.6800235833328651E-2</c:v>
                </c:pt>
                <c:pt idx="1541">
                  <c:v>2.1902217558502971E-2</c:v>
                </c:pt>
                <c:pt idx="1542">
                  <c:v>2.3775178955172206E-2</c:v>
                </c:pt>
                <c:pt idx="1543">
                  <c:v>2.0786904940934797E-2</c:v>
                </c:pt>
                <c:pt idx="1544">
                  <c:v>2.3301901917816011E-2</c:v>
                </c:pt>
                <c:pt idx="1545">
                  <c:v>2.4201552529370826E-2</c:v>
                </c:pt>
                <c:pt idx="1546">
                  <c:v>1.7412396830693816E-2</c:v>
                </c:pt>
                <c:pt idx="1547">
                  <c:v>1.4409566323760893E-2</c:v>
                </c:pt>
                <c:pt idx="1548">
                  <c:v>1.8794657498255641E-2</c:v>
                </c:pt>
                <c:pt idx="1549">
                  <c:v>2.2205405577691406E-2</c:v>
                </c:pt>
                <c:pt idx="1550">
                  <c:v>2.8356874661699116E-2</c:v>
                </c:pt>
                <c:pt idx="1551">
                  <c:v>3.51203772995268E-2</c:v>
                </c:pt>
                <c:pt idx="1552">
                  <c:v>3.8726897181766695E-2</c:v>
                </c:pt>
                <c:pt idx="1553">
                  <c:v>3.9901521503851185E-2</c:v>
                </c:pt>
                <c:pt idx="1554">
                  <c:v>3.2834738737821452E-2</c:v>
                </c:pt>
                <c:pt idx="1555">
                  <c:v>2.4238288951305982E-2</c:v>
                </c:pt>
                <c:pt idx="1556">
                  <c:v>1.7592286073182528E-2</c:v>
                </c:pt>
                <c:pt idx="1557">
                  <c:v>1.0352573811731621E-2</c:v>
                </c:pt>
                <c:pt idx="1558">
                  <c:v>8.4525724766138267E-3</c:v>
                </c:pt>
                <c:pt idx="1559">
                  <c:v>9.9236219294507322E-3</c:v>
                </c:pt>
                <c:pt idx="1560">
                  <c:v>2.2558134742158828E-2</c:v>
                </c:pt>
                <c:pt idx="1561">
                  <c:v>3.2442133554880091E-2</c:v>
                </c:pt>
                <c:pt idx="1562">
                  <c:v>4.3674680920999812E-2</c:v>
                </c:pt>
                <c:pt idx="1563">
                  <c:v>5.2547553793566966E-2</c:v>
                </c:pt>
                <c:pt idx="1564">
                  <c:v>4.6541064527847446E-2</c:v>
                </c:pt>
                <c:pt idx="1565">
                  <c:v>4.4886964780563914E-2</c:v>
                </c:pt>
                <c:pt idx="1566">
                  <c:v>3.9401927926384014E-2</c:v>
                </c:pt>
                <c:pt idx="1567">
                  <c:v>3.4496066894447175E-2</c:v>
                </c:pt>
                <c:pt idx="1568">
                  <c:v>3.1804038892091491E-2</c:v>
                </c:pt>
                <c:pt idx="1569">
                  <c:v>2.9229844957403592E-2</c:v>
                </c:pt>
                <c:pt idx="1570">
                  <c:v>2.7695377963988094E-2</c:v>
                </c:pt>
                <c:pt idx="1571">
                  <c:v>3.8752619855553234E-2</c:v>
                </c:pt>
                <c:pt idx="1572">
                  <c:v>4.8777996991527524E-2</c:v>
                </c:pt>
                <c:pt idx="1573">
                  <c:v>5.4478207109376522E-2</c:v>
                </c:pt>
                <c:pt idx="1574">
                  <c:v>5.3593556657061114E-2</c:v>
                </c:pt>
                <c:pt idx="1575">
                  <c:v>5.3465888989912003E-2</c:v>
                </c:pt>
                <c:pt idx="1576">
                  <c:v>4.9274297756500884E-2</c:v>
                </c:pt>
                <c:pt idx="1577">
                  <c:v>4.4052700900794134E-2</c:v>
                </c:pt>
                <c:pt idx="1578">
                  <c:v>4.0910026757172722E-2</c:v>
                </c:pt>
                <c:pt idx="1579">
                  <c:v>4.0130714086048534E-2</c:v>
                </c:pt>
                <c:pt idx="1580">
                  <c:v>4.5099227694653812E-2</c:v>
                </c:pt>
                <c:pt idx="1581">
                  <c:v>4.9791959541992024E-2</c:v>
                </c:pt>
                <c:pt idx="1582">
                  <c:v>5.3704531049168697E-2</c:v>
                </c:pt>
                <c:pt idx="1583">
                  <c:v>5.8233718736127038E-2</c:v>
                </c:pt>
                <c:pt idx="1584">
                  <c:v>6.2578955770580258E-2</c:v>
                </c:pt>
                <c:pt idx="1585">
                  <c:v>6.6573381057826522E-2</c:v>
                </c:pt>
                <c:pt idx="1586">
                  <c:v>6.8090587788556284E-2</c:v>
                </c:pt>
                <c:pt idx="1587">
                  <c:v>6.8568114307505673E-2</c:v>
                </c:pt>
                <c:pt idx="1588">
                  <c:v>6.7368606979170534E-2</c:v>
                </c:pt>
                <c:pt idx="1589">
                  <c:v>7.5906949047822123E-2</c:v>
                </c:pt>
                <c:pt idx="1590">
                  <c:v>7.8617990232397114E-2</c:v>
                </c:pt>
                <c:pt idx="1591">
                  <c:v>8.1758622728363747E-2</c:v>
                </c:pt>
                <c:pt idx="1592">
                  <c:v>8.2504687347158004E-2</c:v>
                </c:pt>
                <c:pt idx="1593">
                  <c:v>8.5992658024620666E-2</c:v>
                </c:pt>
                <c:pt idx="1594">
                  <c:v>8.69626189503592E-2</c:v>
                </c:pt>
                <c:pt idx="1595">
                  <c:v>8.4895052659154216E-2</c:v>
                </c:pt>
                <c:pt idx="1596">
                  <c:v>8.0586272448721644E-2</c:v>
                </c:pt>
                <c:pt idx="1597">
                  <c:v>7.8837989048477122E-2</c:v>
                </c:pt>
                <c:pt idx="1598">
                  <c:v>7.596439046579917E-2</c:v>
                </c:pt>
                <c:pt idx="1599">
                  <c:v>7.7951828295228509E-2</c:v>
                </c:pt>
                <c:pt idx="1600">
                  <c:v>6.5035807454867381E-2</c:v>
                </c:pt>
                <c:pt idx="1601">
                  <c:v>5.5247026566727087E-2</c:v>
                </c:pt>
                <c:pt idx="1602">
                  <c:v>4.5777726159764012E-2</c:v>
                </c:pt>
                <c:pt idx="1603">
                  <c:v>3.6731178211977709E-2</c:v>
                </c:pt>
                <c:pt idx="1604">
                  <c:v>3.6582527457667012E-2</c:v>
                </c:pt>
                <c:pt idx="1605">
                  <c:v>3.5995427521569437E-2</c:v>
                </c:pt>
                <c:pt idx="1606">
                  <c:v>3.5742444607866915E-2</c:v>
                </c:pt>
                <c:pt idx="1607">
                  <c:v>3.300232967470508E-2</c:v>
                </c:pt>
                <c:pt idx="1608">
                  <c:v>3.3843509598732176E-2</c:v>
                </c:pt>
                <c:pt idx="1609">
                  <c:v>3.4572455229904271E-2</c:v>
                </c:pt>
                <c:pt idx="1610">
                  <c:v>3.5389443580831084E-2</c:v>
                </c:pt>
                <c:pt idx="1611">
                  <c:v>3.6495571778258996E-2</c:v>
                </c:pt>
                <c:pt idx="1612">
                  <c:v>3.6240742036550852E-2</c:v>
                </c:pt>
                <c:pt idx="1613">
                  <c:v>3.5773396369398476E-2</c:v>
                </c:pt>
                <c:pt idx="1614">
                  <c:v>3.4191349264061095E-2</c:v>
                </c:pt>
                <c:pt idx="1615">
                  <c:v>3.7217958236670602E-2</c:v>
                </c:pt>
                <c:pt idx="1616">
                  <c:v>3.7826271185226613E-2</c:v>
                </c:pt>
                <c:pt idx="1617">
                  <c:v>4.0680960620198554E-2</c:v>
                </c:pt>
                <c:pt idx="1618">
                  <c:v>4.0586267020192884E-2</c:v>
                </c:pt>
                <c:pt idx="1619">
                  <c:v>4.1783518623099695E-2</c:v>
                </c:pt>
                <c:pt idx="1620">
                  <c:v>4.6667072542621084E-2</c:v>
                </c:pt>
                <c:pt idx="1621">
                  <c:v>5.1064625496022323E-2</c:v>
                </c:pt>
                <c:pt idx="1622">
                  <c:v>5.2122952841196647E-2</c:v>
                </c:pt>
                <c:pt idx="1623">
                  <c:v>5.0645043075214655E-2</c:v>
                </c:pt>
                <c:pt idx="1624">
                  <c:v>4.4872113384646514E-2</c:v>
                </c:pt>
                <c:pt idx="1625">
                  <c:v>4.9747263840367928E-2</c:v>
                </c:pt>
                <c:pt idx="1626">
                  <c:v>5.6762509383223594E-2</c:v>
                </c:pt>
                <c:pt idx="1627">
                  <c:v>6.7374380416582724E-2</c:v>
                </c:pt>
                <c:pt idx="1628">
                  <c:v>7.9594591261704734E-2</c:v>
                </c:pt>
                <c:pt idx="1629">
                  <c:v>8.9831034007374924E-2</c:v>
                </c:pt>
                <c:pt idx="1630">
                  <c:v>9.5946500084753708E-2</c:v>
                </c:pt>
                <c:pt idx="1631">
                  <c:v>9.9206734644816663E-2</c:v>
                </c:pt>
                <c:pt idx="1632">
                  <c:v>0.12198481991014996</c:v>
                </c:pt>
                <c:pt idx="1633">
                  <c:v>0.12023531462598824</c:v>
                </c:pt>
                <c:pt idx="1634">
                  <c:v>0.11375841577244485</c:v>
                </c:pt>
                <c:pt idx="1635">
                  <c:v>0.10501992677052392</c:v>
                </c:pt>
                <c:pt idx="1636">
                  <c:v>9.0079063781844382E-2</c:v>
                </c:pt>
                <c:pt idx="1637">
                  <c:v>7.3799227078647764E-2</c:v>
                </c:pt>
                <c:pt idx="1638">
                  <c:v>5.6394051375261801E-2</c:v>
                </c:pt>
                <c:pt idx="1639">
                  <c:v>5.0473821586951212E-2</c:v>
                </c:pt>
                <c:pt idx="1640">
                  <c:v>4.9115839635358961E-2</c:v>
                </c:pt>
                <c:pt idx="1641">
                  <c:v>5.9146392348552464E-2</c:v>
                </c:pt>
                <c:pt idx="1642">
                  <c:v>6.8740111459593883E-2</c:v>
                </c:pt>
                <c:pt idx="1643">
                  <c:v>7.9984493268366513E-2</c:v>
                </c:pt>
              </c:numCache>
            </c:numRef>
          </c:yVal>
          <c:smooth val="0"/>
        </c:ser>
        <c:ser>
          <c:idx val="0"/>
          <c:order val="2"/>
          <c:tx>
            <c:v>IsoGSM1</c:v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Sheet2!$BG$2:$BG$337</c:f>
              <c:numCache>
                <c:formatCode>General</c:formatCode>
                <c:ptCount val="336"/>
                <c:pt idx="0">
                  <c:v>1980.0416666666667</c:v>
                </c:pt>
                <c:pt idx="1">
                  <c:v>1980.125</c:v>
                </c:pt>
                <c:pt idx="2">
                  <c:v>1980.2083333333328</c:v>
                </c:pt>
                <c:pt idx="3">
                  <c:v>1980.2916666666667</c:v>
                </c:pt>
                <c:pt idx="4">
                  <c:v>1980.375</c:v>
                </c:pt>
                <c:pt idx="5">
                  <c:v>1980.4583333333328</c:v>
                </c:pt>
                <c:pt idx="6">
                  <c:v>1980.5416666666667</c:v>
                </c:pt>
                <c:pt idx="7">
                  <c:v>1980.625</c:v>
                </c:pt>
                <c:pt idx="8">
                  <c:v>1980.7083333333328</c:v>
                </c:pt>
                <c:pt idx="9">
                  <c:v>1980.7916666666667</c:v>
                </c:pt>
                <c:pt idx="10">
                  <c:v>1980.875</c:v>
                </c:pt>
                <c:pt idx="11">
                  <c:v>1980.9583333333328</c:v>
                </c:pt>
                <c:pt idx="12">
                  <c:v>1981.0416666666667</c:v>
                </c:pt>
                <c:pt idx="13">
                  <c:v>1981.125</c:v>
                </c:pt>
                <c:pt idx="14">
                  <c:v>1981.2083333333328</c:v>
                </c:pt>
                <c:pt idx="15">
                  <c:v>1981.2916666666667</c:v>
                </c:pt>
                <c:pt idx="16">
                  <c:v>1981.375</c:v>
                </c:pt>
                <c:pt idx="17">
                  <c:v>1981.4583333333328</c:v>
                </c:pt>
                <c:pt idx="18">
                  <c:v>1981.5416666666667</c:v>
                </c:pt>
                <c:pt idx="19">
                  <c:v>1981.625</c:v>
                </c:pt>
                <c:pt idx="20">
                  <c:v>1981.7083333333328</c:v>
                </c:pt>
                <c:pt idx="21">
                  <c:v>1981.7916666666667</c:v>
                </c:pt>
                <c:pt idx="22">
                  <c:v>1981.875</c:v>
                </c:pt>
                <c:pt idx="23">
                  <c:v>1981.9583333333328</c:v>
                </c:pt>
                <c:pt idx="24">
                  <c:v>1982.0416666666667</c:v>
                </c:pt>
                <c:pt idx="25">
                  <c:v>1982.125</c:v>
                </c:pt>
                <c:pt idx="26">
                  <c:v>1982.2083333333328</c:v>
                </c:pt>
                <c:pt idx="27">
                  <c:v>1982.2916666666667</c:v>
                </c:pt>
                <c:pt idx="28">
                  <c:v>1982.375</c:v>
                </c:pt>
                <c:pt idx="29">
                  <c:v>1982.4583333333328</c:v>
                </c:pt>
                <c:pt idx="30">
                  <c:v>1982.5416666666667</c:v>
                </c:pt>
                <c:pt idx="31">
                  <c:v>1982.625</c:v>
                </c:pt>
                <c:pt idx="32">
                  <c:v>1982.7083333333328</c:v>
                </c:pt>
                <c:pt idx="33">
                  <c:v>1982.7916666666667</c:v>
                </c:pt>
                <c:pt idx="34">
                  <c:v>1982.875</c:v>
                </c:pt>
                <c:pt idx="35">
                  <c:v>1982.9583333333328</c:v>
                </c:pt>
                <c:pt idx="36">
                  <c:v>1983.0416666666667</c:v>
                </c:pt>
                <c:pt idx="37">
                  <c:v>1983.125</c:v>
                </c:pt>
                <c:pt idx="38">
                  <c:v>1983.2083333333328</c:v>
                </c:pt>
                <c:pt idx="39">
                  <c:v>1983.2916666666667</c:v>
                </c:pt>
                <c:pt idx="40">
                  <c:v>1983.375</c:v>
                </c:pt>
                <c:pt idx="41">
                  <c:v>1983.4583333333328</c:v>
                </c:pt>
                <c:pt idx="42">
                  <c:v>1983.5416666666667</c:v>
                </c:pt>
                <c:pt idx="43">
                  <c:v>1983.625</c:v>
                </c:pt>
                <c:pt idx="44">
                  <c:v>1983.7083333333328</c:v>
                </c:pt>
                <c:pt idx="45">
                  <c:v>1983.7916666666667</c:v>
                </c:pt>
                <c:pt idx="46">
                  <c:v>1983.875</c:v>
                </c:pt>
                <c:pt idx="47">
                  <c:v>1983.9583333333328</c:v>
                </c:pt>
                <c:pt idx="48">
                  <c:v>1984.0416666666667</c:v>
                </c:pt>
                <c:pt idx="49">
                  <c:v>1984.125</c:v>
                </c:pt>
                <c:pt idx="50">
                  <c:v>1984.2083333333328</c:v>
                </c:pt>
                <c:pt idx="51">
                  <c:v>1984.2916666666667</c:v>
                </c:pt>
                <c:pt idx="52">
                  <c:v>1984.375</c:v>
                </c:pt>
                <c:pt idx="53">
                  <c:v>1984.4583333333328</c:v>
                </c:pt>
                <c:pt idx="54">
                  <c:v>1984.5416666666667</c:v>
                </c:pt>
                <c:pt idx="55">
                  <c:v>1984.625</c:v>
                </c:pt>
                <c:pt idx="56">
                  <c:v>1984.7083333333328</c:v>
                </c:pt>
                <c:pt idx="57">
                  <c:v>1984.7916666666667</c:v>
                </c:pt>
                <c:pt idx="58">
                  <c:v>1984.875</c:v>
                </c:pt>
                <c:pt idx="59">
                  <c:v>1984.9583333333328</c:v>
                </c:pt>
                <c:pt idx="60">
                  <c:v>1985.0416666666667</c:v>
                </c:pt>
                <c:pt idx="61">
                  <c:v>1985.125</c:v>
                </c:pt>
                <c:pt idx="62">
                  <c:v>1985.2083333333328</c:v>
                </c:pt>
                <c:pt idx="63">
                  <c:v>1985.2916666666667</c:v>
                </c:pt>
                <c:pt idx="64">
                  <c:v>1985.375</c:v>
                </c:pt>
                <c:pt idx="65">
                  <c:v>1985.4583333333328</c:v>
                </c:pt>
                <c:pt idx="66">
                  <c:v>1985.5416666666667</c:v>
                </c:pt>
                <c:pt idx="67">
                  <c:v>1985.625</c:v>
                </c:pt>
                <c:pt idx="68">
                  <c:v>1985.7083333333328</c:v>
                </c:pt>
                <c:pt idx="69">
                  <c:v>1985.7916666666667</c:v>
                </c:pt>
                <c:pt idx="70">
                  <c:v>1985.875</c:v>
                </c:pt>
                <c:pt idx="71">
                  <c:v>1985.9583333333328</c:v>
                </c:pt>
                <c:pt idx="72">
                  <c:v>1986.0416666666667</c:v>
                </c:pt>
                <c:pt idx="73">
                  <c:v>1986.125</c:v>
                </c:pt>
                <c:pt idx="74">
                  <c:v>1986.2083333333328</c:v>
                </c:pt>
                <c:pt idx="75">
                  <c:v>1986.2916666666667</c:v>
                </c:pt>
                <c:pt idx="76">
                  <c:v>1986.375</c:v>
                </c:pt>
                <c:pt idx="77">
                  <c:v>1986.4583333333328</c:v>
                </c:pt>
                <c:pt idx="78">
                  <c:v>1986.5416666666667</c:v>
                </c:pt>
                <c:pt idx="79">
                  <c:v>1986.625</c:v>
                </c:pt>
                <c:pt idx="80">
                  <c:v>1986.7083333333328</c:v>
                </c:pt>
                <c:pt idx="81">
                  <c:v>1986.7916666666667</c:v>
                </c:pt>
                <c:pt idx="82">
                  <c:v>1986.875</c:v>
                </c:pt>
                <c:pt idx="83">
                  <c:v>1986.9583333333328</c:v>
                </c:pt>
                <c:pt idx="84">
                  <c:v>1987.0416666666667</c:v>
                </c:pt>
                <c:pt idx="85">
                  <c:v>1987.125</c:v>
                </c:pt>
                <c:pt idx="86">
                  <c:v>1987.2083333333328</c:v>
                </c:pt>
                <c:pt idx="87">
                  <c:v>1987.2916666666667</c:v>
                </c:pt>
                <c:pt idx="88">
                  <c:v>1987.375</c:v>
                </c:pt>
                <c:pt idx="89">
                  <c:v>1987.4583333333328</c:v>
                </c:pt>
                <c:pt idx="90">
                  <c:v>1987.5416666666667</c:v>
                </c:pt>
                <c:pt idx="91">
                  <c:v>1987.625</c:v>
                </c:pt>
                <c:pt idx="92">
                  <c:v>1987.7083333333328</c:v>
                </c:pt>
                <c:pt idx="93">
                  <c:v>1987.7916666666667</c:v>
                </c:pt>
                <c:pt idx="94">
                  <c:v>1987.875</c:v>
                </c:pt>
                <c:pt idx="95">
                  <c:v>1987.9583333333328</c:v>
                </c:pt>
                <c:pt idx="96">
                  <c:v>1988.0416666666667</c:v>
                </c:pt>
                <c:pt idx="97">
                  <c:v>1988.125</c:v>
                </c:pt>
                <c:pt idx="98">
                  <c:v>1988.2083333333328</c:v>
                </c:pt>
                <c:pt idx="99">
                  <c:v>1988.2916666666667</c:v>
                </c:pt>
                <c:pt idx="100">
                  <c:v>1988.375</c:v>
                </c:pt>
                <c:pt idx="101">
                  <c:v>1988.4583333333328</c:v>
                </c:pt>
                <c:pt idx="102">
                  <c:v>1988.5416666666667</c:v>
                </c:pt>
                <c:pt idx="103">
                  <c:v>1988.625</c:v>
                </c:pt>
                <c:pt idx="104">
                  <c:v>1988.7083333333328</c:v>
                </c:pt>
                <c:pt idx="105">
                  <c:v>1988.7916666666667</c:v>
                </c:pt>
                <c:pt idx="106">
                  <c:v>1988.875</c:v>
                </c:pt>
                <c:pt idx="107">
                  <c:v>1988.9583333333328</c:v>
                </c:pt>
                <c:pt idx="108">
                  <c:v>1989.0416666666667</c:v>
                </c:pt>
                <c:pt idx="109">
                  <c:v>1989.125</c:v>
                </c:pt>
                <c:pt idx="110">
                  <c:v>1989.2083333333328</c:v>
                </c:pt>
                <c:pt idx="111">
                  <c:v>1989.2916666666667</c:v>
                </c:pt>
                <c:pt idx="112">
                  <c:v>1989.375</c:v>
                </c:pt>
                <c:pt idx="113">
                  <c:v>1989.4583333333328</c:v>
                </c:pt>
                <c:pt idx="114">
                  <c:v>1989.5416666666667</c:v>
                </c:pt>
                <c:pt idx="115">
                  <c:v>1989.625</c:v>
                </c:pt>
                <c:pt idx="116">
                  <c:v>1989.7083333333328</c:v>
                </c:pt>
                <c:pt idx="117">
                  <c:v>1989.7916666666667</c:v>
                </c:pt>
                <c:pt idx="118">
                  <c:v>1989.875</c:v>
                </c:pt>
                <c:pt idx="119">
                  <c:v>1989.9583333333328</c:v>
                </c:pt>
                <c:pt idx="120">
                  <c:v>1990.0416666666667</c:v>
                </c:pt>
                <c:pt idx="121">
                  <c:v>1990.125</c:v>
                </c:pt>
                <c:pt idx="122">
                  <c:v>1990.2083333333328</c:v>
                </c:pt>
                <c:pt idx="123">
                  <c:v>1990.2916666666667</c:v>
                </c:pt>
                <c:pt idx="124">
                  <c:v>1990.375</c:v>
                </c:pt>
                <c:pt idx="125">
                  <c:v>1990.4583333333328</c:v>
                </c:pt>
                <c:pt idx="126">
                  <c:v>1990.5416666666667</c:v>
                </c:pt>
                <c:pt idx="127">
                  <c:v>1990.625</c:v>
                </c:pt>
                <c:pt idx="128">
                  <c:v>1990.7083333333328</c:v>
                </c:pt>
                <c:pt idx="129">
                  <c:v>1990.7916666666667</c:v>
                </c:pt>
                <c:pt idx="130">
                  <c:v>1990.875</c:v>
                </c:pt>
                <c:pt idx="131">
                  <c:v>1990.9583333333328</c:v>
                </c:pt>
                <c:pt idx="132">
                  <c:v>1991.0416666666667</c:v>
                </c:pt>
                <c:pt idx="133">
                  <c:v>1991.125</c:v>
                </c:pt>
                <c:pt idx="134">
                  <c:v>1991.2083333333328</c:v>
                </c:pt>
                <c:pt idx="135">
                  <c:v>1991.2916666666667</c:v>
                </c:pt>
                <c:pt idx="136">
                  <c:v>1991.375</c:v>
                </c:pt>
                <c:pt idx="137">
                  <c:v>1991.4583333333328</c:v>
                </c:pt>
                <c:pt idx="138">
                  <c:v>1991.5416666666667</c:v>
                </c:pt>
                <c:pt idx="139">
                  <c:v>1991.625</c:v>
                </c:pt>
                <c:pt idx="140">
                  <c:v>1991.7083333333328</c:v>
                </c:pt>
                <c:pt idx="141">
                  <c:v>1991.7916666666667</c:v>
                </c:pt>
                <c:pt idx="142">
                  <c:v>1991.875</c:v>
                </c:pt>
                <c:pt idx="143">
                  <c:v>1991.9583333333328</c:v>
                </c:pt>
                <c:pt idx="144">
                  <c:v>1992.0416666666667</c:v>
                </c:pt>
                <c:pt idx="145">
                  <c:v>1992.125</c:v>
                </c:pt>
                <c:pt idx="146">
                  <c:v>1992.2083333333328</c:v>
                </c:pt>
                <c:pt idx="147">
                  <c:v>1992.2916666666667</c:v>
                </c:pt>
                <c:pt idx="148">
                  <c:v>1992.375</c:v>
                </c:pt>
                <c:pt idx="149">
                  <c:v>1992.4583333333328</c:v>
                </c:pt>
                <c:pt idx="150">
                  <c:v>1992.5416666666667</c:v>
                </c:pt>
                <c:pt idx="151">
                  <c:v>1992.625</c:v>
                </c:pt>
                <c:pt idx="152">
                  <c:v>1992.7083333333328</c:v>
                </c:pt>
                <c:pt idx="153">
                  <c:v>1992.7916666666667</c:v>
                </c:pt>
                <c:pt idx="154">
                  <c:v>1992.875</c:v>
                </c:pt>
                <c:pt idx="155">
                  <c:v>1992.9583333333328</c:v>
                </c:pt>
                <c:pt idx="156">
                  <c:v>1993.0416666666667</c:v>
                </c:pt>
                <c:pt idx="157">
                  <c:v>1993.125</c:v>
                </c:pt>
                <c:pt idx="158">
                  <c:v>1993.2083333333328</c:v>
                </c:pt>
                <c:pt idx="159">
                  <c:v>1993.2916666666667</c:v>
                </c:pt>
                <c:pt idx="160">
                  <c:v>1993.375</c:v>
                </c:pt>
                <c:pt idx="161">
                  <c:v>1993.4583333333328</c:v>
                </c:pt>
                <c:pt idx="162">
                  <c:v>1993.5416666666667</c:v>
                </c:pt>
                <c:pt idx="163">
                  <c:v>1993.625</c:v>
                </c:pt>
                <c:pt idx="164">
                  <c:v>1993.7083333333328</c:v>
                </c:pt>
                <c:pt idx="165">
                  <c:v>1993.7916666666667</c:v>
                </c:pt>
                <c:pt idx="166">
                  <c:v>1993.875</c:v>
                </c:pt>
                <c:pt idx="167">
                  <c:v>1993.9583333333328</c:v>
                </c:pt>
                <c:pt idx="168">
                  <c:v>1994.0416666666667</c:v>
                </c:pt>
                <c:pt idx="169">
                  <c:v>1994.125</c:v>
                </c:pt>
                <c:pt idx="170">
                  <c:v>1994.2083333333328</c:v>
                </c:pt>
                <c:pt idx="171">
                  <c:v>1994.2916666666667</c:v>
                </c:pt>
                <c:pt idx="172">
                  <c:v>1994.375</c:v>
                </c:pt>
                <c:pt idx="173">
                  <c:v>1994.4583333333328</c:v>
                </c:pt>
                <c:pt idx="174">
                  <c:v>1994.5416666666667</c:v>
                </c:pt>
                <c:pt idx="175">
                  <c:v>1994.625</c:v>
                </c:pt>
                <c:pt idx="176">
                  <c:v>1994.7083333333328</c:v>
                </c:pt>
                <c:pt idx="177">
                  <c:v>1994.7916666666667</c:v>
                </c:pt>
                <c:pt idx="178">
                  <c:v>1994.875</c:v>
                </c:pt>
                <c:pt idx="179">
                  <c:v>1994.9583333333328</c:v>
                </c:pt>
                <c:pt idx="180">
                  <c:v>1995.0416666666667</c:v>
                </c:pt>
                <c:pt idx="181">
                  <c:v>1995.125</c:v>
                </c:pt>
                <c:pt idx="182">
                  <c:v>1995.2083333333328</c:v>
                </c:pt>
                <c:pt idx="183">
                  <c:v>1995.2916666666667</c:v>
                </c:pt>
                <c:pt idx="184">
                  <c:v>1995.375</c:v>
                </c:pt>
                <c:pt idx="185">
                  <c:v>1995.4583333333328</c:v>
                </c:pt>
                <c:pt idx="186">
                  <c:v>1995.5416666666667</c:v>
                </c:pt>
                <c:pt idx="187">
                  <c:v>1995.625</c:v>
                </c:pt>
                <c:pt idx="188">
                  <c:v>1995.7083333333328</c:v>
                </c:pt>
                <c:pt idx="189">
                  <c:v>1995.7916666666667</c:v>
                </c:pt>
                <c:pt idx="190">
                  <c:v>1995.875</c:v>
                </c:pt>
                <c:pt idx="191">
                  <c:v>1995.9583333333328</c:v>
                </c:pt>
                <c:pt idx="192">
                  <c:v>1996.0416666666667</c:v>
                </c:pt>
                <c:pt idx="193">
                  <c:v>1996.125</c:v>
                </c:pt>
                <c:pt idx="194">
                  <c:v>1996.2083333333328</c:v>
                </c:pt>
                <c:pt idx="195">
                  <c:v>1996.2916666666667</c:v>
                </c:pt>
                <c:pt idx="196">
                  <c:v>1996.375</c:v>
                </c:pt>
                <c:pt idx="197">
                  <c:v>1996.4583333333328</c:v>
                </c:pt>
                <c:pt idx="198">
                  <c:v>1996.5416666666667</c:v>
                </c:pt>
                <c:pt idx="199">
                  <c:v>1996.625</c:v>
                </c:pt>
                <c:pt idx="200">
                  <c:v>1996.7083333333328</c:v>
                </c:pt>
                <c:pt idx="201">
                  <c:v>1996.7916666666667</c:v>
                </c:pt>
                <c:pt idx="202">
                  <c:v>1996.875</c:v>
                </c:pt>
                <c:pt idx="203">
                  <c:v>1996.9583333333328</c:v>
                </c:pt>
                <c:pt idx="204">
                  <c:v>1997.0416666666667</c:v>
                </c:pt>
                <c:pt idx="205">
                  <c:v>1997.125</c:v>
                </c:pt>
                <c:pt idx="206">
                  <c:v>1997.2083333333328</c:v>
                </c:pt>
                <c:pt idx="207">
                  <c:v>1997.2916666666667</c:v>
                </c:pt>
                <c:pt idx="208">
                  <c:v>1997.375</c:v>
                </c:pt>
                <c:pt idx="209">
                  <c:v>1997.4583333333328</c:v>
                </c:pt>
                <c:pt idx="210">
                  <c:v>1997.5416666666667</c:v>
                </c:pt>
                <c:pt idx="211">
                  <c:v>1997.625</c:v>
                </c:pt>
                <c:pt idx="212">
                  <c:v>1997.7083333333328</c:v>
                </c:pt>
                <c:pt idx="213">
                  <c:v>1997.7916666666667</c:v>
                </c:pt>
                <c:pt idx="214">
                  <c:v>1997.875</c:v>
                </c:pt>
                <c:pt idx="215">
                  <c:v>1997.9583333333328</c:v>
                </c:pt>
                <c:pt idx="216">
                  <c:v>1998.0416666666667</c:v>
                </c:pt>
                <c:pt idx="217">
                  <c:v>1998.125</c:v>
                </c:pt>
                <c:pt idx="218">
                  <c:v>1998.2083333333328</c:v>
                </c:pt>
                <c:pt idx="219">
                  <c:v>1998.2916666666667</c:v>
                </c:pt>
                <c:pt idx="220">
                  <c:v>1998.375</c:v>
                </c:pt>
                <c:pt idx="221">
                  <c:v>1998.4583333333328</c:v>
                </c:pt>
                <c:pt idx="222">
                  <c:v>1998.5416666666667</c:v>
                </c:pt>
                <c:pt idx="223">
                  <c:v>1998.625</c:v>
                </c:pt>
                <c:pt idx="224">
                  <c:v>1998.7083333333328</c:v>
                </c:pt>
                <c:pt idx="225">
                  <c:v>1998.7916666666667</c:v>
                </c:pt>
                <c:pt idx="226">
                  <c:v>1998.875</c:v>
                </c:pt>
                <c:pt idx="227">
                  <c:v>1998.9583333333328</c:v>
                </c:pt>
                <c:pt idx="228">
                  <c:v>1999.0416666666667</c:v>
                </c:pt>
                <c:pt idx="229">
                  <c:v>1999.125</c:v>
                </c:pt>
                <c:pt idx="230">
                  <c:v>1999.2083333333328</c:v>
                </c:pt>
                <c:pt idx="231">
                  <c:v>1999.2916666666667</c:v>
                </c:pt>
                <c:pt idx="232">
                  <c:v>1999.375</c:v>
                </c:pt>
                <c:pt idx="233">
                  <c:v>1999.4583333333328</c:v>
                </c:pt>
                <c:pt idx="234">
                  <c:v>1999.5416666666667</c:v>
                </c:pt>
                <c:pt idx="235">
                  <c:v>1999.625</c:v>
                </c:pt>
                <c:pt idx="236">
                  <c:v>1999.7083333333328</c:v>
                </c:pt>
                <c:pt idx="237">
                  <c:v>1999.7916666666667</c:v>
                </c:pt>
                <c:pt idx="238">
                  <c:v>1999.875</c:v>
                </c:pt>
                <c:pt idx="239">
                  <c:v>1999.9583333333328</c:v>
                </c:pt>
                <c:pt idx="240">
                  <c:v>2000.0416666666667</c:v>
                </c:pt>
                <c:pt idx="241">
                  <c:v>2000.125</c:v>
                </c:pt>
                <c:pt idx="242">
                  <c:v>2000.2083333333328</c:v>
                </c:pt>
                <c:pt idx="243">
                  <c:v>2000.2916666666667</c:v>
                </c:pt>
                <c:pt idx="244">
                  <c:v>2000.375</c:v>
                </c:pt>
                <c:pt idx="245">
                  <c:v>2000.4583333333328</c:v>
                </c:pt>
                <c:pt idx="246">
                  <c:v>2000.5416666666667</c:v>
                </c:pt>
                <c:pt idx="247">
                  <c:v>2000.625</c:v>
                </c:pt>
                <c:pt idx="248">
                  <c:v>2000.7083333333328</c:v>
                </c:pt>
                <c:pt idx="249">
                  <c:v>2000.7916666666667</c:v>
                </c:pt>
                <c:pt idx="250">
                  <c:v>2000.875</c:v>
                </c:pt>
                <c:pt idx="251">
                  <c:v>2000.9583333333328</c:v>
                </c:pt>
                <c:pt idx="252">
                  <c:v>2001.0416666666667</c:v>
                </c:pt>
                <c:pt idx="253">
                  <c:v>2001.125</c:v>
                </c:pt>
                <c:pt idx="254">
                  <c:v>2001.2083333333328</c:v>
                </c:pt>
                <c:pt idx="255">
                  <c:v>2001.2916666666667</c:v>
                </c:pt>
                <c:pt idx="256">
                  <c:v>2001.375</c:v>
                </c:pt>
                <c:pt idx="257">
                  <c:v>2001.4583333333328</c:v>
                </c:pt>
                <c:pt idx="258">
                  <c:v>2001.5416666666667</c:v>
                </c:pt>
                <c:pt idx="259">
                  <c:v>2001.625</c:v>
                </c:pt>
                <c:pt idx="260">
                  <c:v>2001.7083333333328</c:v>
                </c:pt>
                <c:pt idx="261">
                  <c:v>2001.7916666666667</c:v>
                </c:pt>
                <c:pt idx="262">
                  <c:v>2001.875</c:v>
                </c:pt>
                <c:pt idx="263">
                  <c:v>2001.9583333333328</c:v>
                </c:pt>
                <c:pt idx="264">
                  <c:v>2002.0416666666665</c:v>
                </c:pt>
                <c:pt idx="265">
                  <c:v>2002.1249999999998</c:v>
                </c:pt>
                <c:pt idx="266">
                  <c:v>2002.2083333333328</c:v>
                </c:pt>
                <c:pt idx="267">
                  <c:v>2002.2916666666663</c:v>
                </c:pt>
                <c:pt idx="268">
                  <c:v>2002.3749999999948</c:v>
                </c:pt>
                <c:pt idx="269">
                  <c:v>2002.4583333333328</c:v>
                </c:pt>
                <c:pt idx="270">
                  <c:v>2002.5416666666661</c:v>
                </c:pt>
                <c:pt idx="271">
                  <c:v>2002.6249999999948</c:v>
                </c:pt>
                <c:pt idx="272">
                  <c:v>2002.7083333333326</c:v>
                </c:pt>
                <c:pt idx="273">
                  <c:v>2002.7916666666661</c:v>
                </c:pt>
                <c:pt idx="274">
                  <c:v>2002.8749999999948</c:v>
                </c:pt>
                <c:pt idx="275">
                  <c:v>2002.9583333333308</c:v>
                </c:pt>
                <c:pt idx="276">
                  <c:v>2003.0416666666661</c:v>
                </c:pt>
                <c:pt idx="277">
                  <c:v>2003.1249999999948</c:v>
                </c:pt>
                <c:pt idx="278">
                  <c:v>2003.2083333333308</c:v>
                </c:pt>
                <c:pt idx="279">
                  <c:v>2003.2916666666661</c:v>
                </c:pt>
                <c:pt idx="280">
                  <c:v>2003.3749999999948</c:v>
                </c:pt>
                <c:pt idx="281">
                  <c:v>2003.4583333333308</c:v>
                </c:pt>
                <c:pt idx="282">
                  <c:v>2003.5416666666661</c:v>
                </c:pt>
                <c:pt idx="283">
                  <c:v>2003.6249999999948</c:v>
                </c:pt>
                <c:pt idx="284">
                  <c:v>2003.7083333333308</c:v>
                </c:pt>
                <c:pt idx="285">
                  <c:v>2003.7916666666661</c:v>
                </c:pt>
                <c:pt idx="286">
                  <c:v>2003.8749999999948</c:v>
                </c:pt>
                <c:pt idx="287">
                  <c:v>2003.9583333333308</c:v>
                </c:pt>
                <c:pt idx="288">
                  <c:v>2004.0416666666661</c:v>
                </c:pt>
                <c:pt idx="289">
                  <c:v>2004.1249999999948</c:v>
                </c:pt>
                <c:pt idx="290">
                  <c:v>2004.2083333333308</c:v>
                </c:pt>
                <c:pt idx="291">
                  <c:v>2004.2916666666661</c:v>
                </c:pt>
                <c:pt idx="292">
                  <c:v>2004.3749999999948</c:v>
                </c:pt>
                <c:pt idx="293">
                  <c:v>2004.4583333333308</c:v>
                </c:pt>
                <c:pt idx="294">
                  <c:v>2004.5416666666661</c:v>
                </c:pt>
                <c:pt idx="295">
                  <c:v>2004.6249999999948</c:v>
                </c:pt>
                <c:pt idx="296">
                  <c:v>2004.7083333333308</c:v>
                </c:pt>
                <c:pt idx="297">
                  <c:v>2004.7916666666661</c:v>
                </c:pt>
                <c:pt idx="298">
                  <c:v>2004.8749999999948</c:v>
                </c:pt>
                <c:pt idx="299">
                  <c:v>2004.9583333333298</c:v>
                </c:pt>
                <c:pt idx="300">
                  <c:v>2005.0416666666661</c:v>
                </c:pt>
                <c:pt idx="301">
                  <c:v>2005.1249999999948</c:v>
                </c:pt>
                <c:pt idx="302">
                  <c:v>2005.2083333333298</c:v>
                </c:pt>
                <c:pt idx="303">
                  <c:v>2005.2916666666661</c:v>
                </c:pt>
                <c:pt idx="304">
                  <c:v>2005.3749999999948</c:v>
                </c:pt>
                <c:pt idx="305">
                  <c:v>2005.4583333333298</c:v>
                </c:pt>
                <c:pt idx="306">
                  <c:v>2005.5416666666633</c:v>
                </c:pt>
                <c:pt idx="307">
                  <c:v>2005.6249999999948</c:v>
                </c:pt>
                <c:pt idx="308">
                  <c:v>2005.7083333333298</c:v>
                </c:pt>
                <c:pt idx="309">
                  <c:v>2005.7916666666631</c:v>
                </c:pt>
                <c:pt idx="310">
                  <c:v>2005.8749999999948</c:v>
                </c:pt>
                <c:pt idx="311">
                  <c:v>2005.9583333333296</c:v>
                </c:pt>
                <c:pt idx="312">
                  <c:v>2006.0416666666631</c:v>
                </c:pt>
                <c:pt idx="313">
                  <c:v>2006.1249999999948</c:v>
                </c:pt>
                <c:pt idx="314">
                  <c:v>2006.2083333333294</c:v>
                </c:pt>
                <c:pt idx="315">
                  <c:v>2006.2916666666631</c:v>
                </c:pt>
                <c:pt idx="316">
                  <c:v>2006.3749999999948</c:v>
                </c:pt>
                <c:pt idx="317">
                  <c:v>2006.4583333333292</c:v>
                </c:pt>
                <c:pt idx="318">
                  <c:v>2006.5416666666631</c:v>
                </c:pt>
                <c:pt idx="319">
                  <c:v>2006.6249999999948</c:v>
                </c:pt>
                <c:pt idx="320">
                  <c:v>2006.7083333333278</c:v>
                </c:pt>
                <c:pt idx="321">
                  <c:v>2006.7916666666631</c:v>
                </c:pt>
                <c:pt idx="322">
                  <c:v>2006.8749999999948</c:v>
                </c:pt>
                <c:pt idx="323">
                  <c:v>2006.9583333333278</c:v>
                </c:pt>
                <c:pt idx="324">
                  <c:v>2007.0416666666631</c:v>
                </c:pt>
                <c:pt idx="325">
                  <c:v>2007.1249999999948</c:v>
                </c:pt>
                <c:pt idx="326">
                  <c:v>2007.2083333333278</c:v>
                </c:pt>
                <c:pt idx="327">
                  <c:v>2007.2916666666617</c:v>
                </c:pt>
                <c:pt idx="328">
                  <c:v>2007.3749999999948</c:v>
                </c:pt>
                <c:pt idx="329">
                  <c:v>2007.4583333333278</c:v>
                </c:pt>
                <c:pt idx="330">
                  <c:v>2007.5416666666615</c:v>
                </c:pt>
                <c:pt idx="331">
                  <c:v>2007.6249999999948</c:v>
                </c:pt>
                <c:pt idx="332">
                  <c:v>2007.7083333333278</c:v>
                </c:pt>
                <c:pt idx="333">
                  <c:v>2007.7916666666613</c:v>
                </c:pt>
                <c:pt idx="334">
                  <c:v>2007.8749999999898</c:v>
                </c:pt>
                <c:pt idx="335">
                  <c:v>2007.9583333333278</c:v>
                </c:pt>
              </c:numCache>
            </c:numRef>
          </c:xVal>
          <c:yVal>
            <c:numRef>
              <c:f>Sheet2!$BH$2:$BH$337</c:f>
              <c:numCache>
                <c:formatCode>General</c:formatCode>
                <c:ptCount val="336"/>
                <c:pt idx="0">
                  <c:v>7.4226282971094903E-2</c:v>
                </c:pt>
                <c:pt idx="1">
                  <c:v>7.3320104838083933E-2</c:v>
                </c:pt>
                <c:pt idx="2">
                  <c:v>7.35393031498255E-2</c:v>
                </c:pt>
                <c:pt idx="3">
                  <c:v>7.1639711636359849E-2</c:v>
                </c:pt>
                <c:pt idx="4">
                  <c:v>7.3958422058444523E-2</c:v>
                </c:pt>
                <c:pt idx="5">
                  <c:v>7.4037102742190483E-2</c:v>
                </c:pt>
                <c:pt idx="6">
                  <c:v>7.5815821953254023E-2</c:v>
                </c:pt>
                <c:pt idx="7">
                  <c:v>7.7653339783538833E-2</c:v>
                </c:pt>
                <c:pt idx="8">
                  <c:v>7.2574913428269383E-2</c:v>
                </c:pt>
                <c:pt idx="9">
                  <c:v>6.8656457570646104E-2</c:v>
                </c:pt>
                <c:pt idx="10">
                  <c:v>6.6229195936968743E-2</c:v>
                </c:pt>
                <c:pt idx="11">
                  <c:v>6.4563806609410093E-2</c:v>
                </c:pt>
                <c:pt idx="12">
                  <c:v>6.7380540948089901E-2</c:v>
                </c:pt>
                <c:pt idx="13">
                  <c:v>6.6186417866997999E-2</c:v>
                </c:pt>
                <c:pt idx="14">
                  <c:v>6.0466848368321294E-2</c:v>
                </c:pt>
                <c:pt idx="15">
                  <c:v>5.8871346023465776E-2</c:v>
                </c:pt>
                <c:pt idx="16">
                  <c:v>5.3749748344458226E-2</c:v>
                </c:pt>
                <c:pt idx="17">
                  <c:v>4.9606932252627044E-2</c:v>
                </c:pt>
                <c:pt idx="18">
                  <c:v>4.7147799424545112E-2</c:v>
                </c:pt>
                <c:pt idx="19">
                  <c:v>4.8344263660808885E-2</c:v>
                </c:pt>
                <c:pt idx="20">
                  <c:v>4.9717983113400817E-2</c:v>
                </c:pt>
                <c:pt idx="21">
                  <c:v>5.3286322221337563E-2</c:v>
                </c:pt>
                <c:pt idx="22">
                  <c:v>6.2910630794661984E-2</c:v>
                </c:pt>
                <c:pt idx="23">
                  <c:v>7.0535358406762366E-2</c:v>
                </c:pt>
                <c:pt idx="24">
                  <c:v>8.0124972734025399E-2</c:v>
                </c:pt>
                <c:pt idx="25">
                  <c:v>8.94808673083647E-2</c:v>
                </c:pt>
                <c:pt idx="26">
                  <c:v>9.5249668623469508E-2</c:v>
                </c:pt>
                <c:pt idx="27">
                  <c:v>9.9142682274586696E-2</c:v>
                </c:pt>
                <c:pt idx="28">
                  <c:v>0.10171357150398413</c:v>
                </c:pt>
                <c:pt idx="29">
                  <c:v>9.9031873854485225E-2</c:v>
                </c:pt>
                <c:pt idx="30">
                  <c:v>9.0227357084225024E-2</c:v>
                </c:pt>
                <c:pt idx="31">
                  <c:v>8.7885975995294768E-2</c:v>
                </c:pt>
                <c:pt idx="32">
                  <c:v>8.4162189551895167E-2</c:v>
                </c:pt>
                <c:pt idx="33">
                  <c:v>8.3320432171036171E-2</c:v>
                </c:pt>
                <c:pt idx="34">
                  <c:v>8.4383165721373526E-2</c:v>
                </c:pt>
                <c:pt idx="35">
                  <c:v>8.7522948221080921E-2</c:v>
                </c:pt>
                <c:pt idx="36">
                  <c:v>9.0458095014485207E-2</c:v>
                </c:pt>
                <c:pt idx="37">
                  <c:v>9.0366666407124513E-2</c:v>
                </c:pt>
                <c:pt idx="38">
                  <c:v>8.7991999141117147E-2</c:v>
                </c:pt>
                <c:pt idx="39">
                  <c:v>9.0611916885174879E-2</c:v>
                </c:pt>
                <c:pt idx="40">
                  <c:v>9.0671315210491224E-2</c:v>
                </c:pt>
                <c:pt idx="41">
                  <c:v>8.7141661631644482E-2</c:v>
                </c:pt>
                <c:pt idx="42">
                  <c:v>8.3739346015454089E-2</c:v>
                </c:pt>
                <c:pt idx="43">
                  <c:v>7.711211871209489E-2</c:v>
                </c:pt>
                <c:pt idx="44">
                  <c:v>7.0442201984422123E-2</c:v>
                </c:pt>
                <c:pt idx="45">
                  <c:v>6.7760319027732524E-2</c:v>
                </c:pt>
                <c:pt idx="46">
                  <c:v>6.2571479634163679E-2</c:v>
                </c:pt>
                <c:pt idx="47">
                  <c:v>6.1162589897190194E-2</c:v>
                </c:pt>
                <c:pt idx="48">
                  <c:v>6.2076293558979194E-2</c:v>
                </c:pt>
                <c:pt idx="49">
                  <c:v>6.1091829261723518E-2</c:v>
                </c:pt>
                <c:pt idx="50">
                  <c:v>5.9179547277690148E-2</c:v>
                </c:pt>
                <c:pt idx="51">
                  <c:v>5.4715626399080772E-2</c:v>
                </c:pt>
                <c:pt idx="52">
                  <c:v>4.7725829539482227E-2</c:v>
                </c:pt>
                <c:pt idx="53">
                  <c:v>3.8243761455687419E-2</c:v>
                </c:pt>
                <c:pt idx="54">
                  <c:v>3.1458128560522006E-2</c:v>
                </c:pt>
                <c:pt idx="55">
                  <c:v>3.6487498224029781E-2</c:v>
                </c:pt>
                <c:pt idx="56">
                  <c:v>3.6058124341606934E-2</c:v>
                </c:pt>
                <c:pt idx="57">
                  <c:v>3.3359873149301222E-2</c:v>
                </c:pt>
                <c:pt idx="58">
                  <c:v>3.4026406760734318E-2</c:v>
                </c:pt>
                <c:pt idx="59">
                  <c:v>3.9039985416891444E-2</c:v>
                </c:pt>
                <c:pt idx="60">
                  <c:v>4.4622166651140403E-2</c:v>
                </c:pt>
                <c:pt idx="61">
                  <c:v>4.9968007708192104E-2</c:v>
                </c:pt>
                <c:pt idx="62">
                  <c:v>5.2508247939041186E-2</c:v>
                </c:pt>
                <c:pt idx="63">
                  <c:v>5.4261747707875507E-2</c:v>
                </c:pt>
                <c:pt idx="64">
                  <c:v>5.3425609345807423E-2</c:v>
                </c:pt>
                <c:pt idx="65">
                  <c:v>5.1871540260806065E-2</c:v>
                </c:pt>
                <c:pt idx="66">
                  <c:v>5.1323141177213039E-2</c:v>
                </c:pt>
                <c:pt idx="67">
                  <c:v>4.9501077285110114E-2</c:v>
                </c:pt>
                <c:pt idx="68">
                  <c:v>5.2836418533114E-2</c:v>
                </c:pt>
                <c:pt idx="69">
                  <c:v>5.2900258022230424E-2</c:v>
                </c:pt>
                <c:pt idx="70">
                  <c:v>5.2516658492027822E-2</c:v>
                </c:pt>
                <c:pt idx="71">
                  <c:v>5.8783740923137137E-2</c:v>
                </c:pt>
                <c:pt idx="72">
                  <c:v>6.5103895834628514E-2</c:v>
                </c:pt>
                <c:pt idx="73">
                  <c:v>7.1184520143017294E-2</c:v>
                </c:pt>
                <c:pt idx="74">
                  <c:v>7.5861594364363724E-2</c:v>
                </c:pt>
                <c:pt idx="75">
                  <c:v>7.8508726361468106E-2</c:v>
                </c:pt>
                <c:pt idx="76">
                  <c:v>8.1753014294161333E-2</c:v>
                </c:pt>
                <c:pt idx="77">
                  <c:v>8.3195694286867669E-2</c:v>
                </c:pt>
                <c:pt idx="78">
                  <c:v>8.3799631875418626E-2</c:v>
                </c:pt>
                <c:pt idx="79">
                  <c:v>8.3858582891563768E-2</c:v>
                </c:pt>
                <c:pt idx="80">
                  <c:v>8.0632887863152397E-2</c:v>
                </c:pt>
                <c:pt idx="81">
                  <c:v>8.2454342589170851E-2</c:v>
                </c:pt>
                <c:pt idx="82">
                  <c:v>8.287679745302419E-2</c:v>
                </c:pt>
                <c:pt idx="83">
                  <c:v>7.9635733362808422E-2</c:v>
                </c:pt>
                <c:pt idx="84">
                  <c:v>7.7861486349997941E-2</c:v>
                </c:pt>
                <c:pt idx="85">
                  <c:v>7.7580270067389989E-2</c:v>
                </c:pt>
                <c:pt idx="86">
                  <c:v>7.7504815864983811E-2</c:v>
                </c:pt>
                <c:pt idx="87">
                  <c:v>7.5586569927744124E-2</c:v>
                </c:pt>
                <c:pt idx="88">
                  <c:v>7.6145720785154275E-2</c:v>
                </c:pt>
                <c:pt idx="89">
                  <c:v>7.4622580416487963E-2</c:v>
                </c:pt>
                <c:pt idx="90">
                  <c:v>7.2885869265695291E-2</c:v>
                </c:pt>
                <c:pt idx="91">
                  <c:v>7.6388484800348197E-2</c:v>
                </c:pt>
                <c:pt idx="92">
                  <c:v>7.9271182608344759E-2</c:v>
                </c:pt>
                <c:pt idx="93">
                  <c:v>7.2323630005559914E-2</c:v>
                </c:pt>
                <c:pt idx="94">
                  <c:v>7.0193767412667391E-2</c:v>
                </c:pt>
                <c:pt idx="95">
                  <c:v>7.2043245282258361E-2</c:v>
                </c:pt>
                <c:pt idx="96">
                  <c:v>6.450125872698996E-2</c:v>
                </c:pt>
                <c:pt idx="97">
                  <c:v>4.7960133328759383E-2</c:v>
                </c:pt>
                <c:pt idx="98">
                  <c:v>3.5859154604494001E-2</c:v>
                </c:pt>
                <c:pt idx="99">
                  <c:v>2.566925037081005E-2</c:v>
                </c:pt>
                <c:pt idx="100">
                  <c:v>1.3901687050168521E-2</c:v>
                </c:pt>
                <c:pt idx="101">
                  <c:v>-1.9777841026691461E-4</c:v>
                </c:pt>
                <c:pt idx="102">
                  <c:v>-1.0054617739743138E-2</c:v>
                </c:pt>
                <c:pt idx="103">
                  <c:v>-1.6160519905383901E-2</c:v>
                </c:pt>
                <c:pt idx="104">
                  <c:v>-1.8582564742999533E-2</c:v>
                </c:pt>
                <c:pt idx="105">
                  <c:v>-1.7475724151627681E-2</c:v>
                </c:pt>
                <c:pt idx="106">
                  <c:v>-1.484151157990166E-2</c:v>
                </c:pt>
                <c:pt idx="107">
                  <c:v>-4.5024783439862074E-3</c:v>
                </c:pt>
                <c:pt idx="108">
                  <c:v>6.7562523600984024E-3</c:v>
                </c:pt>
                <c:pt idx="109">
                  <c:v>1.531707912427294E-2</c:v>
                </c:pt>
                <c:pt idx="110">
                  <c:v>2.0521511315694237E-2</c:v>
                </c:pt>
                <c:pt idx="111">
                  <c:v>2.2321004551066888E-2</c:v>
                </c:pt>
                <c:pt idx="112">
                  <c:v>2.0274113349510011E-2</c:v>
                </c:pt>
                <c:pt idx="113">
                  <c:v>1.1710426961020207E-2</c:v>
                </c:pt>
                <c:pt idx="114">
                  <c:v>4.9992546742406215E-3</c:v>
                </c:pt>
                <c:pt idx="115">
                  <c:v>-9.4490253007340006E-4</c:v>
                </c:pt>
                <c:pt idx="116">
                  <c:v>-8.5494771638838785E-3</c:v>
                </c:pt>
                <c:pt idx="117">
                  <c:v>-1.8769281579333885E-2</c:v>
                </c:pt>
                <c:pt idx="118">
                  <c:v>-1.9223026989947423E-2</c:v>
                </c:pt>
                <c:pt idx="119">
                  <c:v>-1.5621508931942394E-2</c:v>
                </c:pt>
                <c:pt idx="120">
                  <c:v>-1.0119768970428938E-2</c:v>
                </c:pt>
                <c:pt idx="121">
                  <c:v>8.8813682208588318E-4</c:v>
                </c:pt>
                <c:pt idx="122">
                  <c:v>1.6760243878666262E-2</c:v>
                </c:pt>
                <c:pt idx="123">
                  <c:v>2.6218299751978872E-2</c:v>
                </c:pt>
                <c:pt idx="124">
                  <c:v>3.2378603826717096E-2</c:v>
                </c:pt>
                <c:pt idx="125">
                  <c:v>3.2393249064246482E-2</c:v>
                </c:pt>
                <c:pt idx="126">
                  <c:v>3.3184940585786485E-2</c:v>
                </c:pt>
                <c:pt idx="127">
                  <c:v>3.1641350277569792E-2</c:v>
                </c:pt>
                <c:pt idx="128">
                  <c:v>3.1750346908920882E-2</c:v>
                </c:pt>
                <c:pt idx="129">
                  <c:v>3.6297004032639385E-2</c:v>
                </c:pt>
                <c:pt idx="130">
                  <c:v>3.8503692705491595E-2</c:v>
                </c:pt>
                <c:pt idx="131">
                  <c:v>4.1295891733970067E-2</c:v>
                </c:pt>
                <c:pt idx="132">
                  <c:v>4.1362190310403911E-2</c:v>
                </c:pt>
                <c:pt idx="133">
                  <c:v>4.5012968237774384E-2</c:v>
                </c:pt>
                <c:pt idx="134">
                  <c:v>4.8707532724767702E-2</c:v>
                </c:pt>
                <c:pt idx="135">
                  <c:v>5.1202979632805082E-2</c:v>
                </c:pt>
                <c:pt idx="136">
                  <c:v>5.2968171816454322E-2</c:v>
                </c:pt>
                <c:pt idx="137">
                  <c:v>5.6584435683513234E-2</c:v>
                </c:pt>
                <c:pt idx="138">
                  <c:v>6.0385269894753804E-2</c:v>
                </c:pt>
                <c:pt idx="139">
                  <c:v>6.312844030619047E-2</c:v>
                </c:pt>
                <c:pt idx="140">
                  <c:v>6.5415182872938821E-2</c:v>
                </c:pt>
                <c:pt idx="141">
                  <c:v>7.0391771748532533E-2</c:v>
                </c:pt>
                <c:pt idx="142">
                  <c:v>8.2308017602560027E-2</c:v>
                </c:pt>
                <c:pt idx="143">
                  <c:v>9.6776279341166505E-2</c:v>
                </c:pt>
                <c:pt idx="144">
                  <c:v>0.10778701934730495</c:v>
                </c:pt>
                <c:pt idx="145">
                  <c:v>0.11500243331726608</c:v>
                </c:pt>
                <c:pt idx="146">
                  <c:v>0.11905871847612826</c:v>
                </c:pt>
                <c:pt idx="147">
                  <c:v>0.12331866262368596</c:v>
                </c:pt>
                <c:pt idx="148">
                  <c:v>0.12694604739028112</c:v>
                </c:pt>
                <c:pt idx="149">
                  <c:v>0.12736463836519274</c:v>
                </c:pt>
                <c:pt idx="150">
                  <c:v>0.13213199586488145</c:v>
                </c:pt>
                <c:pt idx="151">
                  <c:v>0.13497684306842841</c:v>
                </c:pt>
                <c:pt idx="152">
                  <c:v>0.13788557924590736</c:v>
                </c:pt>
                <c:pt idx="153">
                  <c:v>0.13946678481869768</c:v>
                </c:pt>
                <c:pt idx="154">
                  <c:v>0.13416558627060482</c:v>
                </c:pt>
                <c:pt idx="155">
                  <c:v>0.12703239063537144</c:v>
                </c:pt>
                <c:pt idx="156">
                  <c:v>0.11618465819791092</c:v>
                </c:pt>
                <c:pt idx="157">
                  <c:v>0.11189229782976443</c:v>
                </c:pt>
                <c:pt idx="158">
                  <c:v>0.10881311151437408</c:v>
                </c:pt>
                <c:pt idx="159">
                  <c:v>0.10089748066698156</c:v>
                </c:pt>
                <c:pt idx="160">
                  <c:v>9.1407309183867719E-2</c:v>
                </c:pt>
                <c:pt idx="161">
                  <c:v>8.1702066141567067E-2</c:v>
                </c:pt>
                <c:pt idx="162">
                  <c:v>7.3662716561022634E-2</c:v>
                </c:pt>
                <c:pt idx="163">
                  <c:v>7.4855728175817773E-2</c:v>
                </c:pt>
                <c:pt idx="164">
                  <c:v>7.5623124709629508E-2</c:v>
                </c:pt>
                <c:pt idx="165">
                  <c:v>8.0756076130531568E-2</c:v>
                </c:pt>
                <c:pt idx="166">
                  <c:v>8.7137659377969398E-2</c:v>
                </c:pt>
                <c:pt idx="167">
                  <c:v>8.6853013773371443E-2</c:v>
                </c:pt>
                <c:pt idx="168">
                  <c:v>8.6454331924690764E-2</c:v>
                </c:pt>
                <c:pt idx="169">
                  <c:v>8.6371278507550983E-2</c:v>
                </c:pt>
                <c:pt idx="170">
                  <c:v>8.7319242845404987E-2</c:v>
                </c:pt>
                <c:pt idx="171">
                  <c:v>8.9618819806736014E-2</c:v>
                </c:pt>
                <c:pt idx="172">
                  <c:v>8.8204623891563708E-2</c:v>
                </c:pt>
                <c:pt idx="173">
                  <c:v>8.2122703239733114E-2</c:v>
                </c:pt>
                <c:pt idx="174">
                  <c:v>7.325934158139534E-2</c:v>
                </c:pt>
                <c:pt idx="175">
                  <c:v>6.4874290789767031E-2</c:v>
                </c:pt>
                <c:pt idx="176">
                  <c:v>5.6459926617269396E-2</c:v>
                </c:pt>
                <c:pt idx="177">
                  <c:v>5.3080814288448734E-2</c:v>
                </c:pt>
                <c:pt idx="178">
                  <c:v>4.4447709140120834E-2</c:v>
                </c:pt>
                <c:pt idx="179">
                  <c:v>4.3946900611993016E-2</c:v>
                </c:pt>
                <c:pt idx="180">
                  <c:v>4.8611129423581374E-2</c:v>
                </c:pt>
                <c:pt idx="181">
                  <c:v>5.6340550769831105E-2</c:v>
                </c:pt>
                <c:pt idx="182">
                  <c:v>4.9929725977357897E-2</c:v>
                </c:pt>
                <c:pt idx="183">
                  <c:v>3.6392274397698543E-2</c:v>
                </c:pt>
                <c:pt idx="184">
                  <c:v>2.893531748343884E-2</c:v>
                </c:pt>
                <c:pt idx="185">
                  <c:v>2.2620634187253692E-2</c:v>
                </c:pt>
                <c:pt idx="186">
                  <c:v>2.1081320971854531E-2</c:v>
                </c:pt>
                <c:pt idx="187">
                  <c:v>2.2739612238309798E-2</c:v>
                </c:pt>
                <c:pt idx="188">
                  <c:v>2.0655868184249856E-2</c:v>
                </c:pt>
                <c:pt idx="189">
                  <c:v>1.9364994018955715E-2</c:v>
                </c:pt>
                <c:pt idx="190">
                  <c:v>1.4274358466876969E-2</c:v>
                </c:pt>
                <c:pt idx="191">
                  <c:v>9.9497663917835766E-3</c:v>
                </c:pt>
                <c:pt idx="192">
                  <c:v>1.3571805767429593E-2</c:v>
                </c:pt>
                <c:pt idx="193">
                  <c:v>1.678153210034506E-2</c:v>
                </c:pt>
                <c:pt idx="194">
                  <c:v>1.8823549059603574E-2</c:v>
                </c:pt>
                <c:pt idx="195">
                  <c:v>1.946035080638641E-2</c:v>
                </c:pt>
                <c:pt idx="196">
                  <c:v>1.6859899266337443E-2</c:v>
                </c:pt>
                <c:pt idx="197">
                  <c:v>1.5661244652087663E-2</c:v>
                </c:pt>
                <c:pt idx="198">
                  <c:v>1.3895086822253155E-2</c:v>
                </c:pt>
                <c:pt idx="199">
                  <c:v>2.1602266554658956E-2</c:v>
                </c:pt>
                <c:pt idx="200">
                  <c:v>2.8949580492168003E-2</c:v>
                </c:pt>
                <c:pt idx="201">
                  <c:v>4.1827507963771986E-2</c:v>
                </c:pt>
                <c:pt idx="202">
                  <c:v>5.2118122469266837E-2</c:v>
                </c:pt>
                <c:pt idx="203">
                  <c:v>6.8383847499497996E-2</c:v>
                </c:pt>
                <c:pt idx="204">
                  <c:v>8.1771773947734133E-2</c:v>
                </c:pt>
                <c:pt idx="205">
                  <c:v>9.3776207364317785E-2</c:v>
                </c:pt>
                <c:pt idx="206">
                  <c:v>0.10325117541723085</c:v>
                </c:pt>
                <c:pt idx="207">
                  <c:v>0.12037007925735922</c:v>
                </c:pt>
                <c:pt idx="208">
                  <c:v>0.13816473092684856</c:v>
                </c:pt>
                <c:pt idx="209">
                  <c:v>0.15010077525130505</c:v>
                </c:pt>
                <c:pt idx="210">
                  <c:v>0.15879589334275329</c:v>
                </c:pt>
                <c:pt idx="211">
                  <c:v>0.16169371863709703</c:v>
                </c:pt>
                <c:pt idx="212">
                  <c:v>0.16296558531000221</c:v>
                </c:pt>
                <c:pt idx="213">
                  <c:v>0.15881852815873734</c:v>
                </c:pt>
                <c:pt idx="214">
                  <c:v>0.15718526059845286</c:v>
                </c:pt>
                <c:pt idx="215">
                  <c:v>0.14667429799324339</c:v>
                </c:pt>
                <c:pt idx="216">
                  <c:v>0.13394549890087343</c:v>
                </c:pt>
                <c:pt idx="217">
                  <c:v>0.12571661748592294</c:v>
                </c:pt>
                <c:pt idx="218">
                  <c:v>0.11443013233001242</c:v>
                </c:pt>
                <c:pt idx="219">
                  <c:v>0.10424978381644578</c:v>
                </c:pt>
                <c:pt idx="220">
                  <c:v>9.495221431897069E-2</c:v>
                </c:pt>
                <c:pt idx="221">
                  <c:v>8.6779604255484713E-2</c:v>
                </c:pt>
                <c:pt idx="222">
                  <c:v>8.06718242048277E-2</c:v>
                </c:pt>
                <c:pt idx="223">
                  <c:v>7.9728515400603384E-2</c:v>
                </c:pt>
                <c:pt idx="224">
                  <c:v>7.4825266732245821E-2</c:v>
                </c:pt>
                <c:pt idx="225">
                  <c:v>7.2274748367870845E-2</c:v>
                </c:pt>
                <c:pt idx="226">
                  <c:v>6.9087101366598402E-2</c:v>
                </c:pt>
                <c:pt idx="227">
                  <c:v>5.8637904116341719E-2</c:v>
                </c:pt>
                <c:pt idx="228">
                  <c:v>5.3309625286188704E-2</c:v>
                </c:pt>
                <c:pt idx="229">
                  <c:v>4.4005182287110152E-2</c:v>
                </c:pt>
                <c:pt idx="230">
                  <c:v>3.0405015117636412E-2</c:v>
                </c:pt>
                <c:pt idx="231">
                  <c:v>1.8392115673724341E-2</c:v>
                </c:pt>
                <c:pt idx="232">
                  <c:v>6.1216423210864014E-3</c:v>
                </c:pt>
                <c:pt idx="233">
                  <c:v>-3.8134541979184542E-3</c:v>
                </c:pt>
                <c:pt idx="234">
                  <c:v>-1.0228577285818191E-2</c:v>
                </c:pt>
                <c:pt idx="235">
                  <c:v>-1.3528574821530949E-2</c:v>
                </c:pt>
                <c:pt idx="236">
                  <c:v>-1.2673935627334211E-2</c:v>
                </c:pt>
                <c:pt idx="237">
                  <c:v>-1.7728570301311981E-2</c:v>
                </c:pt>
                <c:pt idx="238">
                  <c:v>-1.7082091038669325E-2</c:v>
                </c:pt>
                <c:pt idx="239">
                  <c:v>-2.2975853475260499E-2</c:v>
                </c:pt>
                <c:pt idx="240">
                  <c:v>-1.2289474200870601E-2</c:v>
                </c:pt>
                <c:pt idx="241">
                  <c:v>1.0251103264513771E-3</c:v>
                </c:pt>
                <c:pt idx="242">
                  <c:v>9.420564852980106E-3</c:v>
                </c:pt>
                <c:pt idx="243">
                  <c:v>2.1051319877636646E-2</c:v>
                </c:pt>
                <c:pt idx="244">
                  <c:v>2.9204639938193999E-2</c:v>
                </c:pt>
                <c:pt idx="245">
                  <c:v>3.0998229172518599E-2</c:v>
                </c:pt>
                <c:pt idx="246">
                  <c:v>2.8876207913480011E-2</c:v>
                </c:pt>
                <c:pt idx="247">
                  <c:v>2.2027145463887933E-2</c:v>
                </c:pt>
                <c:pt idx="248">
                  <c:v>2.0554868345437027E-2</c:v>
                </c:pt>
                <c:pt idx="249">
                  <c:v>2.2346044855430233E-2</c:v>
                </c:pt>
                <c:pt idx="250">
                  <c:v>1.7874804188648955E-2</c:v>
                </c:pt>
                <c:pt idx="251">
                  <c:v>1.721070371477396E-2</c:v>
                </c:pt>
                <c:pt idx="252">
                  <c:v>2.7199839765841286E-2</c:v>
                </c:pt>
                <c:pt idx="253">
                  <c:v>3.5957887916988618E-2</c:v>
                </c:pt>
                <c:pt idx="254">
                  <c:v>4.8254734217287883E-2</c:v>
                </c:pt>
                <c:pt idx="255">
                  <c:v>6.3262651546600934E-2</c:v>
                </c:pt>
                <c:pt idx="256">
                  <c:v>7.5289532351470179E-2</c:v>
                </c:pt>
                <c:pt idx="257">
                  <c:v>8.3863095340867763E-2</c:v>
                </c:pt>
                <c:pt idx="258">
                  <c:v>9.1044564912921025E-2</c:v>
                </c:pt>
                <c:pt idx="259">
                  <c:v>9.2762666252572706E-2</c:v>
                </c:pt>
                <c:pt idx="260">
                  <c:v>9.3163894734407227E-2</c:v>
                </c:pt>
                <c:pt idx="261">
                  <c:v>9.3898025048823858E-2</c:v>
                </c:pt>
                <c:pt idx="262">
                  <c:v>0.1021575499133931</c:v>
                </c:pt>
                <c:pt idx="263">
                  <c:v>0.11255396990634788</c:v>
                </c:pt>
                <c:pt idx="264">
                  <c:v>0.13110341273441684</c:v>
                </c:pt>
                <c:pt idx="265">
                  <c:v>0.14470413657327938</c:v>
                </c:pt>
                <c:pt idx="266">
                  <c:v>0.15443677632919575</c:v>
                </c:pt>
                <c:pt idx="267">
                  <c:v>0.15989813390411001</c:v>
                </c:pt>
                <c:pt idx="268">
                  <c:v>0.16142328827413191</c:v>
                </c:pt>
                <c:pt idx="269">
                  <c:v>0.16059267346939091</c:v>
                </c:pt>
                <c:pt idx="270">
                  <c:v>0.16078090678092424</c:v>
                </c:pt>
                <c:pt idx="271">
                  <c:v>0.16025741358198062</c:v>
                </c:pt>
                <c:pt idx="272">
                  <c:v>0.16032771913393237</c:v>
                </c:pt>
                <c:pt idx="273">
                  <c:v>0.15909147979992683</c:v>
                </c:pt>
                <c:pt idx="274">
                  <c:v>0.15938290819283749</c:v>
                </c:pt>
                <c:pt idx="275">
                  <c:v>0.17084149215186809</c:v>
                </c:pt>
                <c:pt idx="276">
                  <c:v>0.18004512391597949</c:v>
                </c:pt>
                <c:pt idx="277">
                  <c:v>0.18480436112644302</c:v>
                </c:pt>
                <c:pt idx="278">
                  <c:v>0.18528422792977395</c:v>
                </c:pt>
                <c:pt idx="279">
                  <c:v>0.18571734735884463</c:v>
                </c:pt>
                <c:pt idx="280">
                  <c:v>0.17671577309396724</c:v>
                </c:pt>
                <c:pt idx="281">
                  <c:v>0.16678264779579344</c:v>
                </c:pt>
                <c:pt idx="282">
                  <c:v>0.16061958182657321</c:v>
                </c:pt>
                <c:pt idx="283">
                  <c:v>0.14671536798683799</c:v>
                </c:pt>
                <c:pt idx="284">
                  <c:v>0.1427658258539122</c:v>
                </c:pt>
                <c:pt idx="285">
                  <c:v>0.14259415534971789</c:v>
                </c:pt>
                <c:pt idx="286">
                  <c:v>0.14182028309637407</c:v>
                </c:pt>
                <c:pt idx="287">
                  <c:v>0.14128431881386141</c:v>
                </c:pt>
                <c:pt idx="288">
                  <c:v>0.14367772895749198</c:v>
                </c:pt>
                <c:pt idx="289">
                  <c:v>0.14523894689400638</c:v>
                </c:pt>
                <c:pt idx="290">
                  <c:v>0.14490331664108091</c:v>
                </c:pt>
                <c:pt idx="291">
                  <c:v>0.14385397119071719</c:v>
                </c:pt>
                <c:pt idx="292">
                  <c:v>0.14240594876043819</c:v>
                </c:pt>
                <c:pt idx="293">
                  <c:v>0.14058651996165702</c:v>
                </c:pt>
                <c:pt idx="294">
                  <c:v>0.13576984486232918</c:v>
                </c:pt>
                <c:pt idx="295">
                  <c:v>0.13522877860779658</c:v>
                </c:pt>
                <c:pt idx="296">
                  <c:v>0.13680508973365138</c:v>
                </c:pt>
                <c:pt idx="297">
                  <c:v>0.14482066769873717</c:v>
                </c:pt>
                <c:pt idx="298">
                  <c:v>0.15045037131264929</c:v>
                </c:pt>
                <c:pt idx="299">
                  <c:v>0.1515121921427674</c:v>
                </c:pt>
                <c:pt idx="300">
                  <c:v>0.14989781553198991</c:v>
                </c:pt>
                <c:pt idx="301">
                  <c:v>0.14888747958344331</c:v>
                </c:pt>
                <c:pt idx="302">
                  <c:v>0.14795472383682895</c:v>
                </c:pt>
                <c:pt idx="303">
                  <c:v>0.14814828066562558</c:v>
                </c:pt>
                <c:pt idx="304">
                  <c:v>0.14320214481015003</c:v>
                </c:pt>
                <c:pt idx="305">
                  <c:v>0.14499284199160187</c:v>
                </c:pt>
                <c:pt idx="306">
                  <c:v>0.14804001463098793</c:v>
                </c:pt>
                <c:pt idx="307">
                  <c:v>0.14706377745292454</c:v>
                </c:pt>
                <c:pt idx="308">
                  <c:v>0.15376403590814824</c:v>
                </c:pt>
                <c:pt idx="309">
                  <c:v>0.15652393679230195</c:v>
                </c:pt>
                <c:pt idx="310">
                  <c:v>0.15819264326957239</c:v>
                </c:pt>
                <c:pt idx="311">
                  <c:v>0.15569366740780141</c:v>
                </c:pt>
                <c:pt idx="312">
                  <c:v>0.15541759295087249</c:v>
                </c:pt>
                <c:pt idx="313">
                  <c:v>0.15375085890092954</c:v>
                </c:pt>
                <c:pt idx="314">
                  <c:v>0.15290644399743122</c:v>
                </c:pt>
                <c:pt idx="315">
                  <c:v>0.15271645458787536</c:v>
                </c:pt>
                <c:pt idx="316">
                  <c:v>0.15198277939545871</c:v>
                </c:pt>
                <c:pt idx="317">
                  <c:v>0.15081847373017626</c:v>
                </c:pt>
                <c:pt idx="318">
                  <c:v>0.14906155786066591</c:v>
                </c:pt>
                <c:pt idx="319">
                  <c:v>0.1517755169876267</c:v>
                </c:pt>
                <c:pt idx="320">
                  <c:v>0.148314859917306</c:v>
                </c:pt>
                <c:pt idx="321">
                  <c:v>0.15024362409128891</c:v>
                </c:pt>
                <c:pt idx="322">
                  <c:v>0.14893515496306844</c:v>
                </c:pt>
                <c:pt idx="323">
                  <c:v>0.14891592917714719</c:v>
                </c:pt>
                <c:pt idx="324">
                  <c:v>0.14994060273770782</c:v>
                </c:pt>
                <c:pt idx="325">
                  <c:v>0.15156094976016748</c:v>
                </c:pt>
                <c:pt idx="326">
                  <c:v>0.15206946373994526</c:v>
                </c:pt>
                <c:pt idx="327">
                  <c:v>0.15316816831060009</c:v>
                </c:pt>
                <c:pt idx="328">
                  <c:v>0.14712527598113034</c:v>
                </c:pt>
                <c:pt idx="329">
                  <c:v>0.14352820094672791</c:v>
                </c:pt>
                <c:pt idx="330">
                  <c:v>0.14465589161876125</c:v>
                </c:pt>
                <c:pt idx="331">
                  <c:v>0.14544317722808842</c:v>
                </c:pt>
                <c:pt idx="332">
                  <c:v>0.14551379705294049</c:v>
                </c:pt>
                <c:pt idx="333">
                  <c:v>0.14916017577188079</c:v>
                </c:pt>
                <c:pt idx="334">
                  <c:v>0.15108101174071464</c:v>
                </c:pt>
                <c:pt idx="335">
                  <c:v>0.15216662441846829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143936"/>
        <c:axId val="215145472"/>
      </c:scatterChart>
      <c:scatterChart>
        <c:scatterStyle val="lineMarker"/>
        <c:varyColors val="0"/>
        <c:ser>
          <c:idx val="1"/>
          <c:order val="0"/>
          <c:tx>
            <c:v>coral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Sheet2!$D$2:$D$1405</c:f>
              <c:numCache>
                <c:formatCode>General</c:formatCode>
                <c:ptCount val="1404"/>
                <c:pt idx="0">
                  <c:v>1884.0833329999807</c:v>
                </c:pt>
                <c:pt idx="1">
                  <c:v>1884.1666670000011</c:v>
                </c:pt>
                <c:pt idx="2">
                  <c:v>1884.25</c:v>
                </c:pt>
                <c:pt idx="3">
                  <c:v>1884.3333329999807</c:v>
                </c:pt>
                <c:pt idx="4">
                  <c:v>1884.4166670000211</c:v>
                </c:pt>
                <c:pt idx="5">
                  <c:v>1884.5</c:v>
                </c:pt>
                <c:pt idx="6">
                  <c:v>1884.5833329999807</c:v>
                </c:pt>
                <c:pt idx="7">
                  <c:v>1884.6666670000011</c:v>
                </c:pt>
                <c:pt idx="8">
                  <c:v>1884.75</c:v>
                </c:pt>
                <c:pt idx="9">
                  <c:v>1884.8333329999807</c:v>
                </c:pt>
                <c:pt idx="10">
                  <c:v>1884.9166670000211</c:v>
                </c:pt>
                <c:pt idx="11">
                  <c:v>1885</c:v>
                </c:pt>
                <c:pt idx="12">
                  <c:v>1885.0833329999807</c:v>
                </c:pt>
                <c:pt idx="13">
                  <c:v>1885.1666670000011</c:v>
                </c:pt>
                <c:pt idx="14">
                  <c:v>1885.25</c:v>
                </c:pt>
                <c:pt idx="15">
                  <c:v>1885.3333329999807</c:v>
                </c:pt>
                <c:pt idx="16">
                  <c:v>1885.4166670000211</c:v>
                </c:pt>
                <c:pt idx="17">
                  <c:v>1885.5</c:v>
                </c:pt>
                <c:pt idx="18">
                  <c:v>1885.5833329999807</c:v>
                </c:pt>
                <c:pt idx="19">
                  <c:v>1885.6666670000011</c:v>
                </c:pt>
                <c:pt idx="20">
                  <c:v>1885.75</c:v>
                </c:pt>
                <c:pt idx="21">
                  <c:v>1885.8333329999807</c:v>
                </c:pt>
                <c:pt idx="22">
                  <c:v>1885.9166670000211</c:v>
                </c:pt>
                <c:pt idx="23">
                  <c:v>1886</c:v>
                </c:pt>
                <c:pt idx="24">
                  <c:v>1886.0833329999807</c:v>
                </c:pt>
                <c:pt idx="25">
                  <c:v>1886.1666670000011</c:v>
                </c:pt>
                <c:pt idx="26">
                  <c:v>1886.25</c:v>
                </c:pt>
                <c:pt idx="27">
                  <c:v>1886.3333329999807</c:v>
                </c:pt>
                <c:pt idx="28">
                  <c:v>1886.4166670000211</c:v>
                </c:pt>
                <c:pt idx="29">
                  <c:v>1886.5</c:v>
                </c:pt>
                <c:pt idx="30">
                  <c:v>1886.5833329999807</c:v>
                </c:pt>
                <c:pt idx="31">
                  <c:v>1886.6666670000011</c:v>
                </c:pt>
                <c:pt idx="32">
                  <c:v>1886.75</c:v>
                </c:pt>
                <c:pt idx="33">
                  <c:v>1886.8333329999807</c:v>
                </c:pt>
                <c:pt idx="34">
                  <c:v>1886.9166670000211</c:v>
                </c:pt>
                <c:pt idx="35">
                  <c:v>1887</c:v>
                </c:pt>
                <c:pt idx="36">
                  <c:v>1887.0833329999807</c:v>
                </c:pt>
                <c:pt idx="37">
                  <c:v>1887.1666670000011</c:v>
                </c:pt>
                <c:pt idx="38">
                  <c:v>1887.25</c:v>
                </c:pt>
                <c:pt idx="39">
                  <c:v>1887.3333329999807</c:v>
                </c:pt>
                <c:pt idx="40">
                  <c:v>1887.4166670000211</c:v>
                </c:pt>
                <c:pt idx="41">
                  <c:v>1887.5</c:v>
                </c:pt>
                <c:pt idx="42">
                  <c:v>1887.5833329999807</c:v>
                </c:pt>
                <c:pt idx="43">
                  <c:v>1887.6666670000011</c:v>
                </c:pt>
                <c:pt idx="44">
                  <c:v>1887.75</c:v>
                </c:pt>
                <c:pt idx="45">
                  <c:v>1887.8333329999807</c:v>
                </c:pt>
                <c:pt idx="46">
                  <c:v>1887.9166670000211</c:v>
                </c:pt>
                <c:pt idx="47">
                  <c:v>1888</c:v>
                </c:pt>
                <c:pt idx="48">
                  <c:v>1888.0833329999807</c:v>
                </c:pt>
                <c:pt idx="49">
                  <c:v>1888.1666670000011</c:v>
                </c:pt>
                <c:pt idx="50">
                  <c:v>1888.25</c:v>
                </c:pt>
                <c:pt idx="51">
                  <c:v>1888.3333329999807</c:v>
                </c:pt>
                <c:pt idx="52">
                  <c:v>1888.4166670000211</c:v>
                </c:pt>
                <c:pt idx="53">
                  <c:v>1888.5</c:v>
                </c:pt>
                <c:pt idx="54">
                  <c:v>1888.5833329999807</c:v>
                </c:pt>
                <c:pt idx="55">
                  <c:v>1888.6666670000011</c:v>
                </c:pt>
                <c:pt idx="56">
                  <c:v>1888.75</c:v>
                </c:pt>
                <c:pt idx="57">
                  <c:v>1888.8333329999807</c:v>
                </c:pt>
                <c:pt idx="58">
                  <c:v>1888.9166670000211</c:v>
                </c:pt>
                <c:pt idx="59">
                  <c:v>1889</c:v>
                </c:pt>
                <c:pt idx="60">
                  <c:v>1889.0833329999807</c:v>
                </c:pt>
                <c:pt idx="61">
                  <c:v>1889.1666670000011</c:v>
                </c:pt>
                <c:pt idx="62">
                  <c:v>1889.25</c:v>
                </c:pt>
                <c:pt idx="63">
                  <c:v>1889.3333329999807</c:v>
                </c:pt>
                <c:pt idx="64">
                  <c:v>1889.4166670000211</c:v>
                </c:pt>
                <c:pt idx="65">
                  <c:v>1889.5</c:v>
                </c:pt>
                <c:pt idx="66">
                  <c:v>1889.5833329999807</c:v>
                </c:pt>
                <c:pt idx="67">
                  <c:v>1889.6666670000011</c:v>
                </c:pt>
                <c:pt idx="68">
                  <c:v>1889.75</c:v>
                </c:pt>
                <c:pt idx="69">
                  <c:v>1889.8333329999807</c:v>
                </c:pt>
                <c:pt idx="70">
                  <c:v>1889.9166670000211</c:v>
                </c:pt>
                <c:pt idx="71">
                  <c:v>1890</c:v>
                </c:pt>
                <c:pt idx="72">
                  <c:v>1890.0833329999807</c:v>
                </c:pt>
                <c:pt idx="73">
                  <c:v>1890.1666670000011</c:v>
                </c:pt>
                <c:pt idx="74">
                  <c:v>1890.25</c:v>
                </c:pt>
                <c:pt idx="75">
                  <c:v>1890.3333329999807</c:v>
                </c:pt>
                <c:pt idx="76">
                  <c:v>1890.4166670000211</c:v>
                </c:pt>
                <c:pt idx="77">
                  <c:v>1890.5</c:v>
                </c:pt>
                <c:pt idx="78">
                  <c:v>1890.5833329999807</c:v>
                </c:pt>
                <c:pt idx="79">
                  <c:v>1890.6666670000011</c:v>
                </c:pt>
                <c:pt idx="80">
                  <c:v>1890.75</c:v>
                </c:pt>
                <c:pt idx="81">
                  <c:v>1890.8333329999807</c:v>
                </c:pt>
                <c:pt idx="82">
                  <c:v>1890.9166670000211</c:v>
                </c:pt>
                <c:pt idx="83">
                  <c:v>1891</c:v>
                </c:pt>
                <c:pt idx="84">
                  <c:v>1891.0833329999807</c:v>
                </c:pt>
                <c:pt idx="85">
                  <c:v>1891.1666670000011</c:v>
                </c:pt>
                <c:pt idx="86">
                  <c:v>1891.25</c:v>
                </c:pt>
                <c:pt idx="87">
                  <c:v>1891.3333329999807</c:v>
                </c:pt>
                <c:pt idx="88">
                  <c:v>1891.4166670000211</c:v>
                </c:pt>
                <c:pt idx="89">
                  <c:v>1891.5</c:v>
                </c:pt>
                <c:pt idx="90">
                  <c:v>1891.5833329999807</c:v>
                </c:pt>
                <c:pt idx="91">
                  <c:v>1891.6666670000011</c:v>
                </c:pt>
                <c:pt idx="92">
                  <c:v>1891.75</c:v>
                </c:pt>
                <c:pt idx="93">
                  <c:v>1891.8333329999807</c:v>
                </c:pt>
                <c:pt idx="94">
                  <c:v>1891.9166670000211</c:v>
                </c:pt>
                <c:pt idx="95">
                  <c:v>1892</c:v>
                </c:pt>
                <c:pt idx="96">
                  <c:v>1892.0833329999807</c:v>
                </c:pt>
                <c:pt idx="97">
                  <c:v>1892.1666670000011</c:v>
                </c:pt>
                <c:pt idx="98">
                  <c:v>1892.25</c:v>
                </c:pt>
                <c:pt idx="99">
                  <c:v>1892.3333329999807</c:v>
                </c:pt>
                <c:pt idx="100">
                  <c:v>1892.4166670000211</c:v>
                </c:pt>
                <c:pt idx="101">
                  <c:v>1892.5</c:v>
                </c:pt>
                <c:pt idx="102">
                  <c:v>1892.5833329999807</c:v>
                </c:pt>
                <c:pt idx="103">
                  <c:v>1892.6666670000011</c:v>
                </c:pt>
                <c:pt idx="104">
                  <c:v>1892.75</c:v>
                </c:pt>
                <c:pt idx="105">
                  <c:v>1892.8333329999807</c:v>
                </c:pt>
                <c:pt idx="106">
                  <c:v>1892.9166670000211</c:v>
                </c:pt>
                <c:pt idx="107">
                  <c:v>1893</c:v>
                </c:pt>
                <c:pt idx="108">
                  <c:v>1893.0833329999807</c:v>
                </c:pt>
                <c:pt idx="109">
                  <c:v>1893.1666670000011</c:v>
                </c:pt>
                <c:pt idx="110">
                  <c:v>1893.25</c:v>
                </c:pt>
                <c:pt idx="111">
                  <c:v>1893.3333329999807</c:v>
                </c:pt>
                <c:pt idx="112">
                  <c:v>1893.4166670000211</c:v>
                </c:pt>
                <c:pt idx="113">
                  <c:v>1893.5</c:v>
                </c:pt>
                <c:pt idx="114">
                  <c:v>1893.5833329999807</c:v>
                </c:pt>
                <c:pt idx="115">
                  <c:v>1893.6666670000011</c:v>
                </c:pt>
                <c:pt idx="116">
                  <c:v>1893.75</c:v>
                </c:pt>
                <c:pt idx="117">
                  <c:v>1893.8333329999807</c:v>
                </c:pt>
                <c:pt idx="118">
                  <c:v>1893.9166670000211</c:v>
                </c:pt>
                <c:pt idx="119">
                  <c:v>1894</c:v>
                </c:pt>
                <c:pt idx="120">
                  <c:v>1894.0833329999807</c:v>
                </c:pt>
                <c:pt idx="121">
                  <c:v>1894.1666670000011</c:v>
                </c:pt>
                <c:pt idx="122">
                  <c:v>1894.25</c:v>
                </c:pt>
                <c:pt idx="123">
                  <c:v>1894.3333329999807</c:v>
                </c:pt>
                <c:pt idx="124">
                  <c:v>1894.4166670000211</c:v>
                </c:pt>
                <c:pt idx="125">
                  <c:v>1894.5</c:v>
                </c:pt>
                <c:pt idx="126">
                  <c:v>1894.5833329999807</c:v>
                </c:pt>
                <c:pt idx="127">
                  <c:v>1894.6666670000011</c:v>
                </c:pt>
                <c:pt idx="128">
                  <c:v>1894.75</c:v>
                </c:pt>
                <c:pt idx="129">
                  <c:v>1894.8333329999807</c:v>
                </c:pt>
                <c:pt idx="130">
                  <c:v>1894.9166670000211</c:v>
                </c:pt>
                <c:pt idx="131">
                  <c:v>1895</c:v>
                </c:pt>
                <c:pt idx="132">
                  <c:v>1895.0833329999807</c:v>
                </c:pt>
                <c:pt idx="133">
                  <c:v>1895.1666670000011</c:v>
                </c:pt>
                <c:pt idx="134">
                  <c:v>1895.25</c:v>
                </c:pt>
                <c:pt idx="135">
                  <c:v>1895.3333329999807</c:v>
                </c:pt>
                <c:pt idx="136">
                  <c:v>1895.4166670000211</c:v>
                </c:pt>
                <c:pt idx="137">
                  <c:v>1895.5</c:v>
                </c:pt>
                <c:pt idx="138">
                  <c:v>1895.5833329999807</c:v>
                </c:pt>
                <c:pt idx="139">
                  <c:v>1895.6666670000011</c:v>
                </c:pt>
                <c:pt idx="140">
                  <c:v>1895.75</c:v>
                </c:pt>
                <c:pt idx="141">
                  <c:v>1895.8333329999807</c:v>
                </c:pt>
                <c:pt idx="142">
                  <c:v>1895.9166670000211</c:v>
                </c:pt>
                <c:pt idx="143">
                  <c:v>1896</c:v>
                </c:pt>
                <c:pt idx="144">
                  <c:v>1896.0833329999807</c:v>
                </c:pt>
                <c:pt idx="145">
                  <c:v>1896.1666670000011</c:v>
                </c:pt>
                <c:pt idx="146">
                  <c:v>1896.25</c:v>
                </c:pt>
                <c:pt idx="147">
                  <c:v>1896.3333329999807</c:v>
                </c:pt>
                <c:pt idx="148">
                  <c:v>1896.4166670000211</c:v>
                </c:pt>
                <c:pt idx="149">
                  <c:v>1896.5</c:v>
                </c:pt>
                <c:pt idx="150">
                  <c:v>1896.5833329999807</c:v>
                </c:pt>
                <c:pt idx="151">
                  <c:v>1896.6666670000011</c:v>
                </c:pt>
                <c:pt idx="152">
                  <c:v>1896.75</c:v>
                </c:pt>
                <c:pt idx="153">
                  <c:v>1896.8333329999807</c:v>
                </c:pt>
                <c:pt idx="154">
                  <c:v>1896.9166670000211</c:v>
                </c:pt>
                <c:pt idx="155">
                  <c:v>1897</c:v>
                </c:pt>
                <c:pt idx="156">
                  <c:v>1897.0833329999807</c:v>
                </c:pt>
                <c:pt idx="157">
                  <c:v>1897.1666670000011</c:v>
                </c:pt>
                <c:pt idx="158">
                  <c:v>1897.25</c:v>
                </c:pt>
                <c:pt idx="159">
                  <c:v>1897.3333329999807</c:v>
                </c:pt>
                <c:pt idx="160">
                  <c:v>1897.4166670000211</c:v>
                </c:pt>
                <c:pt idx="161">
                  <c:v>1897.5</c:v>
                </c:pt>
                <c:pt idx="162">
                  <c:v>1897.5833329999807</c:v>
                </c:pt>
                <c:pt idx="163">
                  <c:v>1897.6666670000011</c:v>
                </c:pt>
                <c:pt idx="164">
                  <c:v>1897.75</c:v>
                </c:pt>
                <c:pt idx="165">
                  <c:v>1897.8333329999807</c:v>
                </c:pt>
                <c:pt idx="166">
                  <c:v>1897.9166670000211</c:v>
                </c:pt>
                <c:pt idx="167">
                  <c:v>1898</c:v>
                </c:pt>
                <c:pt idx="168">
                  <c:v>1898.0833329999807</c:v>
                </c:pt>
                <c:pt idx="169">
                  <c:v>1898.1666670000011</c:v>
                </c:pt>
                <c:pt idx="170">
                  <c:v>1898.25</c:v>
                </c:pt>
                <c:pt idx="171">
                  <c:v>1898.3333329999807</c:v>
                </c:pt>
                <c:pt idx="172">
                  <c:v>1898.4166670000211</c:v>
                </c:pt>
                <c:pt idx="173">
                  <c:v>1898.5</c:v>
                </c:pt>
                <c:pt idx="174">
                  <c:v>1898.5833329999807</c:v>
                </c:pt>
                <c:pt idx="175">
                  <c:v>1898.6666670000011</c:v>
                </c:pt>
                <c:pt idx="176">
                  <c:v>1898.75</c:v>
                </c:pt>
                <c:pt idx="177">
                  <c:v>1898.8333329999807</c:v>
                </c:pt>
                <c:pt idx="178">
                  <c:v>1898.9166670000211</c:v>
                </c:pt>
                <c:pt idx="179">
                  <c:v>1899</c:v>
                </c:pt>
                <c:pt idx="180">
                  <c:v>1899.0833329999807</c:v>
                </c:pt>
                <c:pt idx="181">
                  <c:v>1899.1666670000011</c:v>
                </c:pt>
                <c:pt idx="182">
                  <c:v>1899.25</c:v>
                </c:pt>
                <c:pt idx="183">
                  <c:v>1899.3333329999807</c:v>
                </c:pt>
                <c:pt idx="184">
                  <c:v>1899.4166670000211</c:v>
                </c:pt>
                <c:pt idx="185">
                  <c:v>1899.5</c:v>
                </c:pt>
                <c:pt idx="186">
                  <c:v>1899.5833329999807</c:v>
                </c:pt>
                <c:pt idx="187">
                  <c:v>1899.6666670000011</c:v>
                </c:pt>
                <c:pt idx="188">
                  <c:v>1899.75</c:v>
                </c:pt>
                <c:pt idx="189">
                  <c:v>1899.8333329999807</c:v>
                </c:pt>
                <c:pt idx="190">
                  <c:v>1899.9166670000211</c:v>
                </c:pt>
                <c:pt idx="191">
                  <c:v>1900</c:v>
                </c:pt>
                <c:pt idx="192">
                  <c:v>1900.0833329999807</c:v>
                </c:pt>
                <c:pt idx="193">
                  <c:v>1900.1666670000011</c:v>
                </c:pt>
                <c:pt idx="194">
                  <c:v>1900.25</c:v>
                </c:pt>
                <c:pt idx="195">
                  <c:v>1900.3333329999807</c:v>
                </c:pt>
                <c:pt idx="196">
                  <c:v>1900.4166670000211</c:v>
                </c:pt>
                <c:pt idx="197">
                  <c:v>1900.5</c:v>
                </c:pt>
                <c:pt idx="198">
                  <c:v>1900.5833329999807</c:v>
                </c:pt>
                <c:pt idx="199">
                  <c:v>1900.6666670000011</c:v>
                </c:pt>
                <c:pt idx="200">
                  <c:v>1900.75</c:v>
                </c:pt>
                <c:pt idx="201">
                  <c:v>1900.8333329999807</c:v>
                </c:pt>
                <c:pt idx="202">
                  <c:v>1900.9166670000211</c:v>
                </c:pt>
                <c:pt idx="203">
                  <c:v>1901</c:v>
                </c:pt>
                <c:pt idx="204">
                  <c:v>1901.0833329999807</c:v>
                </c:pt>
                <c:pt idx="205">
                  <c:v>1901.1666670000011</c:v>
                </c:pt>
                <c:pt idx="206">
                  <c:v>1901.25</c:v>
                </c:pt>
                <c:pt idx="207">
                  <c:v>1901.3333329999807</c:v>
                </c:pt>
                <c:pt idx="208">
                  <c:v>1901.4166670000211</c:v>
                </c:pt>
                <c:pt idx="209">
                  <c:v>1901.5</c:v>
                </c:pt>
                <c:pt idx="210">
                  <c:v>1901.5833329999807</c:v>
                </c:pt>
                <c:pt idx="211">
                  <c:v>1901.6666670000011</c:v>
                </c:pt>
                <c:pt idx="212">
                  <c:v>1901.75</c:v>
                </c:pt>
                <c:pt idx="213">
                  <c:v>1901.8333329999807</c:v>
                </c:pt>
                <c:pt idx="214">
                  <c:v>1901.9166670000211</c:v>
                </c:pt>
                <c:pt idx="215">
                  <c:v>1902</c:v>
                </c:pt>
                <c:pt idx="216">
                  <c:v>1902.0833329999807</c:v>
                </c:pt>
                <c:pt idx="217">
                  <c:v>1902.1666670000011</c:v>
                </c:pt>
                <c:pt idx="218">
                  <c:v>1902.25</c:v>
                </c:pt>
                <c:pt idx="219">
                  <c:v>1902.3333329999807</c:v>
                </c:pt>
                <c:pt idx="220">
                  <c:v>1902.4166670000211</c:v>
                </c:pt>
                <c:pt idx="221">
                  <c:v>1902.5</c:v>
                </c:pt>
                <c:pt idx="222">
                  <c:v>1902.5833329999807</c:v>
                </c:pt>
                <c:pt idx="223">
                  <c:v>1902.6666670000011</c:v>
                </c:pt>
                <c:pt idx="224">
                  <c:v>1902.75</c:v>
                </c:pt>
                <c:pt idx="225">
                  <c:v>1902.8333329999807</c:v>
                </c:pt>
                <c:pt idx="226">
                  <c:v>1902.9166670000211</c:v>
                </c:pt>
                <c:pt idx="227">
                  <c:v>1903</c:v>
                </c:pt>
                <c:pt idx="228">
                  <c:v>1903.0833329999807</c:v>
                </c:pt>
                <c:pt idx="229">
                  <c:v>1903.1666670000011</c:v>
                </c:pt>
                <c:pt idx="230">
                  <c:v>1903.25</c:v>
                </c:pt>
                <c:pt idx="231">
                  <c:v>1903.3333329999807</c:v>
                </c:pt>
                <c:pt idx="232">
                  <c:v>1903.4166670000211</c:v>
                </c:pt>
                <c:pt idx="233">
                  <c:v>1903.5</c:v>
                </c:pt>
                <c:pt idx="234">
                  <c:v>1903.5833329999807</c:v>
                </c:pt>
                <c:pt idx="235">
                  <c:v>1903.6666670000011</c:v>
                </c:pt>
                <c:pt idx="236">
                  <c:v>1903.75</c:v>
                </c:pt>
                <c:pt idx="237">
                  <c:v>1903.8333329999807</c:v>
                </c:pt>
                <c:pt idx="238">
                  <c:v>1903.9166670000211</c:v>
                </c:pt>
                <c:pt idx="239">
                  <c:v>1904</c:v>
                </c:pt>
                <c:pt idx="240">
                  <c:v>1904.0833329999807</c:v>
                </c:pt>
                <c:pt idx="241">
                  <c:v>1904.1666670000011</c:v>
                </c:pt>
                <c:pt idx="242">
                  <c:v>1904.25</c:v>
                </c:pt>
                <c:pt idx="243">
                  <c:v>1904.3333329999807</c:v>
                </c:pt>
                <c:pt idx="244">
                  <c:v>1904.4166670000211</c:v>
                </c:pt>
                <c:pt idx="245">
                  <c:v>1904.5</c:v>
                </c:pt>
                <c:pt idx="246">
                  <c:v>1904.5833329999807</c:v>
                </c:pt>
                <c:pt idx="247">
                  <c:v>1904.6666670000011</c:v>
                </c:pt>
                <c:pt idx="248">
                  <c:v>1904.75</c:v>
                </c:pt>
                <c:pt idx="249">
                  <c:v>1904.8333329999807</c:v>
                </c:pt>
                <c:pt idx="250">
                  <c:v>1904.9166670000211</c:v>
                </c:pt>
                <c:pt idx="251">
                  <c:v>1905</c:v>
                </c:pt>
                <c:pt idx="252">
                  <c:v>1905.0833329999807</c:v>
                </c:pt>
                <c:pt idx="253">
                  <c:v>1905.1666670000011</c:v>
                </c:pt>
                <c:pt idx="254">
                  <c:v>1905.25</c:v>
                </c:pt>
                <c:pt idx="255">
                  <c:v>1905.3333329999807</c:v>
                </c:pt>
                <c:pt idx="256">
                  <c:v>1905.4166670000211</c:v>
                </c:pt>
                <c:pt idx="257">
                  <c:v>1905.5</c:v>
                </c:pt>
                <c:pt idx="258">
                  <c:v>1905.5833329999807</c:v>
                </c:pt>
                <c:pt idx="259">
                  <c:v>1905.6666670000011</c:v>
                </c:pt>
                <c:pt idx="260">
                  <c:v>1905.75</c:v>
                </c:pt>
                <c:pt idx="261">
                  <c:v>1905.8333329999807</c:v>
                </c:pt>
                <c:pt idx="262">
                  <c:v>1905.9166670000211</c:v>
                </c:pt>
                <c:pt idx="263">
                  <c:v>1906</c:v>
                </c:pt>
                <c:pt idx="264">
                  <c:v>1906.0833329999807</c:v>
                </c:pt>
                <c:pt idx="265">
                  <c:v>1906.1666670000011</c:v>
                </c:pt>
                <c:pt idx="266">
                  <c:v>1906.25</c:v>
                </c:pt>
                <c:pt idx="267">
                  <c:v>1906.3333329999807</c:v>
                </c:pt>
                <c:pt idx="268">
                  <c:v>1906.4166670000211</c:v>
                </c:pt>
                <c:pt idx="269">
                  <c:v>1906.5</c:v>
                </c:pt>
                <c:pt idx="270">
                  <c:v>1906.5833329999807</c:v>
                </c:pt>
                <c:pt idx="271">
                  <c:v>1906.6666670000011</c:v>
                </c:pt>
                <c:pt idx="272">
                  <c:v>1906.75</c:v>
                </c:pt>
                <c:pt idx="273">
                  <c:v>1906.8333329999807</c:v>
                </c:pt>
                <c:pt idx="274">
                  <c:v>1906.9166670000211</c:v>
                </c:pt>
                <c:pt idx="275">
                  <c:v>1907</c:v>
                </c:pt>
                <c:pt idx="276">
                  <c:v>1907.0833329999807</c:v>
                </c:pt>
                <c:pt idx="277">
                  <c:v>1907.1666670000011</c:v>
                </c:pt>
                <c:pt idx="278">
                  <c:v>1907.25</c:v>
                </c:pt>
                <c:pt idx="279">
                  <c:v>1907.3333329999807</c:v>
                </c:pt>
                <c:pt idx="280">
                  <c:v>1907.4166670000211</c:v>
                </c:pt>
                <c:pt idx="281">
                  <c:v>1907.5</c:v>
                </c:pt>
                <c:pt idx="282">
                  <c:v>1907.5833329999807</c:v>
                </c:pt>
                <c:pt idx="283">
                  <c:v>1907.6666670000011</c:v>
                </c:pt>
                <c:pt idx="284">
                  <c:v>1907.75</c:v>
                </c:pt>
                <c:pt idx="285">
                  <c:v>1907.8333329999807</c:v>
                </c:pt>
                <c:pt idx="286">
                  <c:v>1907.9166670000211</c:v>
                </c:pt>
                <c:pt idx="287">
                  <c:v>1908</c:v>
                </c:pt>
                <c:pt idx="288">
                  <c:v>1908.0833329999807</c:v>
                </c:pt>
                <c:pt idx="289">
                  <c:v>1908.1666670000011</c:v>
                </c:pt>
                <c:pt idx="290">
                  <c:v>1908.25</c:v>
                </c:pt>
                <c:pt idx="291">
                  <c:v>1908.3333329999807</c:v>
                </c:pt>
                <c:pt idx="292">
                  <c:v>1908.4166670000211</c:v>
                </c:pt>
                <c:pt idx="293">
                  <c:v>1908.5</c:v>
                </c:pt>
                <c:pt idx="294">
                  <c:v>1908.5833329999807</c:v>
                </c:pt>
                <c:pt idx="295">
                  <c:v>1908.6666670000011</c:v>
                </c:pt>
                <c:pt idx="296">
                  <c:v>1908.75</c:v>
                </c:pt>
                <c:pt idx="297">
                  <c:v>1908.8333329999807</c:v>
                </c:pt>
                <c:pt idx="298">
                  <c:v>1908.9166670000211</c:v>
                </c:pt>
                <c:pt idx="299">
                  <c:v>1909</c:v>
                </c:pt>
                <c:pt idx="300">
                  <c:v>1909.0833329999807</c:v>
                </c:pt>
                <c:pt idx="301">
                  <c:v>1909.1666670000011</c:v>
                </c:pt>
                <c:pt idx="302">
                  <c:v>1909.25</c:v>
                </c:pt>
                <c:pt idx="303">
                  <c:v>1909.3333329999807</c:v>
                </c:pt>
                <c:pt idx="304">
                  <c:v>1909.4166670000211</c:v>
                </c:pt>
                <c:pt idx="305">
                  <c:v>1909.5</c:v>
                </c:pt>
                <c:pt idx="306">
                  <c:v>1909.5833329999807</c:v>
                </c:pt>
                <c:pt idx="307">
                  <c:v>1909.6666670000011</c:v>
                </c:pt>
                <c:pt idx="308">
                  <c:v>1909.75</c:v>
                </c:pt>
                <c:pt idx="309">
                  <c:v>1909.8333329999807</c:v>
                </c:pt>
                <c:pt idx="310">
                  <c:v>1909.9166670000211</c:v>
                </c:pt>
                <c:pt idx="311">
                  <c:v>1910</c:v>
                </c:pt>
                <c:pt idx="312">
                  <c:v>1910.0833329999807</c:v>
                </c:pt>
                <c:pt idx="313">
                  <c:v>1910.1666670000011</c:v>
                </c:pt>
                <c:pt idx="314">
                  <c:v>1910.25</c:v>
                </c:pt>
                <c:pt idx="315">
                  <c:v>1910.3333329999807</c:v>
                </c:pt>
                <c:pt idx="316">
                  <c:v>1910.4166670000211</c:v>
                </c:pt>
                <c:pt idx="317">
                  <c:v>1910.5</c:v>
                </c:pt>
                <c:pt idx="318">
                  <c:v>1910.5833329999807</c:v>
                </c:pt>
                <c:pt idx="319">
                  <c:v>1910.6666670000011</c:v>
                </c:pt>
                <c:pt idx="320">
                  <c:v>1910.75</c:v>
                </c:pt>
                <c:pt idx="321">
                  <c:v>1910.8333329999807</c:v>
                </c:pt>
                <c:pt idx="322">
                  <c:v>1910.9166670000211</c:v>
                </c:pt>
                <c:pt idx="323">
                  <c:v>1911</c:v>
                </c:pt>
                <c:pt idx="324">
                  <c:v>1911.0833329999807</c:v>
                </c:pt>
                <c:pt idx="325">
                  <c:v>1911.1666670000011</c:v>
                </c:pt>
                <c:pt idx="326">
                  <c:v>1911.25</c:v>
                </c:pt>
                <c:pt idx="327">
                  <c:v>1911.3333329999807</c:v>
                </c:pt>
                <c:pt idx="328">
                  <c:v>1911.4166670000211</c:v>
                </c:pt>
                <c:pt idx="329">
                  <c:v>1911.5</c:v>
                </c:pt>
                <c:pt idx="330">
                  <c:v>1911.5833329999807</c:v>
                </c:pt>
                <c:pt idx="331">
                  <c:v>1911.6666670000011</c:v>
                </c:pt>
                <c:pt idx="332">
                  <c:v>1911.75</c:v>
                </c:pt>
                <c:pt idx="333">
                  <c:v>1911.8333329999807</c:v>
                </c:pt>
                <c:pt idx="334">
                  <c:v>1911.9166670000211</c:v>
                </c:pt>
                <c:pt idx="335">
                  <c:v>1912</c:v>
                </c:pt>
                <c:pt idx="336">
                  <c:v>1912.0833329999807</c:v>
                </c:pt>
                <c:pt idx="337">
                  <c:v>1912.1666670000011</c:v>
                </c:pt>
                <c:pt idx="338">
                  <c:v>1912.25</c:v>
                </c:pt>
                <c:pt idx="339">
                  <c:v>1912.3333329999807</c:v>
                </c:pt>
                <c:pt idx="340">
                  <c:v>1912.4166670000211</c:v>
                </c:pt>
                <c:pt idx="341">
                  <c:v>1912.5</c:v>
                </c:pt>
                <c:pt idx="342">
                  <c:v>1912.5833329999807</c:v>
                </c:pt>
                <c:pt idx="343">
                  <c:v>1912.6666670000011</c:v>
                </c:pt>
                <c:pt idx="344">
                  <c:v>1912.75</c:v>
                </c:pt>
                <c:pt idx="345">
                  <c:v>1912.8333329999807</c:v>
                </c:pt>
                <c:pt idx="346">
                  <c:v>1912.9166670000211</c:v>
                </c:pt>
                <c:pt idx="347">
                  <c:v>1913</c:v>
                </c:pt>
                <c:pt idx="348">
                  <c:v>1913.0833329999807</c:v>
                </c:pt>
                <c:pt idx="349">
                  <c:v>1913.1666670000011</c:v>
                </c:pt>
                <c:pt idx="350">
                  <c:v>1913.25</c:v>
                </c:pt>
                <c:pt idx="351">
                  <c:v>1913.3333329999807</c:v>
                </c:pt>
                <c:pt idx="352">
                  <c:v>1913.4166670000211</c:v>
                </c:pt>
                <c:pt idx="353">
                  <c:v>1913.5</c:v>
                </c:pt>
                <c:pt idx="354">
                  <c:v>1913.5833329999807</c:v>
                </c:pt>
                <c:pt idx="355">
                  <c:v>1913.6666670000011</c:v>
                </c:pt>
                <c:pt idx="356">
                  <c:v>1913.75</c:v>
                </c:pt>
                <c:pt idx="357">
                  <c:v>1913.8333329999807</c:v>
                </c:pt>
                <c:pt idx="358">
                  <c:v>1913.9166670000211</c:v>
                </c:pt>
                <c:pt idx="359">
                  <c:v>1914</c:v>
                </c:pt>
                <c:pt idx="360">
                  <c:v>1914.0833329999807</c:v>
                </c:pt>
                <c:pt idx="361">
                  <c:v>1914.1666670000011</c:v>
                </c:pt>
                <c:pt idx="362">
                  <c:v>1914.25</c:v>
                </c:pt>
                <c:pt idx="363">
                  <c:v>1914.3333329999807</c:v>
                </c:pt>
                <c:pt idx="364">
                  <c:v>1914.4166670000211</c:v>
                </c:pt>
                <c:pt idx="365">
                  <c:v>1914.5</c:v>
                </c:pt>
                <c:pt idx="366">
                  <c:v>1914.5833329999807</c:v>
                </c:pt>
                <c:pt idx="367">
                  <c:v>1914.6666670000011</c:v>
                </c:pt>
                <c:pt idx="368">
                  <c:v>1914.75</c:v>
                </c:pt>
                <c:pt idx="369">
                  <c:v>1914.8333329999807</c:v>
                </c:pt>
                <c:pt idx="370">
                  <c:v>1914.9166670000211</c:v>
                </c:pt>
                <c:pt idx="371">
                  <c:v>1915</c:v>
                </c:pt>
                <c:pt idx="372">
                  <c:v>1915.0833329999807</c:v>
                </c:pt>
                <c:pt idx="373">
                  <c:v>1915.1666670000011</c:v>
                </c:pt>
                <c:pt idx="374">
                  <c:v>1915.25</c:v>
                </c:pt>
                <c:pt idx="375">
                  <c:v>1915.3333329999807</c:v>
                </c:pt>
                <c:pt idx="376">
                  <c:v>1915.4166670000211</c:v>
                </c:pt>
                <c:pt idx="377">
                  <c:v>1915.5</c:v>
                </c:pt>
                <c:pt idx="378">
                  <c:v>1915.5833329999807</c:v>
                </c:pt>
                <c:pt idx="379">
                  <c:v>1915.6666670000011</c:v>
                </c:pt>
                <c:pt idx="380">
                  <c:v>1915.75</c:v>
                </c:pt>
                <c:pt idx="381">
                  <c:v>1915.8333329999807</c:v>
                </c:pt>
                <c:pt idx="382">
                  <c:v>1915.9166670000211</c:v>
                </c:pt>
                <c:pt idx="383">
                  <c:v>1916</c:v>
                </c:pt>
                <c:pt idx="384">
                  <c:v>1916.0833329999807</c:v>
                </c:pt>
                <c:pt idx="385">
                  <c:v>1916.1666670000011</c:v>
                </c:pt>
                <c:pt idx="386">
                  <c:v>1916.25</c:v>
                </c:pt>
                <c:pt idx="387">
                  <c:v>1916.3333329999807</c:v>
                </c:pt>
                <c:pt idx="388">
                  <c:v>1916.4166670000211</c:v>
                </c:pt>
                <c:pt idx="389">
                  <c:v>1916.5</c:v>
                </c:pt>
                <c:pt idx="390">
                  <c:v>1916.5833329999807</c:v>
                </c:pt>
                <c:pt idx="391">
                  <c:v>1916.6666670000011</c:v>
                </c:pt>
                <c:pt idx="392">
                  <c:v>1916.75</c:v>
                </c:pt>
                <c:pt idx="393">
                  <c:v>1916.8333329999807</c:v>
                </c:pt>
                <c:pt idx="394">
                  <c:v>1916.9166670000211</c:v>
                </c:pt>
                <c:pt idx="395">
                  <c:v>1917</c:v>
                </c:pt>
                <c:pt idx="396">
                  <c:v>1917.0833329999807</c:v>
                </c:pt>
                <c:pt idx="397">
                  <c:v>1917.1666670000011</c:v>
                </c:pt>
                <c:pt idx="398">
                  <c:v>1917.25</c:v>
                </c:pt>
                <c:pt idx="399">
                  <c:v>1917.3333329999807</c:v>
                </c:pt>
                <c:pt idx="400">
                  <c:v>1917.4166670000211</c:v>
                </c:pt>
                <c:pt idx="401">
                  <c:v>1917.5</c:v>
                </c:pt>
                <c:pt idx="402">
                  <c:v>1917.5833329999807</c:v>
                </c:pt>
                <c:pt idx="403">
                  <c:v>1917.6666670000011</c:v>
                </c:pt>
                <c:pt idx="404">
                  <c:v>1917.75</c:v>
                </c:pt>
                <c:pt idx="405">
                  <c:v>1917.8333329999807</c:v>
                </c:pt>
                <c:pt idx="406">
                  <c:v>1917.9166670000211</c:v>
                </c:pt>
                <c:pt idx="407">
                  <c:v>1918</c:v>
                </c:pt>
                <c:pt idx="408">
                  <c:v>1918.0833329999807</c:v>
                </c:pt>
                <c:pt idx="409">
                  <c:v>1918.1666670000011</c:v>
                </c:pt>
                <c:pt idx="410">
                  <c:v>1918.25</c:v>
                </c:pt>
                <c:pt idx="411">
                  <c:v>1918.3333329999807</c:v>
                </c:pt>
                <c:pt idx="412">
                  <c:v>1918.4166670000211</c:v>
                </c:pt>
                <c:pt idx="413">
                  <c:v>1918.5</c:v>
                </c:pt>
                <c:pt idx="414">
                  <c:v>1918.5833329999807</c:v>
                </c:pt>
                <c:pt idx="415">
                  <c:v>1918.6666670000011</c:v>
                </c:pt>
                <c:pt idx="416">
                  <c:v>1918.75</c:v>
                </c:pt>
                <c:pt idx="417">
                  <c:v>1918.8333329999807</c:v>
                </c:pt>
                <c:pt idx="418">
                  <c:v>1918.9166670000211</c:v>
                </c:pt>
                <c:pt idx="419">
                  <c:v>1919</c:v>
                </c:pt>
                <c:pt idx="420">
                  <c:v>1919.0833329999807</c:v>
                </c:pt>
                <c:pt idx="421">
                  <c:v>1919.1666670000011</c:v>
                </c:pt>
                <c:pt idx="422">
                  <c:v>1919.25</c:v>
                </c:pt>
                <c:pt idx="423">
                  <c:v>1919.3333329999807</c:v>
                </c:pt>
                <c:pt idx="424">
                  <c:v>1919.4166670000211</c:v>
                </c:pt>
                <c:pt idx="425">
                  <c:v>1919.5</c:v>
                </c:pt>
                <c:pt idx="426">
                  <c:v>1919.5833329999807</c:v>
                </c:pt>
                <c:pt idx="427">
                  <c:v>1919.6666670000011</c:v>
                </c:pt>
                <c:pt idx="428">
                  <c:v>1919.75</c:v>
                </c:pt>
                <c:pt idx="429">
                  <c:v>1919.8333329999807</c:v>
                </c:pt>
                <c:pt idx="430">
                  <c:v>1919.9166670000211</c:v>
                </c:pt>
                <c:pt idx="431">
                  <c:v>1920</c:v>
                </c:pt>
                <c:pt idx="432">
                  <c:v>1920.0833329999807</c:v>
                </c:pt>
                <c:pt idx="433">
                  <c:v>1920.1666670000011</c:v>
                </c:pt>
                <c:pt idx="434">
                  <c:v>1920.25</c:v>
                </c:pt>
                <c:pt idx="435">
                  <c:v>1920.3333329999807</c:v>
                </c:pt>
                <c:pt idx="436">
                  <c:v>1920.4166670000211</c:v>
                </c:pt>
                <c:pt idx="437">
                  <c:v>1920.5</c:v>
                </c:pt>
                <c:pt idx="438">
                  <c:v>1920.5833329999807</c:v>
                </c:pt>
                <c:pt idx="439">
                  <c:v>1920.6666670000011</c:v>
                </c:pt>
                <c:pt idx="440">
                  <c:v>1920.75</c:v>
                </c:pt>
                <c:pt idx="441">
                  <c:v>1920.8333329999807</c:v>
                </c:pt>
                <c:pt idx="442">
                  <c:v>1920.9166670000211</c:v>
                </c:pt>
                <c:pt idx="443">
                  <c:v>1921</c:v>
                </c:pt>
                <c:pt idx="444">
                  <c:v>1921.0833329999807</c:v>
                </c:pt>
                <c:pt idx="445">
                  <c:v>1921.1666670000011</c:v>
                </c:pt>
                <c:pt idx="446">
                  <c:v>1921.25</c:v>
                </c:pt>
                <c:pt idx="447">
                  <c:v>1921.3333329999807</c:v>
                </c:pt>
                <c:pt idx="448">
                  <c:v>1921.4166670000211</c:v>
                </c:pt>
                <c:pt idx="449">
                  <c:v>1921.5</c:v>
                </c:pt>
                <c:pt idx="450">
                  <c:v>1921.5833329999807</c:v>
                </c:pt>
                <c:pt idx="451">
                  <c:v>1921.6666670000011</c:v>
                </c:pt>
                <c:pt idx="452">
                  <c:v>1921.75</c:v>
                </c:pt>
                <c:pt idx="453">
                  <c:v>1921.8333329999807</c:v>
                </c:pt>
                <c:pt idx="454">
                  <c:v>1921.9166670000211</c:v>
                </c:pt>
                <c:pt idx="455">
                  <c:v>1922</c:v>
                </c:pt>
                <c:pt idx="456">
                  <c:v>1922.0833329999807</c:v>
                </c:pt>
                <c:pt idx="457">
                  <c:v>1922.1666670000011</c:v>
                </c:pt>
                <c:pt idx="458">
                  <c:v>1922.25</c:v>
                </c:pt>
                <c:pt idx="459">
                  <c:v>1922.3333329999807</c:v>
                </c:pt>
                <c:pt idx="460">
                  <c:v>1922.4166670000211</c:v>
                </c:pt>
                <c:pt idx="461">
                  <c:v>1922.5</c:v>
                </c:pt>
                <c:pt idx="462">
                  <c:v>1922.5833329999807</c:v>
                </c:pt>
                <c:pt idx="463">
                  <c:v>1922.6666670000011</c:v>
                </c:pt>
                <c:pt idx="464">
                  <c:v>1922.75</c:v>
                </c:pt>
                <c:pt idx="465">
                  <c:v>1922.8333329999807</c:v>
                </c:pt>
                <c:pt idx="466">
                  <c:v>1922.9166670000211</c:v>
                </c:pt>
                <c:pt idx="467">
                  <c:v>1923</c:v>
                </c:pt>
                <c:pt idx="468">
                  <c:v>1923.0833329999807</c:v>
                </c:pt>
                <c:pt idx="469">
                  <c:v>1923.1666670000011</c:v>
                </c:pt>
                <c:pt idx="470">
                  <c:v>1923.25</c:v>
                </c:pt>
                <c:pt idx="471">
                  <c:v>1923.3333329999807</c:v>
                </c:pt>
                <c:pt idx="472">
                  <c:v>1923.4166670000211</c:v>
                </c:pt>
                <c:pt idx="473">
                  <c:v>1923.5</c:v>
                </c:pt>
                <c:pt idx="474">
                  <c:v>1923.5833329999807</c:v>
                </c:pt>
                <c:pt idx="475">
                  <c:v>1923.6666670000011</c:v>
                </c:pt>
                <c:pt idx="476">
                  <c:v>1923.75</c:v>
                </c:pt>
                <c:pt idx="477">
                  <c:v>1923.8333329999807</c:v>
                </c:pt>
                <c:pt idx="478">
                  <c:v>1923.9166670000211</c:v>
                </c:pt>
                <c:pt idx="479">
                  <c:v>1924</c:v>
                </c:pt>
                <c:pt idx="480">
                  <c:v>1924.0833329999807</c:v>
                </c:pt>
                <c:pt idx="481">
                  <c:v>1924.1666670000011</c:v>
                </c:pt>
                <c:pt idx="482">
                  <c:v>1924.25</c:v>
                </c:pt>
                <c:pt idx="483">
                  <c:v>1924.3333329999807</c:v>
                </c:pt>
                <c:pt idx="484">
                  <c:v>1924.4166670000211</c:v>
                </c:pt>
                <c:pt idx="485">
                  <c:v>1924.5</c:v>
                </c:pt>
                <c:pt idx="486">
                  <c:v>1924.5833329999807</c:v>
                </c:pt>
                <c:pt idx="487">
                  <c:v>1924.6666670000011</c:v>
                </c:pt>
                <c:pt idx="488">
                  <c:v>1924.75</c:v>
                </c:pt>
                <c:pt idx="489">
                  <c:v>1924.8333329999807</c:v>
                </c:pt>
                <c:pt idx="490">
                  <c:v>1924.9166670000211</c:v>
                </c:pt>
                <c:pt idx="491">
                  <c:v>1925</c:v>
                </c:pt>
                <c:pt idx="492">
                  <c:v>1925.0833329999807</c:v>
                </c:pt>
                <c:pt idx="493">
                  <c:v>1925.1666670000011</c:v>
                </c:pt>
                <c:pt idx="494">
                  <c:v>1925.25</c:v>
                </c:pt>
                <c:pt idx="495">
                  <c:v>1925.3333329999807</c:v>
                </c:pt>
                <c:pt idx="496">
                  <c:v>1925.4166670000211</c:v>
                </c:pt>
                <c:pt idx="497">
                  <c:v>1925.5</c:v>
                </c:pt>
                <c:pt idx="498">
                  <c:v>1925.5833329999807</c:v>
                </c:pt>
                <c:pt idx="499">
                  <c:v>1925.6666670000011</c:v>
                </c:pt>
                <c:pt idx="500">
                  <c:v>1925.75</c:v>
                </c:pt>
                <c:pt idx="501">
                  <c:v>1925.8333329999807</c:v>
                </c:pt>
                <c:pt idx="502">
                  <c:v>1925.9166670000211</c:v>
                </c:pt>
                <c:pt idx="503">
                  <c:v>1926</c:v>
                </c:pt>
                <c:pt idx="504">
                  <c:v>1926.0833329999807</c:v>
                </c:pt>
                <c:pt idx="505">
                  <c:v>1926.1666670000011</c:v>
                </c:pt>
                <c:pt idx="506">
                  <c:v>1926.25</c:v>
                </c:pt>
                <c:pt idx="507">
                  <c:v>1926.3333329999807</c:v>
                </c:pt>
                <c:pt idx="508">
                  <c:v>1926.4166670000211</c:v>
                </c:pt>
                <c:pt idx="509">
                  <c:v>1926.5</c:v>
                </c:pt>
                <c:pt idx="510">
                  <c:v>1926.5833329999807</c:v>
                </c:pt>
                <c:pt idx="511">
                  <c:v>1926.6666670000011</c:v>
                </c:pt>
                <c:pt idx="512">
                  <c:v>1926.75</c:v>
                </c:pt>
                <c:pt idx="513">
                  <c:v>1926.8333329999807</c:v>
                </c:pt>
                <c:pt idx="514">
                  <c:v>1926.9166670000211</c:v>
                </c:pt>
                <c:pt idx="515">
                  <c:v>1927</c:v>
                </c:pt>
                <c:pt idx="516">
                  <c:v>1927.0833329999807</c:v>
                </c:pt>
                <c:pt idx="517">
                  <c:v>1927.1666670000011</c:v>
                </c:pt>
                <c:pt idx="518">
                  <c:v>1927.25</c:v>
                </c:pt>
                <c:pt idx="519">
                  <c:v>1927.3333329999807</c:v>
                </c:pt>
                <c:pt idx="520">
                  <c:v>1927.4166670000211</c:v>
                </c:pt>
                <c:pt idx="521">
                  <c:v>1927.5</c:v>
                </c:pt>
                <c:pt idx="522">
                  <c:v>1927.5833329999807</c:v>
                </c:pt>
                <c:pt idx="523">
                  <c:v>1927.6666670000011</c:v>
                </c:pt>
                <c:pt idx="524">
                  <c:v>1927.75</c:v>
                </c:pt>
                <c:pt idx="525">
                  <c:v>1927.8333329999807</c:v>
                </c:pt>
                <c:pt idx="526">
                  <c:v>1927.9166670000211</c:v>
                </c:pt>
                <c:pt idx="527">
                  <c:v>1929</c:v>
                </c:pt>
                <c:pt idx="528">
                  <c:v>1929.0833329999807</c:v>
                </c:pt>
                <c:pt idx="529">
                  <c:v>1929.1666670000011</c:v>
                </c:pt>
                <c:pt idx="530">
                  <c:v>1929.25</c:v>
                </c:pt>
                <c:pt idx="531">
                  <c:v>1929.3333329999807</c:v>
                </c:pt>
                <c:pt idx="532">
                  <c:v>1929.4166670000211</c:v>
                </c:pt>
                <c:pt idx="533">
                  <c:v>1929.5</c:v>
                </c:pt>
                <c:pt idx="534">
                  <c:v>1929.5833329999807</c:v>
                </c:pt>
                <c:pt idx="535">
                  <c:v>1929.6666670000011</c:v>
                </c:pt>
                <c:pt idx="536">
                  <c:v>1929.75</c:v>
                </c:pt>
                <c:pt idx="537">
                  <c:v>1929.8333329999807</c:v>
                </c:pt>
                <c:pt idx="538">
                  <c:v>1929.9166670000211</c:v>
                </c:pt>
                <c:pt idx="539">
                  <c:v>1930</c:v>
                </c:pt>
                <c:pt idx="540">
                  <c:v>1930.0833329999807</c:v>
                </c:pt>
                <c:pt idx="541">
                  <c:v>1930.1666670000011</c:v>
                </c:pt>
                <c:pt idx="542">
                  <c:v>1930.25</c:v>
                </c:pt>
                <c:pt idx="543">
                  <c:v>1930.3333329999807</c:v>
                </c:pt>
                <c:pt idx="544">
                  <c:v>1930.4166670000211</c:v>
                </c:pt>
                <c:pt idx="545">
                  <c:v>1930.5</c:v>
                </c:pt>
                <c:pt idx="546">
                  <c:v>1930.5833329999807</c:v>
                </c:pt>
                <c:pt idx="547">
                  <c:v>1930.6666670000011</c:v>
                </c:pt>
                <c:pt idx="548">
                  <c:v>1930.75</c:v>
                </c:pt>
                <c:pt idx="549">
                  <c:v>1930.8333329999807</c:v>
                </c:pt>
                <c:pt idx="550">
                  <c:v>1930.9166670000211</c:v>
                </c:pt>
                <c:pt idx="551">
                  <c:v>1931</c:v>
                </c:pt>
                <c:pt idx="552">
                  <c:v>1931.0833329999807</c:v>
                </c:pt>
                <c:pt idx="553">
                  <c:v>1931.1666670000011</c:v>
                </c:pt>
                <c:pt idx="554">
                  <c:v>1931.25</c:v>
                </c:pt>
                <c:pt idx="555">
                  <c:v>1931.3333329999807</c:v>
                </c:pt>
                <c:pt idx="556">
                  <c:v>1931.4166670000211</c:v>
                </c:pt>
                <c:pt idx="557">
                  <c:v>1931.5</c:v>
                </c:pt>
                <c:pt idx="558">
                  <c:v>1931.5833329999807</c:v>
                </c:pt>
                <c:pt idx="559">
                  <c:v>1931.6666670000011</c:v>
                </c:pt>
                <c:pt idx="560">
                  <c:v>1931.75</c:v>
                </c:pt>
                <c:pt idx="561">
                  <c:v>1931.8333329999807</c:v>
                </c:pt>
                <c:pt idx="562">
                  <c:v>1931.9166670000211</c:v>
                </c:pt>
                <c:pt idx="563">
                  <c:v>1932</c:v>
                </c:pt>
                <c:pt idx="564">
                  <c:v>1932.0833329999807</c:v>
                </c:pt>
                <c:pt idx="565">
                  <c:v>1932.1666670000011</c:v>
                </c:pt>
                <c:pt idx="566">
                  <c:v>1932.25</c:v>
                </c:pt>
                <c:pt idx="567">
                  <c:v>1932.3333329999807</c:v>
                </c:pt>
                <c:pt idx="568">
                  <c:v>1932.4166670000211</c:v>
                </c:pt>
                <c:pt idx="569">
                  <c:v>1932.5</c:v>
                </c:pt>
                <c:pt idx="570">
                  <c:v>1932.5833329999807</c:v>
                </c:pt>
                <c:pt idx="571">
                  <c:v>1932.6666670000011</c:v>
                </c:pt>
                <c:pt idx="572">
                  <c:v>1932.75</c:v>
                </c:pt>
                <c:pt idx="573">
                  <c:v>1932.8333329999807</c:v>
                </c:pt>
                <c:pt idx="574">
                  <c:v>1932.9166670000211</c:v>
                </c:pt>
                <c:pt idx="575">
                  <c:v>1933</c:v>
                </c:pt>
                <c:pt idx="576">
                  <c:v>1933.0833329999807</c:v>
                </c:pt>
                <c:pt idx="577">
                  <c:v>1933.1666670000011</c:v>
                </c:pt>
                <c:pt idx="578">
                  <c:v>1933.25</c:v>
                </c:pt>
                <c:pt idx="579">
                  <c:v>1933.3333329999807</c:v>
                </c:pt>
                <c:pt idx="580">
                  <c:v>1933.4166670000211</c:v>
                </c:pt>
                <c:pt idx="581">
                  <c:v>1933.5</c:v>
                </c:pt>
                <c:pt idx="582">
                  <c:v>1933.5833329999807</c:v>
                </c:pt>
                <c:pt idx="583">
                  <c:v>1933.6666670000011</c:v>
                </c:pt>
                <c:pt idx="584">
                  <c:v>1933.75</c:v>
                </c:pt>
                <c:pt idx="585">
                  <c:v>1933.8333329999807</c:v>
                </c:pt>
                <c:pt idx="586">
                  <c:v>1933.9166670000211</c:v>
                </c:pt>
                <c:pt idx="587">
                  <c:v>1934</c:v>
                </c:pt>
                <c:pt idx="588">
                  <c:v>1934.0833329999807</c:v>
                </c:pt>
                <c:pt idx="589">
                  <c:v>1934.1666670000011</c:v>
                </c:pt>
                <c:pt idx="590">
                  <c:v>1934.25</c:v>
                </c:pt>
                <c:pt idx="591">
                  <c:v>1934.3333329999807</c:v>
                </c:pt>
                <c:pt idx="592">
                  <c:v>1934.4166670000211</c:v>
                </c:pt>
                <c:pt idx="593">
                  <c:v>1934.5</c:v>
                </c:pt>
                <c:pt idx="594">
                  <c:v>1934.5833329999807</c:v>
                </c:pt>
                <c:pt idx="595">
                  <c:v>1934.6666670000011</c:v>
                </c:pt>
                <c:pt idx="596">
                  <c:v>1934.75</c:v>
                </c:pt>
                <c:pt idx="597">
                  <c:v>1934.8333329999807</c:v>
                </c:pt>
                <c:pt idx="598">
                  <c:v>1934.9166670000211</c:v>
                </c:pt>
                <c:pt idx="599">
                  <c:v>1935</c:v>
                </c:pt>
                <c:pt idx="600">
                  <c:v>1935.0833329999807</c:v>
                </c:pt>
                <c:pt idx="601">
                  <c:v>1935.1666670000011</c:v>
                </c:pt>
                <c:pt idx="602">
                  <c:v>1935.25</c:v>
                </c:pt>
                <c:pt idx="603">
                  <c:v>1935.3333329999807</c:v>
                </c:pt>
                <c:pt idx="604">
                  <c:v>1935.4166670000211</c:v>
                </c:pt>
                <c:pt idx="605">
                  <c:v>1935.5</c:v>
                </c:pt>
                <c:pt idx="606">
                  <c:v>1935.5833329999807</c:v>
                </c:pt>
                <c:pt idx="607">
                  <c:v>1935.6666670000011</c:v>
                </c:pt>
                <c:pt idx="608">
                  <c:v>1935.75</c:v>
                </c:pt>
                <c:pt idx="609">
                  <c:v>1935.8333329999807</c:v>
                </c:pt>
                <c:pt idx="610">
                  <c:v>1935.9166670000211</c:v>
                </c:pt>
                <c:pt idx="611">
                  <c:v>1936</c:v>
                </c:pt>
                <c:pt idx="612">
                  <c:v>1936.0833329999807</c:v>
                </c:pt>
                <c:pt idx="613">
                  <c:v>1936.1666670000011</c:v>
                </c:pt>
                <c:pt idx="614">
                  <c:v>1936.25</c:v>
                </c:pt>
                <c:pt idx="615">
                  <c:v>1936.3333329999807</c:v>
                </c:pt>
                <c:pt idx="616">
                  <c:v>1936.4166670000211</c:v>
                </c:pt>
                <c:pt idx="617">
                  <c:v>1936.5</c:v>
                </c:pt>
                <c:pt idx="618">
                  <c:v>1936.5833329999807</c:v>
                </c:pt>
                <c:pt idx="619">
                  <c:v>1936.6666670000011</c:v>
                </c:pt>
                <c:pt idx="620">
                  <c:v>1936.75</c:v>
                </c:pt>
                <c:pt idx="621">
                  <c:v>1936.8333329999807</c:v>
                </c:pt>
                <c:pt idx="622">
                  <c:v>1936.9166670000211</c:v>
                </c:pt>
                <c:pt idx="623">
                  <c:v>1937</c:v>
                </c:pt>
                <c:pt idx="624">
                  <c:v>1937.0833329999807</c:v>
                </c:pt>
                <c:pt idx="625">
                  <c:v>1937.1666670000011</c:v>
                </c:pt>
                <c:pt idx="626">
                  <c:v>1937.25</c:v>
                </c:pt>
                <c:pt idx="627">
                  <c:v>1937.3333329999807</c:v>
                </c:pt>
                <c:pt idx="628">
                  <c:v>1937.4166670000211</c:v>
                </c:pt>
                <c:pt idx="629">
                  <c:v>1937.5</c:v>
                </c:pt>
                <c:pt idx="630">
                  <c:v>1937.5833329999807</c:v>
                </c:pt>
                <c:pt idx="631">
                  <c:v>1937.6666670000011</c:v>
                </c:pt>
                <c:pt idx="632">
                  <c:v>1937.75</c:v>
                </c:pt>
                <c:pt idx="633">
                  <c:v>1937.8333329999807</c:v>
                </c:pt>
                <c:pt idx="634">
                  <c:v>1937.9166670000211</c:v>
                </c:pt>
                <c:pt idx="635">
                  <c:v>1938</c:v>
                </c:pt>
                <c:pt idx="636">
                  <c:v>1938.0833329999807</c:v>
                </c:pt>
                <c:pt idx="637">
                  <c:v>1938.1666670000011</c:v>
                </c:pt>
                <c:pt idx="638">
                  <c:v>1938.25</c:v>
                </c:pt>
                <c:pt idx="639">
                  <c:v>1938.3333329999807</c:v>
                </c:pt>
                <c:pt idx="640">
                  <c:v>1938.4166670000211</c:v>
                </c:pt>
                <c:pt idx="641">
                  <c:v>1938.5</c:v>
                </c:pt>
                <c:pt idx="642">
                  <c:v>1938.5833329999807</c:v>
                </c:pt>
                <c:pt idx="643">
                  <c:v>1938.6666670000011</c:v>
                </c:pt>
                <c:pt idx="644">
                  <c:v>1938.75</c:v>
                </c:pt>
                <c:pt idx="645">
                  <c:v>1938.8333329999807</c:v>
                </c:pt>
                <c:pt idx="646">
                  <c:v>1938.9166670000211</c:v>
                </c:pt>
                <c:pt idx="647">
                  <c:v>1939</c:v>
                </c:pt>
                <c:pt idx="648">
                  <c:v>1939.0833329999807</c:v>
                </c:pt>
                <c:pt idx="649">
                  <c:v>1939.1666670000011</c:v>
                </c:pt>
                <c:pt idx="650">
                  <c:v>1939.25</c:v>
                </c:pt>
                <c:pt idx="651">
                  <c:v>1939.3333329999807</c:v>
                </c:pt>
                <c:pt idx="652">
                  <c:v>1939.4166670000211</c:v>
                </c:pt>
                <c:pt idx="653">
                  <c:v>1939.5</c:v>
                </c:pt>
                <c:pt idx="654">
                  <c:v>1939.5833329999807</c:v>
                </c:pt>
                <c:pt idx="655">
                  <c:v>1939.6666670000011</c:v>
                </c:pt>
                <c:pt idx="656">
                  <c:v>1939.75</c:v>
                </c:pt>
                <c:pt idx="657">
                  <c:v>1939.8333329999807</c:v>
                </c:pt>
                <c:pt idx="658">
                  <c:v>1939.9166670000211</c:v>
                </c:pt>
                <c:pt idx="659">
                  <c:v>1940</c:v>
                </c:pt>
                <c:pt idx="660">
                  <c:v>1940.0833329999807</c:v>
                </c:pt>
                <c:pt idx="661">
                  <c:v>1940.1666670000011</c:v>
                </c:pt>
                <c:pt idx="662">
                  <c:v>1940.25</c:v>
                </c:pt>
                <c:pt idx="663">
                  <c:v>1940.3333329999807</c:v>
                </c:pt>
                <c:pt idx="664">
                  <c:v>1940.4166670000211</c:v>
                </c:pt>
                <c:pt idx="665">
                  <c:v>1940.5</c:v>
                </c:pt>
                <c:pt idx="666">
                  <c:v>1940.5833329999807</c:v>
                </c:pt>
                <c:pt idx="667">
                  <c:v>1940.6666670000011</c:v>
                </c:pt>
                <c:pt idx="668">
                  <c:v>1940.75</c:v>
                </c:pt>
                <c:pt idx="669">
                  <c:v>1940.8333329999807</c:v>
                </c:pt>
                <c:pt idx="670">
                  <c:v>1940.9166670000211</c:v>
                </c:pt>
                <c:pt idx="671">
                  <c:v>1941</c:v>
                </c:pt>
                <c:pt idx="672">
                  <c:v>1941.0833329999807</c:v>
                </c:pt>
                <c:pt idx="673">
                  <c:v>1941.1666670000011</c:v>
                </c:pt>
                <c:pt idx="674">
                  <c:v>1941.25</c:v>
                </c:pt>
                <c:pt idx="675">
                  <c:v>1941.3333329999807</c:v>
                </c:pt>
                <c:pt idx="676">
                  <c:v>1941.4166670000211</c:v>
                </c:pt>
                <c:pt idx="677">
                  <c:v>1941.5</c:v>
                </c:pt>
                <c:pt idx="678">
                  <c:v>1941.5833329999807</c:v>
                </c:pt>
                <c:pt idx="679">
                  <c:v>1941.6666670000011</c:v>
                </c:pt>
                <c:pt idx="680">
                  <c:v>1941.75</c:v>
                </c:pt>
                <c:pt idx="681">
                  <c:v>1941.8333329999807</c:v>
                </c:pt>
                <c:pt idx="682">
                  <c:v>1941.9166670000211</c:v>
                </c:pt>
                <c:pt idx="683">
                  <c:v>1942</c:v>
                </c:pt>
                <c:pt idx="684">
                  <c:v>1942.0833329999807</c:v>
                </c:pt>
                <c:pt idx="685">
                  <c:v>1942.1666670000011</c:v>
                </c:pt>
                <c:pt idx="686">
                  <c:v>1942.25</c:v>
                </c:pt>
                <c:pt idx="687">
                  <c:v>1942.3333329999807</c:v>
                </c:pt>
                <c:pt idx="688">
                  <c:v>1942.4166670000211</c:v>
                </c:pt>
                <c:pt idx="689">
                  <c:v>1942.5</c:v>
                </c:pt>
                <c:pt idx="690">
                  <c:v>1942.5833329999807</c:v>
                </c:pt>
                <c:pt idx="691">
                  <c:v>1942.6666670000011</c:v>
                </c:pt>
                <c:pt idx="692">
                  <c:v>1942.75</c:v>
                </c:pt>
                <c:pt idx="693">
                  <c:v>1942.8333329999807</c:v>
                </c:pt>
                <c:pt idx="694">
                  <c:v>1942.9166670000211</c:v>
                </c:pt>
                <c:pt idx="695">
                  <c:v>1943</c:v>
                </c:pt>
                <c:pt idx="696">
                  <c:v>1943.0833329999807</c:v>
                </c:pt>
                <c:pt idx="697">
                  <c:v>1943.1666670000011</c:v>
                </c:pt>
                <c:pt idx="698">
                  <c:v>1943.25</c:v>
                </c:pt>
                <c:pt idx="699">
                  <c:v>1943.3333329999807</c:v>
                </c:pt>
                <c:pt idx="700">
                  <c:v>1943.4166670000211</c:v>
                </c:pt>
                <c:pt idx="701">
                  <c:v>1943.5</c:v>
                </c:pt>
                <c:pt idx="702">
                  <c:v>1943.5833329999807</c:v>
                </c:pt>
                <c:pt idx="703">
                  <c:v>1943.6666670000011</c:v>
                </c:pt>
                <c:pt idx="704">
                  <c:v>1943.75</c:v>
                </c:pt>
                <c:pt idx="705">
                  <c:v>1943.8333329999807</c:v>
                </c:pt>
                <c:pt idx="706">
                  <c:v>1943.9166670000211</c:v>
                </c:pt>
                <c:pt idx="707">
                  <c:v>1944</c:v>
                </c:pt>
                <c:pt idx="708">
                  <c:v>1944.0833329999807</c:v>
                </c:pt>
                <c:pt idx="709">
                  <c:v>1944.1666670000011</c:v>
                </c:pt>
                <c:pt idx="710">
                  <c:v>1944.25</c:v>
                </c:pt>
                <c:pt idx="711">
                  <c:v>1944.3333329999807</c:v>
                </c:pt>
                <c:pt idx="712">
                  <c:v>1944.4166670000211</c:v>
                </c:pt>
                <c:pt idx="713">
                  <c:v>1944.5</c:v>
                </c:pt>
                <c:pt idx="714">
                  <c:v>1944.5833329999807</c:v>
                </c:pt>
                <c:pt idx="715">
                  <c:v>1944.6666670000011</c:v>
                </c:pt>
                <c:pt idx="716">
                  <c:v>1944.75</c:v>
                </c:pt>
                <c:pt idx="717">
                  <c:v>1944.8333329999807</c:v>
                </c:pt>
                <c:pt idx="718">
                  <c:v>1944.9166670000211</c:v>
                </c:pt>
                <c:pt idx="719">
                  <c:v>1945</c:v>
                </c:pt>
                <c:pt idx="720">
                  <c:v>1945.0833329999807</c:v>
                </c:pt>
                <c:pt idx="721">
                  <c:v>1945.1666670000011</c:v>
                </c:pt>
                <c:pt idx="722">
                  <c:v>1945.25</c:v>
                </c:pt>
                <c:pt idx="723">
                  <c:v>1945.3333329999807</c:v>
                </c:pt>
                <c:pt idx="724">
                  <c:v>1945.4166670000211</c:v>
                </c:pt>
                <c:pt idx="725">
                  <c:v>1945.5</c:v>
                </c:pt>
                <c:pt idx="726">
                  <c:v>1945.5833329999807</c:v>
                </c:pt>
                <c:pt idx="727">
                  <c:v>1945.6666670000011</c:v>
                </c:pt>
                <c:pt idx="728">
                  <c:v>1945.75</c:v>
                </c:pt>
                <c:pt idx="729">
                  <c:v>1945.8333329999807</c:v>
                </c:pt>
                <c:pt idx="730">
                  <c:v>1945.9166670000211</c:v>
                </c:pt>
                <c:pt idx="731">
                  <c:v>1946</c:v>
                </c:pt>
                <c:pt idx="732">
                  <c:v>1946.0833329999807</c:v>
                </c:pt>
                <c:pt idx="733">
                  <c:v>1946.1666670000011</c:v>
                </c:pt>
                <c:pt idx="734">
                  <c:v>1946.25</c:v>
                </c:pt>
                <c:pt idx="735">
                  <c:v>1946.3333329999807</c:v>
                </c:pt>
                <c:pt idx="736">
                  <c:v>1946.4166670000211</c:v>
                </c:pt>
                <c:pt idx="737">
                  <c:v>1946.5</c:v>
                </c:pt>
                <c:pt idx="738">
                  <c:v>1946.5833329999807</c:v>
                </c:pt>
                <c:pt idx="739">
                  <c:v>1946.6666670000011</c:v>
                </c:pt>
                <c:pt idx="740">
                  <c:v>1946.75</c:v>
                </c:pt>
                <c:pt idx="741">
                  <c:v>1946.8333329999807</c:v>
                </c:pt>
                <c:pt idx="742">
                  <c:v>1946.9166670000211</c:v>
                </c:pt>
                <c:pt idx="743">
                  <c:v>1947</c:v>
                </c:pt>
                <c:pt idx="744">
                  <c:v>1947.0833329999807</c:v>
                </c:pt>
                <c:pt idx="745">
                  <c:v>1947.1666670000011</c:v>
                </c:pt>
                <c:pt idx="746">
                  <c:v>1947.25</c:v>
                </c:pt>
                <c:pt idx="747">
                  <c:v>1947.3333329999807</c:v>
                </c:pt>
                <c:pt idx="748">
                  <c:v>1947.4166670000211</c:v>
                </c:pt>
                <c:pt idx="749">
                  <c:v>1947.5</c:v>
                </c:pt>
                <c:pt idx="750">
                  <c:v>1947.5833329999807</c:v>
                </c:pt>
                <c:pt idx="751">
                  <c:v>1947.6666670000011</c:v>
                </c:pt>
                <c:pt idx="752">
                  <c:v>1947.75</c:v>
                </c:pt>
                <c:pt idx="753">
                  <c:v>1947.8333329999807</c:v>
                </c:pt>
                <c:pt idx="754">
                  <c:v>1947.9166670000211</c:v>
                </c:pt>
                <c:pt idx="755">
                  <c:v>1948</c:v>
                </c:pt>
                <c:pt idx="756">
                  <c:v>1948.0833329999807</c:v>
                </c:pt>
                <c:pt idx="757">
                  <c:v>1948.1666670000011</c:v>
                </c:pt>
                <c:pt idx="758">
                  <c:v>1948.25</c:v>
                </c:pt>
                <c:pt idx="759">
                  <c:v>1948.3333329999807</c:v>
                </c:pt>
                <c:pt idx="760">
                  <c:v>1948.4166670000211</c:v>
                </c:pt>
                <c:pt idx="761">
                  <c:v>1948.5</c:v>
                </c:pt>
                <c:pt idx="762">
                  <c:v>1948.5833329999807</c:v>
                </c:pt>
                <c:pt idx="763">
                  <c:v>1948.6666670000011</c:v>
                </c:pt>
                <c:pt idx="764">
                  <c:v>1948.75</c:v>
                </c:pt>
                <c:pt idx="765">
                  <c:v>1948.8333329999807</c:v>
                </c:pt>
                <c:pt idx="766">
                  <c:v>1948.9166670000211</c:v>
                </c:pt>
                <c:pt idx="767">
                  <c:v>1949</c:v>
                </c:pt>
                <c:pt idx="768">
                  <c:v>1949.0833329999807</c:v>
                </c:pt>
                <c:pt idx="769">
                  <c:v>1949.1666670000011</c:v>
                </c:pt>
                <c:pt idx="770">
                  <c:v>1949.25</c:v>
                </c:pt>
                <c:pt idx="771">
                  <c:v>1949.3333329999807</c:v>
                </c:pt>
                <c:pt idx="772">
                  <c:v>1949.4166670000211</c:v>
                </c:pt>
                <c:pt idx="773">
                  <c:v>1949.5</c:v>
                </c:pt>
                <c:pt idx="774">
                  <c:v>1949.5833329999807</c:v>
                </c:pt>
                <c:pt idx="775">
                  <c:v>1949.6666670000011</c:v>
                </c:pt>
                <c:pt idx="776">
                  <c:v>1949.75</c:v>
                </c:pt>
                <c:pt idx="777">
                  <c:v>1949.8333329999807</c:v>
                </c:pt>
                <c:pt idx="778">
                  <c:v>1949.9166670000211</c:v>
                </c:pt>
                <c:pt idx="779">
                  <c:v>1950</c:v>
                </c:pt>
                <c:pt idx="780">
                  <c:v>1950.0833329999807</c:v>
                </c:pt>
                <c:pt idx="781">
                  <c:v>1950.1666670000011</c:v>
                </c:pt>
                <c:pt idx="782">
                  <c:v>1950.25</c:v>
                </c:pt>
                <c:pt idx="783">
                  <c:v>1950.3333329999807</c:v>
                </c:pt>
                <c:pt idx="784">
                  <c:v>1950.4166670000211</c:v>
                </c:pt>
                <c:pt idx="785">
                  <c:v>1950.5</c:v>
                </c:pt>
                <c:pt idx="786">
                  <c:v>1950.5833329999807</c:v>
                </c:pt>
                <c:pt idx="787">
                  <c:v>1950.6666670000011</c:v>
                </c:pt>
                <c:pt idx="788">
                  <c:v>1950.75</c:v>
                </c:pt>
                <c:pt idx="789">
                  <c:v>1950.8333329999807</c:v>
                </c:pt>
                <c:pt idx="790">
                  <c:v>1950.9166670000211</c:v>
                </c:pt>
                <c:pt idx="791">
                  <c:v>1951</c:v>
                </c:pt>
                <c:pt idx="792">
                  <c:v>1951.0833329999807</c:v>
                </c:pt>
                <c:pt idx="793">
                  <c:v>1951.1666670000011</c:v>
                </c:pt>
                <c:pt idx="794">
                  <c:v>1951.25</c:v>
                </c:pt>
                <c:pt idx="795">
                  <c:v>1951.3333329999807</c:v>
                </c:pt>
                <c:pt idx="796">
                  <c:v>1951.4166670000211</c:v>
                </c:pt>
                <c:pt idx="797">
                  <c:v>1951.5</c:v>
                </c:pt>
                <c:pt idx="798">
                  <c:v>1951.5833329999807</c:v>
                </c:pt>
                <c:pt idx="799">
                  <c:v>1951.6666670000011</c:v>
                </c:pt>
                <c:pt idx="800">
                  <c:v>1951.75</c:v>
                </c:pt>
                <c:pt idx="801">
                  <c:v>1951.8333329999807</c:v>
                </c:pt>
                <c:pt idx="802">
                  <c:v>1951.9166670000211</c:v>
                </c:pt>
                <c:pt idx="803">
                  <c:v>1952</c:v>
                </c:pt>
                <c:pt idx="804">
                  <c:v>1952.0833329999807</c:v>
                </c:pt>
                <c:pt idx="805">
                  <c:v>1952.1666670000011</c:v>
                </c:pt>
                <c:pt idx="806">
                  <c:v>1952.25</c:v>
                </c:pt>
                <c:pt idx="807">
                  <c:v>1952.3333329999807</c:v>
                </c:pt>
                <c:pt idx="808">
                  <c:v>1952.4166670000211</c:v>
                </c:pt>
                <c:pt idx="809">
                  <c:v>1952.5</c:v>
                </c:pt>
                <c:pt idx="810">
                  <c:v>1952.5833329999807</c:v>
                </c:pt>
                <c:pt idx="811">
                  <c:v>1952.6666670000011</c:v>
                </c:pt>
                <c:pt idx="812">
                  <c:v>1952.75</c:v>
                </c:pt>
                <c:pt idx="813">
                  <c:v>1952.8333329999807</c:v>
                </c:pt>
                <c:pt idx="814">
                  <c:v>1952.9166670000211</c:v>
                </c:pt>
                <c:pt idx="815">
                  <c:v>1953</c:v>
                </c:pt>
                <c:pt idx="816">
                  <c:v>1953.0833329999807</c:v>
                </c:pt>
                <c:pt idx="817">
                  <c:v>1953.1666670000011</c:v>
                </c:pt>
                <c:pt idx="818">
                  <c:v>1953.25</c:v>
                </c:pt>
                <c:pt idx="819">
                  <c:v>1953.3333329999807</c:v>
                </c:pt>
                <c:pt idx="820">
                  <c:v>1953.4166670000211</c:v>
                </c:pt>
                <c:pt idx="821">
                  <c:v>1953.5</c:v>
                </c:pt>
                <c:pt idx="822">
                  <c:v>1953.5833329999807</c:v>
                </c:pt>
                <c:pt idx="823">
                  <c:v>1953.6666670000011</c:v>
                </c:pt>
                <c:pt idx="824">
                  <c:v>1953.75</c:v>
                </c:pt>
                <c:pt idx="825">
                  <c:v>1953.8333329999807</c:v>
                </c:pt>
                <c:pt idx="826">
                  <c:v>1953.9166670000211</c:v>
                </c:pt>
                <c:pt idx="827">
                  <c:v>1954</c:v>
                </c:pt>
                <c:pt idx="828">
                  <c:v>1954.0833329999807</c:v>
                </c:pt>
                <c:pt idx="829">
                  <c:v>1954.1666670000011</c:v>
                </c:pt>
                <c:pt idx="830">
                  <c:v>1954.25</c:v>
                </c:pt>
                <c:pt idx="831">
                  <c:v>1954.3333329999807</c:v>
                </c:pt>
                <c:pt idx="832">
                  <c:v>1954.4166670000211</c:v>
                </c:pt>
                <c:pt idx="833">
                  <c:v>1954.5</c:v>
                </c:pt>
                <c:pt idx="834">
                  <c:v>1954.5833329999807</c:v>
                </c:pt>
                <c:pt idx="835">
                  <c:v>1954.6666670000011</c:v>
                </c:pt>
                <c:pt idx="836">
                  <c:v>1954.75</c:v>
                </c:pt>
                <c:pt idx="837">
                  <c:v>1954.8333329999807</c:v>
                </c:pt>
                <c:pt idx="838">
                  <c:v>1954.9166670000211</c:v>
                </c:pt>
                <c:pt idx="839">
                  <c:v>1955</c:v>
                </c:pt>
                <c:pt idx="840">
                  <c:v>1955.0833329999807</c:v>
                </c:pt>
                <c:pt idx="841">
                  <c:v>1955.1666670000011</c:v>
                </c:pt>
                <c:pt idx="842">
                  <c:v>1955.25</c:v>
                </c:pt>
                <c:pt idx="843">
                  <c:v>1955.3333329999807</c:v>
                </c:pt>
                <c:pt idx="844">
                  <c:v>1955.4166670000211</c:v>
                </c:pt>
                <c:pt idx="845">
                  <c:v>1955.5</c:v>
                </c:pt>
                <c:pt idx="846">
                  <c:v>1955.5833329999807</c:v>
                </c:pt>
                <c:pt idx="847">
                  <c:v>1955.6666670000011</c:v>
                </c:pt>
                <c:pt idx="848">
                  <c:v>1955.75</c:v>
                </c:pt>
                <c:pt idx="849">
                  <c:v>1955.8333329999807</c:v>
                </c:pt>
                <c:pt idx="850">
                  <c:v>1955.9166670000211</c:v>
                </c:pt>
                <c:pt idx="851">
                  <c:v>1956</c:v>
                </c:pt>
                <c:pt idx="852">
                  <c:v>1956.0833329999807</c:v>
                </c:pt>
                <c:pt idx="853">
                  <c:v>1956.1666670000011</c:v>
                </c:pt>
                <c:pt idx="854">
                  <c:v>1956.25</c:v>
                </c:pt>
                <c:pt idx="855">
                  <c:v>1956.3333329999807</c:v>
                </c:pt>
                <c:pt idx="856">
                  <c:v>1956.4166670000211</c:v>
                </c:pt>
                <c:pt idx="857">
                  <c:v>1956.5</c:v>
                </c:pt>
                <c:pt idx="858">
                  <c:v>1956.5833329999807</c:v>
                </c:pt>
                <c:pt idx="859">
                  <c:v>1956.6666670000011</c:v>
                </c:pt>
                <c:pt idx="860">
                  <c:v>1956.75</c:v>
                </c:pt>
                <c:pt idx="861">
                  <c:v>1956.8333329999807</c:v>
                </c:pt>
                <c:pt idx="862">
                  <c:v>1956.9166670000211</c:v>
                </c:pt>
                <c:pt idx="863">
                  <c:v>1957</c:v>
                </c:pt>
                <c:pt idx="864">
                  <c:v>1957.0833329999807</c:v>
                </c:pt>
                <c:pt idx="865">
                  <c:v>1957.1666670000011</c:v>
                </c:pt>
                <c:pt idx="866">
                  <c:v>1957.25</c:v>
                </c:pt>
                <c:pt idx="867">
                  <c:v>1957.3333329999807</c:v>
                </c:pt>
                <c:pt idx="868">
                  <c:v>1957.4166670000211</c:v>
                </c:pt>
                <c:pt idx="869">
                  <c:v>1957.5</c:v>
                </c:pt>
                <c:pt idx="870">
                  <c:v>1957.5833329999807</c:v>
                </c:pt>
                <c:pt idx="871">
                  <c:v>1957.6666670000011</c:v>
                </c:pt>
                <c:pt idx="872">
                  <c:v>1957.75</c:v>
                </c:pt>
                <c:pt idx="873">
                  <c:v>1957.8333329999807</c:v>
                </c:pt>
                <c:pt idx="874">
                  <c:v>1957.9166670000211</c:v>
                </c:pt>
                <c:pt idx="875">
                  <c:v>1958</c:v>
                </c:pt>
                <c:pt idx="876">
                  <c:v>1958.0833329999807</c:v>
                </c:pt>
                <c:pt idx="877">
                  <c:v>1958.1666670000011</c:v>
                </c:pt>
                <c:pt idx="878">
                  <c:v>1958.25</c:v>
                </c:pt>
                <c:pt idx="879">
                  <c:v>1958.3333329999807</c:v>
                </c:pt>
                <c:pt idx="880">
                  <c:v>1958.4166670000211</c:v>
                </c:pt>
                <c:pt idx="881">
                  <c:v>1958.5</c:v>
                </c:pt>
                <c:pt idx="882">
                  <c:v>1958.5833329999807</c:v>
                </c:pt>
                <c:pt idx="883">
                  <c:v>1958.6666670000011</c:v>
                </c:pt>
                <c:pt idx="884">
                  <c:v>1958.75</c:v>
                </c:pt>
                <c:pt idx="885">
                  <c:v>1958.8333329999807</c:v>
                </c:pt>
                <c:pt idx="886">
                  <c:v>1958.9166670000211</c:v>
                </c:pt>
                <c:pt idx="887">
                  <c:v>1959</c:v>
                </c:pt>
                <c:pt idx="888">
                  <c:v>1959.0833329999807</c:v>
                </c:pt>
                <c:pt idx="889">
                  <c:v>1959.1666670000011</c:v>
                </c:pt>
                <c:pt idx="890">
                  <c:v>1959.25</c:v>
                </c:pt>
                <c:pt idx="891">
                  <c:v>1959.3333329999807</c:v>
                </c:pt>
                <c:pt idx="892">
                  <c:v>1959.4166670000211</c:v>
                </c:pt>
                <c:pt idx="893">
                  <c:v>1959.5</c:v>
                </c:pt>
                <c:pt idx="894">
                  <c:v>1959.5833329999807</c:v>
                </c:pt>
                <c:pt idx="895">
                  <c:v>1959.6666670000011</c:v>
                </c:pt>
                <c:pt idx="896">
                  <c:v>1959.75</c:v>
                </c:pt>
                <c:pt idx="897">
                  <c:v>1959.8333329999807</c:v>
                </c:pt>
                <c:pt idx="898">
                  <c:v>1959.9166670000211</c:v>
                </c:pt>
                <c:pt idx="899">
                  <c:v>1960</c:v>
                </c:pt>
                <c:pt idx="900">
                  <c:v>1960.0833329999807</c:v>
                </c:pt>
                <c:pt idx="901">
                  <c:v>1960.1666670000011</c:v>
                </c:pt>
                <c:pt idx="902">
                  <c:v>1960.25</c:v>
                </c:pt>
                <c:pt idx="903">
                  <c:v>1960.3333329999807</c:v>
                </c:pt>
                <c:pt idx="904">
                  <c:v>1960.4166670000211</c:v>
                </c:pt>
                <c:pt idx="905">
                  <c:v>1960.5</c:v>
                </c:pt>
                <c:pt idx="906">
                  <c:v>1960.5833329999807</c:v>
                </c:pt>
                <c:pt idx="907">
                  <c:v>1960.6666670000011</c:v>
                </c:pt>
                <c:pt idx="908">
                  <c:v>1960.75</c:v>
                </c:pt>
                <c:pt idx="909">
                  <c:v>1960.8333329999807</c:v>
                </c:pt>
                <c:pt idx="910">
                  <c:v>1960.9166670000211</c:v>
                </c:pt>
                <c:pt idx="911">
                  <c:v>1961</c:v>
                </c:pt>
                <c:pt idx="912">
                  <c:v>1961.0833329999807</c:v>
                </c:pt>
                <c:pt idx="913">
                  <c:v>1961.1666670000011</c:v>
                </c:pt>
                <c:pt idx="914">
                  <c:v>1961.25</c:v>
                </c:pt>
                <c:pt idx="915">
                  <c:v>1961.3333329999807</c:v>
                </c:pt>
                <c:pt idx="916">
                  <c:v>1961.4166670000211</c:v>
                </c:pt>
                <c:pt idx="917">
                  <c:v>1961.5</c:v>
                </c:pt>
                <c:pt idx="918">
                  <c:v>1961.5833329999807</c:v>
                </c:pt>
                <c:pt idx="919">
                  <c:v>1961.6666670000011</c:v>
                </c:pt>
                <c:pt idx="920">
                  <c:v>1961.75</c:v>
                </c:pt>
                <c:pt idx="921">
                  <c:v>1961.8333329999807</c:v>
                </c:pt>
                <c:pt idx="922">
                  <c:v>1961.9166670000211</c:v>
                </c:pt>
                <c:pt idx="923">
                  <c:v>1962</c:v>
                </c:pt>
                <c:pt idx="924">
                  <c:v>1962.0833329999807</c:v>
                </c:pt>
                <c:pt idx="925">
                  <c:v>1962.1666670000011</c:v>
                </c:pt>
                <c:pt idx="926">
                  <c:v>1962.25</c:v>
                </c:pt>
                <c:pt idx="927">
                  <c:v>1962.3333329999807</c:v>
                </c:pt>
                <c:pt idx="928">
                  <c:v>1962.4166670000211</c:v>
                </c:pt>
                <c:pt idx="929">
                  <c:v>1962.5</c:v>
                </c:pt>
                <c:pt idx="930">
                  <c:v>1962.5833329999807</c:v>
                </c:pt>
                <c:pt idx="931">
                  <c:v>1962.6666670000011</c:v>
                </c:pt>
                <c:pt idx="932">
                  <c:v>1962.75</c:v>
                </c:pt>
                <c:pt idx="933">
                  <c:v>1962.8333329999807</c:v>
                </c:pt>
                <c:pt idx="934">
                  <c:v>1962.9166670000211</c:v>
                </c:pt>
                <c:pt idx="935">
                  <c:v>1963</c:v>
                </c:pt>
                <c:pt idx="936">
                  <c:v>1963.0833329999807</c:v>
                </c:pt>
                <c:pt idx="937">
                  <c:v>1963.1666670000011</c:v>
                </c:pt>
                <c:pt idx="938">
                  <c:v>1963.25</c:v>
                </c:pt>
                <c:pt idx="939">
                  <c:v>1963.3333329999807</c:v>
                </c:pt>
                <c:pt idx="940">
                  <c:v>1963.4166670000211</c:v>
                </c:pt>
                <c:pt idx="941">
                  <c:v>1963.5</c:v>
                </c:pt>
                <c:pt idx="942">
                  <c:v>1963.5833329999807</c:v>
                </c:pt>
                <c:pt idx="943">
                  <c:v>1963.6666670000011</c:v>
                </c:pt>
                <c:pt idx="944">
                  <c:v>1963.75</c:v>
                </c:pt>
                <c:pt idx="945">
                  <c:v>1963.8333329999807</c:v>
                </c:pt>
                <c:pt idx="946">
                  <c:v>1963.9166670000211</c:v>
                </c:pt>
                <c:pt idx="947">
                  <c:v>1964</c:v>
                </c:pt>
                <c:pt idx="948">
                  <c:v>1964.0833329999807</c:v>
                </c:pt>
                <c:pt idx="949">
                  <c:v>1964.1666670000011</c:v>
                </c:pt>
                <c:pt idx="950">
                  <c:v>1964.25</c:v>
                </c:pt>
                <c:pt idx="951">
                  <c:v>1964.3333329999807</c:v>
                </c:pt>
                <c:pt idx="952">
                  <c:v>1964.4166670000211</c:v>
                </c:pt>
                <c:pt idx="953">
                  <c:v>1964.5</c:v>
                </c:pt>
                <c:pt idx="954">
                  <c:v>1964.5833329999807</c:v>
                </c:pt>
                <c:pt idx="955">
                  <c:v>1964.6666670000011</c:v>
                </c:pt>
                <c:pt idx="956">
                  <c:v>1964.75</c:v>
                </c:pt>
                <c:pt idx="957">
                  <c:v>1964.8333329999807</c:v>
                </c:pt>
                <c:pt idx="958">
                  <c:v>1964.9166670000211</c:v>
                </c:pt>
                <c:pt idx="959">
                  <c:v>1965</c:v>
                </c:pt>
                <c:pt idx="960">
                  <c:v>1965.0833329999807</c:v>
                </c:pt>
                <c:pt idx="961">
                  <c:v>1965.1666670000011</c:v>
                </c:pt>
                <c:pt idx="962">
                  <c:v>1965.25</c:v>
                </c:pt>
                <c:pt idx="963">
                  <c:v>1965.3333329999807</c:v>
                </c:pt>
                <c:pt idx="964">
                  <c:v>1965.4166670000211</c:v>
                </c:pt>
                <c:pt idx="965">
                  <c:v>1965.5</c:v>
                </c:pt>
                <c:pt idx="966">
                  <c:v>1965.5833329999807</c:v>
                </c:pt>
                <c:pt idx="967">
                  <c:v>1965.6666670000011</c:v>
                </c:pt>
                <c:pt idx="968">
                  <c:v>1965.75</c:v>
                </c:pt>
                <c:pt idx="969">
                  <c:v>1965.8333329999807</c:v>
                </c:pt>
                <c:pt idx="970">
                  <c:v>1965.9166670000211</c:v>
                </c:pt>
                <c:pt idx="971">
                  <c:v>1966</c:v>
                </c:pt>
                <c:pt idx="972">
                  <c:v>1966.0833329999807</c:v>
                </c:pt>
                <c:pt idx="973">
                  <c:v>1966.1666670000011</c:v>
                </c:pt>
                <c:pt idx="974">
                  <c:v>1966.25</c:v>
                </c:pt>
                <c:pt idx="975">
                  <c:v>1966.3333329999807</c:v>
                </c:pt>
                <c:pt idx="976">
                  <c:v>1966.4166670000211</c:v>
                </c:pt>
                <c:pt idx="977">
                  <c:v>1966.5</c:v>
                </c:pt>
                <c:pt idx="978">
                  <c:v>1966.5833329999807</c:v>
                </c:pt>
                <c:pt idx="979">
                  <c:v>1966.6666670000011</c:v>
                </c:pt>
                <c:pt idx="980">
                  <c:v>1966.75</c:v>
                </c:pt>
                <c:pt idx="981">
                  <c:v>1966.8333329999807</c:v>
                </c:pt>
                <c:pt idx="982">
                  <c:v>1966.9166670000211</c:v>
                </c:pt>
                <c:pt idx="983">
                  <c:v>1967</c:v>
                </c:pt>
                <c:pt idx="984">
                  <c:v>1967.0833329999807</c:v>
                </c:pt>
                <c:pt idx="985">
                  <c:v>1967.1666670000011</c:v>
                </c:pt>
                <c:pt idx="986">
                  <c:v>1967.25</c:v>
                </c:pt>
                <c:pt idx="987">
                  <c:v>1967.3333329999807</c:v>
                </c:pt>
                <c:pt idx="988">
                  <c:v>1967.4166670000211</c:v>
                </c:pt>
                <c:pt idx="989">
                  <c:v>1967.5</c:v>
                </c:pt>
                <c:pt idx="990">
                  <c:v>1967.5833329999807</c:v>
                </c:pt>
                <c:pt idx="991">
                  <c:v>1967.6666670000011</c:v>
                </c:pt>
                <c:pt idx="992">
                  <c:v>1967.75</c:v>
                </c:pt>
                <c:pt idx="993">
                  <c:v>1967.8333329999807</c:v>
                </c:pt>
                <c:pt idx="994">
                  <c:v>1967.9166670000211</c:v>
                </c:pt>
                <c:pt idx="995">
                  <c:v>1968</c:v>
                </c:pt>
                <c:pt idx="996">
                  <c:v>1968.0833329999807</c:v>
                </c:pt>
                <c:pt idx="997">
                  <c:v>1968.1666670000011</c:v>
                </c:pt>
                <c:pt idx="998">
                  <c:v>1968.25</c:v>
                </c:pt>
                <c:pt idx="999">
                  <c:v>1968.3333329999807</c:v>
                </c:pt>
                <c:pt idx="1000">
                  <c:v>1968.4166670000211</c:v>
                </c:pt>
                <c:pt idx="1001">
                  <c:v>1968.5</c:v>
                </c:pt>
                <c:pt idx="1002">
                  <c:v>1968.5833329999807</c:v>
                </c:pt>
                <c:pt idx="1003">
                  <c:v>1968.6666670000011</c:v>
                </c:pt>
                <c:pt idx="1004">
                  <c:v>1968.75</c:v>
                </c:pt>
                <c:pt idx="1005">
                  <c:v>1968.8333329999807</c:v>
                </c:pt>
                <c:pt idx="1006">
                  <c:v>1968.9166670000211</c:v>
                </c:pt>
                <c:pt idx="1007">
                  <c:v>1969</c:v>
                </c:pt>
                <c:pt idx="1008">
                  <c:v>1969.0833329999807</c:v>
                </c:pt>
                <c:pt idx="1009">
                  <c:v>1969.1666670000011</c:v>
                </c:pt>
                <c:pt idx="1010">
                  <c:v>1969.25</c:v>
                </c:pt>
                <c:pt idx="1011">
                  <c:v>1969.3333329999807</c:v>
                </c:pt>
                <c:pt idx="1012">
                  <c:v>1969.4166670000211</c:v>
                </c:pt>
                <c:pt idx="1013">
                  <c:v>1969.5</c:v>
                </c:pt>
                <c:pt idx="1014">
                  <c:v>1969.5833329999807</c:v>
                </c:pt>
                <c:pt idx="1015">
                  <c:v>1969.6666670000011</c:v>
                </c:pt>
                <c:pt idx="1016">
                  <c:v>1969.75</c:v>
                </c:pt>
                <c:pt idx="1017">
                  <c:v>1969.8333329999807</c:v>
                </c:pt>
                <c:pt idx="1018">
                  <c:v>1969.9166670000211</c:v>
                </c:pt>
                <c:pt idx="1019">
                  <c:v>1970</c:v>
                </c:pt>
                <c:pt idx="1020">
                  <c:v>1970.0833329999807</c:v>
                </c:pt>
                <c:pt idx="1021">
                  <c:v>1970.1666670000011</c:v>
                </c:pt>
                <c:pt idx="1022">
                  <c:v>1970.25</c:v>
                </c:pt>
                <c:pt idx="1023">
                  <c:v>1970.3333329999807</c:v>
                </c:pt>
                <c:pt idx="1024">
                  <c:v>1970.4166670000211</c:v>
                </c:pt>
                <c:pt idx="1025">
                  <c:v>1970.5</c:v>
                </c:pt>
                <c:pt idx="1026">
                  <c:v>1970.5833329999807</c:v>
                </c:pt>
                <c:pt idx="1027">
                  <c:v>1970.6666670000011</c:v>
                </c:pt>
                <c:pt idx="1028">
                  <c:v>1970.75</c:v>
                </c:pt>
                <c:pt idx="1029">
                  <c:v>1970.8333329999807</c:v>
                </c:pt>
                <c:pt idx="1030">
                  <c:v>1970.9166670000211</c:v>
                </c:pt>
                <c:pt idx="1031">
                  <c:v>1971</c:v>
                </c:pt>
                <c:pt idx="1032">
                  <c:v>1971.0833329999807</c:v>
                </c:pt>
                <c:pt idx="1033">
                  <c:v>1971.1666670000011</c:v>
                </c:pt>
                <c:pt idx="1034">
                  <c:v>1971.25</c:v>
                </c:pt>
                <c:pt idx="1035">
                  <c:v>1971.3333329999807</c:v>
                </c:pt>
                <c:pt idx="1036">
                  <c:v>1971.4166670000211</c:v>
                </c:pt>
                <c:pt idx="1037">
                  <c:v>1971.5</c:v>
                </c:pt>
                <c:pt idx="1038">
                  <c:v>1971.5833329999807</c:v>
                </c:pt>
                <c:pt idx="1039">
                  <c:v>1971.6666670000011</c:v>
                </c:pt>
                <c:pt idx="1040">
                  <c:v>1971.75</c:v>
                </c:pt>
                <c:pt idx="1041">
                  <c:v>1971.8333329999807</c:v>
                </c:pt>
                <c:pt idx="1042">
                  <c:v>1971.9166670000211</c:v>
                </c:pt>
                <c:pt idx="1043">
                  <c:v>1972</c:v>
                </c:pt>
                <c:pt idx="1044">
                  <c:v>1972.0833329999807</c:v>
                </c:pt>
                <c:pt idx="1045">
                  <c:v>1972.1666670000011</c:v>
                </c:pt>
                <c:pt idx="1046">
                  <c:v>1972.25</c:v>
                </c:pt>
                <c:pt idx="1047">
                  <c:v>1972.3333329999807</c:v>
                </c:pt>
                <c:pt idx="1048">
                  <c:v>1972.4166670000211</c:v>
                </c:pt>
                <c:pt idx="1049">
                  <c:v>1972.5</c:v>
                </c:pt>
                <c:pt idx="1050">
                  <c:v>1972.5833329999807</c:v>
                </c:pt>
                <c:pt idx="1051">
                  <c:v>1972.6666670000011</c:v>
                </c:pt>
                <c:pt idx="1052">
                  <c:v>1972.75</c:v>
                </c:pt>
                <c:pt idx="1053">
                  <c:v>1972.8333329999807</c:v>
                </c:pt>
                <c:pt idx="1054">
                  <c:v>1972.9166670000211</c:v>
                </c:pt>
                <c:pt idx="1055">
                  <c:v>1973</c:v>
                </c:pt>
                <c:pt idx="1056">
                  <c:v>1973.0833329999807</c:v>
                </c:pt>
                <c:pt idx="1057">
                  <c:v>1973.1666670000011</c:v>
                </c:pt>
                <c:pt idx="1058">
                  <c:v>1973.25</c:v>
                </c:pt>
                <c:pt idx="1059">
                  <c:v>1973.3333329999807</c:v>
                </c:pt>
                <c:pt idx="1060">
                  <c:v>1973.4166670000211</c:v>
                </c:pt>
                <c:pt idx="1061">
                  <c:v>1973.5</c:v>
                </c:pt>
                <c:pt idx="1062">
                  <c:v>1973.5833329999807</c:v>
                </c:pt>
                <c:pt idx="1063">
                  <c:v>1973.6666670000011</c:v>
                </c:pt>
                <c:pt idx="1064">
                  <c:v>1973.75</c:v>
                </c:pt>
                <c:pt idx="1065">
                  <c:v>1973.8333329999807</c:v>
                </c:pt>
                <c:pt idx="1066">
                  <c:v>1973.9166670000211</c:v>
                </c:pt>
                <c:pt idx="1067">
                  <c:v>1974</c:v>
                </c:pt>
                <c:pt idx="1068">
                  <c:v>1974.0833329999807</c:v>
                </c:pt>
                <c:pt idx="1069">
                  <c:v>1974.1666670000011</c:v>
                </c:pt>
                <c:pt idx="1070">
                  <c:v>1974.25</c:v>
                </c:pt>
                <c:pt idx="1071">
                  <c:v>1974.3333329999807</c:v>
                </c:pt>
                <c:pt idx="1072">
                  <c:v>1974.4166670000211</c:v>
                </c:pt>
                <c:pt idx="1073">
                  <c:v>1974.5</c:v>
                </c:pt>
                <c:pt idx="1074">
                  <c:v>1974.5833329999807</c:v>
                </c:pt>
                <c:pt idx="1075">
                  <c:v>1974.6666670000011</c:v>
                </c:pt>
                <c:pt idx="1076">
                  <c:v>1974.75</c:v>
                </c:pt>
                <c:pt idx="1077">
                  <c:v>1974.8333329999807</c:v>
                </c:pt>
                <c:pt idx="1078">
                  <c:v>1974.9166670000211</c:v>
                </c:pt>
                <c:pt idx="1079">
                  <c:v>1975</c:v>
                </c:pt>
                <c:pt idx="1080">
                  <c:v>1975.0833329999807</c:v>
                </c:pt>
                <c:pt idx="1081">
                  <c:v>1975.1666670000011</c:v>
                </c:pt>
                <c:pt idx="1082">
                  <c:v>1975.25</c:v>
                </c:pt>
                <c:pt idx="1083">
                  <c:v>1975.3333329999807</c:v>
                </c:pt>
                <c:pt idx="1084">
                  <c:v>1975.4166670000211</c:v>
                </c:pt>
                <c:pt idx="1085">
                  <c:v>1975.5</c:v>
                </c:pt>
                <c:pt idx="1086">
                  <c:v>1975.5833329999807</c:v>
                </c:pt>
                <c:pt idx="1087">
                  <c:v>1975.6666670000011</c:v>
                </c:pt>
                <c:pt idx="1088">
                  <c:v>1975.75</c:v>
                </c:pt>
                <c:pt idx="1089">
                  <c:v>1975.8333329999807</c:v>
                </c:pt>
                <c:pt idx="1090">
                  <c:v>1975.9166670000211</c:v>
                </c:pt>
                <c:pt idx="1091">
                  <c:v>1976</c:v>
                </c:pt>
                <c:pt idx="1092">
                  <c:v>1976.0833329999807</c:v>
                </c:pt>
                <c:pt idx="1093">
                  <c:v>1976.1666670000011</c:v>
                </c:pt>
                <c:pt idx="1094">
                  <c:v>1976.25</c:v>
                </c:pt>
                <c:pt idx="1095">
                  <c:v>1976.3333329999807</c:v>
                </c:pt>
                <c:pt idx="1096">
                  <c:v>1976.4166670000211</c:v>
                </c:pt>
                <c:pt idx="1097">
                  <c:v>1976.5</c:v>
                </c:pt>
                <c:pt idx="1098">
                  <c:v>1976.5833329999807</c:v>
                </c:pt>
                <c:pt idx="1099">
                  <c:v>1976.6666670000011</c:v>
                </c:pt>
                <c:pt idx="1100">
                  <c:v>1976.75</c:v>
                </c:pt>
                <c:pt idx="1101">
                  <c:v>1976.8333329999807</c:v>
                </c:pt>
                <c:pt idx="1102">
                  <c:v>1976.9166670000211</c:v>
                </c:pt>
                <c:pt idx="1103">
                  <c:v>1977</c:v>
                </c:pt>
                <c:pt idx="1104">
                  <c:v>1977.0833329999807</c:v>
                </c:pt>
                <c:pt idx="1105">
                  <c:v>1977.1666670000011</c:v>
                </c:pt>
                <c:pt idx="1106">
                  <c:v>1977.25</c:v>
                </c:pt>
                <c:pt idx="1107">
                  <c:v>1977.3333329999807</c:v>
                </c:pt>
                <c:pt idx="1108">
                  <c:v>1977.4166670000211</c:v>
                </c:pt>
                <c:pt idx="1109">
                  <c:v>1977.5</c:v>
                </c:pt>
                <c:pt idx="1110">
                  <c:v>1977.5833329999807</c:v>
                </c:pt>
                <c:pt idx="1111">
                  <c:v>1977.6666670000011</c:v>
                </c:pt>
                <c:pt idx="1112">
                  <c:v>1977.75</c:v>
                </c:pt>
                <c:pt idx="1113">
                  <c:v>1977.8333329999807</c:v>
                </c:pt>
                <c:pt idx="1114">
                  <c:v>1977.9166670000211</c:v>
                </c:pt>
                <c:pt idx="1115">
                  <c:v>1978</c:v>
                </c:pt>
                <c:pt idx="1116">
                  <c:v>1978.0833329999807</c:v>
                </c:pt>
                <c:pt idx="1117">
                  <c:v>1978.1666670000011</c:v>
                </c:pt>
                <c:pt idx="1118">
                  <c:v>1978.25</c:v>
                </c:pt>
                <c:pt idx="1119">
                  <c:v>1978.3333329999807</c:v>
                </c:pt>
                <c:pt idx="1120">
                  <c:v>1978.4166670000211</c:v>
                </c:pt>
                <c:pt idx="1121">
                  <c:v>1978.5</c:v>
                </c:pt>
                <c:pt idx="1122">
                  <c:v>1978.5833329999807</c:v>
                </c:pt>
                <c:pt idx="1123">
                  <c:v>1978.6666670000011</c:v>
                </c:pt>
                <c:pt idx="1124">
                  <c:v>1978.75</c:v>
                </c:pt>
                <c:pt idx="1125">
                  <c:v>1978.8333329999807</c:v>
                </c:pt>
                <c:pt idx="1126">
                  <c:v>1978.9166670000211</c:v>
                </c:pt>
                <c:pt idx="1127">
                  <c:v>1979</c:v>
                </c:pt>
                <c:pt idx="1128">
                  <c:v>1979.0833329999807</c:v>
                </c:pt>
                <c:pt idx="1129">
                  <c:v>1979.1666670000011</c:v>
                </c:pt>
                <c:pt idx="1130">
                  <c:v>1979.25</c:v>
                </c:pt>
                <c:pt idx="1131">
                  <c:v>1979.3333329999807</c:v>
                </c:pt>
                <c:pt idx="1132">
                  <c:v>1979.4166670000211</c:v>
                </c:pt>
                <c:pt idx="1133">
                  <c:v>1979.5</c:v>
                </c:pt>
                <c:pt idx="1134">
                  <c:v>1979.5833329999807</c:v>
                </c:pt>
                <c:pt idx="1135">
                  <c:v>1979.6666670000011</c:v>
                </c:pt>
                <c:pt idx="1136">
                  <c:v>1979.75</c:v>
                </c:pt>
                <c:pt idx="1137">
                  <c:v>1979.8333329999807</c:v>
                </c:pt>
                <c:pt idx="1138">
                  <c:v>1979.9166670000211</c:v>
                </c:pt>
                <c:pt idx="1139">
                  <c:v>1980</c:v>
                </c:pt>
                <c:pt idx="1140">
                  <c:v>1980.0833329999807</c:v>
                </c:pt>
                <c:pt idx="1141">
                  <c:v>1980.1666670000011</c:v>
                </c:pt>
                <c:pt idx="1142">
                  <c:v>1980.25</c:v>
                </c:pt>
                <c:pt idx="1143">
                  <c:v>1980.3333329999807</c:v>
                </c:pt>
                <c:pt idx="1144">
                  <c:v>1980.4166670000211</c:v>
                </c:pt>
                <c:pt idx="1145">
                  <c:v>1980.5</c:v>
                </c:pt>
                <c:pt idx="1146">
                  <c:v>1980.5833329999807</c:v>
                </c:pt>
                <c:pt idx="1147">
                  <c:v>1980.6666670000011</c:v>
                </c:pt>
                <c:pt idx="1148">
                  <c:v>1980.75</c:v>
                </c:pt>
                <c:pt idx="1149">
                  <c:v>1980.8333329999807</c:v>
                </c:pt>
                <c:pt idx="1150">
                  <c:v>1980.9166670000211</c:v>
                </c:pt>
                <c:pt idx="1151">
                  <c:v>1981</c:v>
                </c:pt>
                <c:pt idx="1152">
                  <c:v>1981.0833329999807</c:v>
                </c:pt>
                <c:pt idx="1153">
                  <c:v>1981.1666670000011</c:v>
                </c:pt>
                <c:pt idx="1154">
                  <c:v>1981.25</c:v>
                </c:pt>
                <c:pt idx="1155">
                  <c:v>1981.3333329999807</c:v>
                </c:pt>
                <c:pt idx="1156">
                  <c:v>1981.4166670000211</c:v>
                </c:pt>
                <c:pt idx="1157">
                  <c:v>1981.5</c:v>
                </c:pt>
                <c:pt idx="1158">
                  <c:v>1981.5833329999807</c:v>
                </c:pt>
                <c:pt idx="1159">
                  <c:v>1981.6666670000011</c:v>
                </c:pt>
                <c:pt idx="1160">
                  <c:v>1981.75</c:v>
                </c:pt>
                <c:pt idx="1161">
                  <c:v>1981.8333329999807</c:v>
                </c:pt>
                <c:pt idx="1162">
                  <c:v>1981.9166670000211</c:v>
                </c:pt>
                <c:pt idx="1163">
                  <c:v>1982</c:v>
                </c:pt>
                <c:pt idx="1164">
                  <c:v>1982.0833329999807</c:v>
                </c:pt>
                <c:pt idx="1165">
                  <c:v>1982.1666670000011</c:v>
                </c:pt>
                <c:pt idx="1166">
                  <c:v>1982.25</c:v>
                </c:pt>
                <c:pt idx="1167">
                  <c:v>1982.3333329999807</c:v>
                </c:pt>
                <c:pt idx="1168">
                  <c:v>1982.4166670000211</c:v>
                </c:pt>
                <c:pt idx="1169">
                  <c:v>1982.5</c:v>
                </c:pt>
                <c:pt idx="1170">
                  <c:v>1982.5833329999807</c:v>
                </c:pt>
                <c:pt idx="1171">
                  <c:v>1982.6666670000011</c:v>
                </c:pt>
                <c:pt idx="1172">
                  <c:v>1982.75</c:v>
                </c:pt>
                <c:pt idx="1173">
                  <c:v>1982.8333329999807</c:v>
                </c:pt>
                <c:pt idx="1174">
                  <c:v>1982.9166670000211</c:v>
                </c:pt>
                <c:pt idx="1175">
                  <c:v>1983</c:v>
                </c:pt>
                <c:pt idx="1176">
                  <c:v>1983.0833329999807</c:v>
                </c:pt>
                <c:pt idx="1177">
                  <c:v>1983.1666670000011</c:v>
                </c:pt>
                <c:pt idx="1178">
                  <c:v>1983.25</c:v>
                </c:pt>
                <c:pt idx="1179">
                  <c:v>1983.3333329999807</c:v>
                </c:pt>
                <c:pt idx="1180">
                  <c:v>1983.4166670000211</c:v>
                </c:pt>
                <c:pt idx="1181">
                  <c:v>1983.5</c:v>
                </c:pt>
                <c:pt idx="1182">
                  <c:v>1983.5833329999807</c:v>
                </c:pt>
                <c:pt idx="1183">
                  <c:v>1983.6666670000011</c:v>
                </c:pt>
                <c:pt idx="1184">
                  <c:v>1983.75</c:v>
                </c:pt>
                <c:pt idx="1185">
                  <c:v>1983.8333329999807</c:v>
                </c:pt>
                <c:pt idx="1186">
                  <c:v>1983.9166670000211</c:v>
                </c:pt>
                <c:pt idx="1187">
                  <c:v>1984</c:v>
                </c:pt>
                <c:pt idx="1188">
                  <c:v>1984.0833329999807</c:v>
                </c:pt>
                <c:pt idx="1189">
                  <c:v>1984.1666670000011</c:v>
                </c:pt>
                <c:pt idx="1190">
                  <c:v>1984.25</c:v>
                </c:pt>
                <c:pt idx="1191">
                  <c:v>1984.3333329999807</c:v>
                </c:pt>
                <c:pt idx="1192">
                  <c:v>1984.4166670000211</c:v>
                </c:pt>
                <c:pt idx="1193">
                  <c:v>1984.5</c:v>
                </c:pt>
                <c:pt idx="1194">
                  <c:v>1984.5833329999807</c:v>
                </c:pt>
                <c:pt idx="1195">
                  <c:v>1984.6666670000011</c:v>
                </c:pt>
                <c:pt idx="1196">
                  <c:v>1984.75</c:v>
                </c:pt>
                <c:pt idx="1197">
                  <c:v>1984.8333329999807</c:v>
                </c:pt>
                <c:pt idx="1198">
                  <c:v>1984.9166670000211</c:v>
                </c:pt>
                <c:pt idx="1199">
                  <c:v>1985</c:v>
                </c:pt>
                <c:pt idx="1200">
                  <c:v>1985.0833329999807</c:v>
                </c:pt>
                <c:pt idx="1201">
                  <c:v>1985.1666670000011</c:v>
                </c:pt>
                <c:pt idx="1202">
                  <c:v>1985.25</c:v>
                </c:pt>
                <c:pt idx="1203">
                  <c:v>1985.3333329999807</c:v>
                </c:pt>
                <c:pt idx="1204">
                  <c:v>1985.4166670000211</c:v>
                </c:pt>
                <c:pt idx="1205">
                  <c:v>1985.5</c:v>
                </c:pt>
                <c:pt idx="1206">
                  <c:v>1985.5833329999807</c:v>
                </c:pt>
                <c:pt idx="1207">
                  <c:v>1985.6666670000011</c:v>
                </c:pt>
                <c:pt idx="1208">
                  <c:v>1985.75</c:v>
                </c:pt>
                <c:pt idx="1209">
                  <c:v>1985.8333329999807</c:v>
                </c:pt>
                <c:pt idx="1210">
                  <c:v>1985.9166670000211</c:v>
                </c:pt>
                <c:pt idx="1211">
                  <c:v>1986</c:v>
                </c:pt>
                <c:pt idx="1212">
                  <c:v>1986.0833329999807</c:v>
                </c:pt>
                <c:pt idx="1213">
                  <c:v>1986.1666670000011</c:v>
                </c:pt>
                <c:pt idx="1214">
                  <c:v>1986.25</c:v>
                </c:pt>
                <c:pt idx="1215">
                  <c:v>1986.3333329999807</c:v>
                </c:pt>
                <c:pt idx="1216">
                  <c:v>1986.4166670000211</c:v>
                </c:pt>
                <c:pt idx="1217">
                  <c:v>1986.5</c:v>
                </c:pt>
                <c:pt idx="1218">
                  <c:v>1986.5833329999807</c:v>
                </c:pt>
                <c:pt idx="1219">
                  <c:v>1986.6666670000011</c:v>
                </c:pt>
                <c:pt idx="1220">
                  <c:v>1986.75</c:v>
                </c:pt>
                <c:pt idx="1221">
                  <c:v>1986.8333329999807</c:v>
                </c:pt>
                <c:pt idx="1222">
                  <c:v>1986.9166670000211</c:v>
                </c:pt>
                <c:pt idx="1223">
                  <c:v>1987</c:v>
                </c:pt>
                <c:pt idx="1224">
                  <c:v>1987.0833329999807</c:v>
                </c:pt>
                <c:pt idx="1225">
                  <c:v>1987.1666670000011</c:v>
                </c:pt>
                <c:pt idx="1226">
                  <c:v>1987.25</c:v>
                </c:pt>
                <c:pt idx="1227">
                  <c:v>1987.3333329999807</c:v>
                </c:pt>
                <c:pt idx="1228">
                  <c:v>1987.4166670000211</c:v>
                </c:pt>
                <c:pt idx="1229">
                  <c:v>1987.5</c:v>
                </c:pt>
                <c:pt idx="1230">
                  <c:v>1987.5833329999807</c:v>
                </c:pt>
                <c:pt idx="1231">
                  <c:v>1987.6666670000011</c:v>
                </c:pt>
                <c:pt idx="1232">
                  <c:v>1987.75</c:v>
                </c:pt>
                <c:pt idx="1233">
                  <c:v>1987.8333329999807</c:v>
                </c:pt>
                <c:pt idx="1234">
                  <c:v>1987.9166670000211</c:v>
                </c:pt>
                <c:pt idx="1235">
                  <c:v>1988</c:v>
                </c:pt>
                <c:pt idx="1236">
                  <c:v>1988.0833329999807</c:v>
                </c:pt>
                <c:pt idx="1237">
                  <c:v>1988.1666670000011</c:v>
                </c:pt>
                <c:pt idx="1238">
                  <c:v>1988.25</c:v>
                </c:pt>
                <c:pt idx="1239">
                  <c:v>1988.3333329999807</c:v>
                </c:pt>
                <c:pt idx="1240">
                  <c:v>1988.4166670000211</c:v>
                </c:pt>
                <c:pt idx="1241">
                  <c:v>1988.5</c:v>
                </c:pt>
                <c:pt idx="1242">
                  <c:v>1988.5833329999807</c:v>
                </c:pt>
                <c:pt idx="1243">
                  <c:v>1988.6666670000011</c:v>
                </c:pt>
                <c:pt idx="1244">
                  <c:v>1988.75</c:v>
                </c:pt>
                <c:pt idx="1245">
                  <c:v>1988.8333329999807</c:v>
                </c:pt>
                <c:pt idx="1246">
                  <c:v>1988.9166670000211</c:v>
                </c:pt>
                <c:pt idx="1247">
                  <c:v>1989</c:v>
                </c:pt>
                <c:pt idx="1248">
                  <c:v>1989.0833329999807</c:v>
                </c:pt>
                <c:pt idx="1249">
                  <c:v>1989.1666670000011</c:v>
                </c:pt>
                <c:pt idx="1250">
                  <c:v>1989.25</c:v>
                </c:pt>
                <c:pt idx="1251">
                  <c:v>1989.3333329999807</c:v>
                </c:pt>
                <c:pt idx="1252">
                  <c:v>1989.4166670000211</c:v>
                </c:pt>
                <c:pt idx="1253">
                  <c:v>1989.5</c:v>
                </c:pt>
                <c:pt idx="1254">
                  <c:v>1989.5833329999807</c:v>
                </c:pt>
                <c:pt idx="1255">
                  <c:v>1989.6666670000011</c:v>
                </c:pt>
                <c:pt idx="1256">
                  <c:v>1989.75</c:v>
                </c:pt>
                <c:pt idx="1257">
                  <c:v>1989.8333329999807</c:v>
                </c:pt>
                <c:pt idx="1258">
                  <c:v>1989.9166670000211</c:v>
                </c:pt>
                <c:pt idx="1259">
                  <c:v>1990</c:v>
                </c:pt>
                <c:pt idx="1260">
                  <c:v>1990.0833329999807</c:v>
                </c:pt>
                <c:pt idx="1261">
                  <c:v>1990.1666670000011</c:v>
                </c:pt>
                <c:pt idx="1262">
                  <c:v>1990.25</c:v>
                </c:pt>
                <c:pt idx="1263">
                  <c:v>1990.3333329999807</c:v>
                </c:pt>
                <c:pt idx="1264">
                  <c:v>1990.4166670000211</c:v>
                </c:pt>
                <c:pt idx="1265">
                  <c:v>1990.5</c:v>
                </c:pt>
                <c:pt idx="1266">
                  <c:v>1990.5833329999807</c:v>
                </c:pt>
                <c:pt idx="1267">
                  <c:v>1990.6666670000011</c:v>
                </c:pt>
                <c:pt idx="1268">
                  <c:v>1990.75</c:v>
                </c:pt>
                <c:pt idx="1269">
                  <c:v>1990.8333329999807</c:v>
                </c:pt>
                <c:pt idx="1270">
                  <c:v>1990.9166670000211</c:v>
                </c:pt>
                <c:pt idx="1271">
                  <c:v>1991</c:v>
                </c:pt>
                <c:pt idx="1272">
                  <c:v>1991.0833329999807</c:v>
                </c:pt>
                <c:pt idx="1273">
                  <c:v>1991.1666670000011</c:v>
                </c:pt>
                <c:pt idx="1274">
                  <c:v>1991.25</c:v>
                </c:pt>
                <c:pt idx="1275">
                  <c:v>1991.3333329999807</c:v>
                </c:pt>
                <c:pt idx="1276">
                  <c:v>1991.4166670000211</c:v>
                </c:pt>
                <c:pt idx="1277">
                  <c:v>1991.5</c:v>
                </c:pt>
                <c:pt idx="1278">
                  <c:v>1991.5833329999807</c:v>
                </c:pt>
                <c:pt idx="1279">
                  <c:v>1991.6666670000011</c:v>
                </c:pt>
                <c:pt idx="1280">
                  <c:v>1991.75</c:v>
                </c:pt>
                <c:pt idx="1281">
                  <c:v>1991.8333329999807</c:v>
                </c:pt>
                <c:pt idx="1282">
                  <c:v>1991.9166670000211</c:v>
                </c:pt>
                <c:pt idx="1283">
                  <c:v>1992</c:v>
                </c:pt>
                <c:pt idx="1284">
                  <c:v>1992.0833329999807</c:v>
                </c:pt>
                <c:pt idx="1285">
                  <c:v>1992.1666670000011</c:v>
                </c:pt>
                <c:pt idx="1286">
                  <c:v>1992.25</c:v>
                </c:pt>
                <c:pt idx="1287">
                  <c:v>1992.3333329999807</c:v>
                </c:pt>
                <c:pt idx="1288">
                  <c:v>1992.4166670000211</c:v>
                </c:pt>
                <c:pt idx="1289">
                  <c:v>1992.5</c:v>
                </c:pt>
                <c:pt idx="1290">
                  <c:v>1992.5833329999807</c:v>
                </c:pt>
                <c:pt idx="1291">
                  <c:v>1992.6666670000011</c:v>
                </c:pt>
                <c:pt idx="1292">
                  <c:v>1992.75</c:v>
                </c:pt>
                <c:pt idx="1293">
                  <c:v>1992.8333329999807</c:v>
                </c:pt>
                <c:pt idx="1294">
                  <c:v>1992.9166670000211</c:v>
                </c:pt>
                <c:pt idx="1295">
                  <c:v>1993</c:v>
                </c:pt>
                <c:pt idx="1296">
                  <c:v>1993.0833329999807</c:v>
                </c:pt>
                <c:pt idx="1297">
                  <c:v>1993.1666670000011</c:v>
                </c:pt>
                <c:pt idx="1298">
                  <c:v>1993.25</c:v>
                </c:pt>
                <c:pt idx="1299">
                  <c:v>1993.3333329999807</c:v>
                </c:pt>
                <c:pt idx="1300">
                  <c:v>1993.4166670000211</c:v>
                </c:pt>
                <c:pt idx="1301">
                  <c:v>1993.5</c:v>
                </c:pt>
                <c:pt idx="1302">
                  <c:v>1993.5833329999807</c:v>
                </c:pt>
                <c:pt idx="1303">
                  <c:v>1993.6666670000011</c:v>
                </c:pt>
                <c:pt idx="1304">
                  <c:v>1993.75</c:v>
                </c:pt>
                <c:pt idx="1305">
                  <c:v>1993.8333329999807</c:v>
                </c:pt>
                <c:pt idx="1306">
                  <c:v>1993.9166670000211</c:v>
                </c:pt>
                <c:pt idx="1307">
                  <c:v>1994</c:v>
                </c:pt>
                <c:pt idx="1308">
                  <c:v>1994.0833329999807</c:v>
                </c:pt>
                <c:pt idx="1309">
                  <c:v>1994.1666670000011</c:v>
                </c:pt>
                <c:pt idx="1310">
                  <c:v>1994.25</c:v>
                </c:pt>
                <c:pt idx="1311">
                  <c:v>1994.3333329999807</c:v>
                </c:pt>
                <c:pt idx="1312">
                  <c:v>1994.4166670000211</c:v>
                </c:pt>
                <c:pt idx="1313">
                  <c:v>1994.5</c:v>
                </c:pt>
                <c:pt idx="1314">
                  <c:v>1994.5833329999807</c:v>
                </c:pt>
                <c:pt idx="1315">
                  <c:v>1994.6666670000011</c:v>
                </c:pt>
                <c:pt idx="1316">
                  <c:v>1994.75</c:v>
                </c:pt>
                <c:pt idx="1317">
                  <c:v>1994.8333329999807</c:v>
                </c:pt>
                <c:pt idx="1318">
                  <c:v>1994.9166670000211</c:v>
                </c:pt>
                <c:pt idx="1319">
                  <c:v>1995</c:v>
                </c:pt>
                <c:pt idx="1320">
                  <c:v>1995.0833329999807</c:v>
                </c:pt>
                <c:pt idx="1321">
                  <c:v>1995.1666670000011</c:v>
                </c:pt>
                <c:pt idx="1322">
                  <c:v>1995.25</c:v>
                </c:pt>
                <c:pt idx="1323">
                  <c:v>1995.3333329999807</c:v>
                </c:pt>
                <c:pt idx="1324">
                  <c:v>1995.4166670000211</c:v>
                </c:pt>
                <c:pt idx="1325">
                  <c:v>1995.5</c:v>
                </c:pt>
                <c:pt idx="1326">
                  <c:v>1995.5833329999807</c:v>
                </c:pt>
                <c:pt idx="1327">
                  <c:v>1995.6666670000011</c:v>
                </c:pt>
                <c:pt idx="1328">
                  <c:v>1995.75</c:v>
                </c:pt>
                <c:pt idx="1329">
                  <c:v>1995.8333329999807</c:v>
                </c:pt>
                <c:pt idx="1330">
                  <c:v>1995.9166670000211</c:v>
                </c:pt>
                <c:pt idx="1331">
                  <c:v>1996</c:v>
                </c:pt>
                <c:pt idx="1332">
                  <c:v>1996.0833329999807</c:v>
                </c:pt>
                <c:pt idx="1333">
                  <c:v>1996.1666670000011</c:v>
                </c:pt>
                <c:pt idx="1334">
                  <c:v>1996.25</c:v>
                </c:pt>
                <c:pt idx="1335">
                  <c:v>1996.3333329999807</c:v>
                </c:pt>
                <c:pt idx="1336">
                  <c:v>1996.4166670000211</c:v>
                </c:pt>
                <c:pt idx="1337">
                  <c:v>1996.5</c:v>
                </c:pt>
                <c:pt idx="1338">
                  <c:v>1996.5833329999807</c:v>
                </c:pt>
                <c:pt idx="1339">
                  <c:v>1996.6666670000011</c:v>
                </c:pt>
                <c:pt idx="1340">
                  <c:v>1996.75</c:v>
                </c:pt>
                <c:pt idx="1341">
                  <c:v>1996.8333329999807</c:v>
                </c:pt>
                <c:pt idx="1342">
                  <c:v>1996.9166670000211</c:v>
                </c:pt>
                <c:pt idx="1343">
                  <c:v>1997</c:v>
                </c:pt>
                <c:pt idx="1344">
                  <c:v>1997.0833329999807</c:v>
                </c:pt>
                <c:pt idx="1345">
                  <c:v>1997.1666670000011</c:v>
                </c:pt>
                <c:pt idx="1346">
                  <c:v>1997.25</c:v>
                </c:pt>
                <c:pt idx="1347">
                  <c:v>1997.3333329999807</c:v>
                </c:pt>
                <c:pt idx="1348">
                  <c:v>1997.4166670000211</c:v>
                </c:pt>
                <c:pt idx="1349">
                  <c:v>1997.5</c:v>
                </c:pt>
                <c:pt idx="1350">
                  <c:v>1997.5833329999807</c:v>
                </c:pt>
                <c:pt idx="1351">
                  <c:v>1997.6666670000011</c:v>
                </c:pt>
                <c:pt idx="1352">
                  <c:v>1997.75</c:v>
                </c:pt>
                <c:pt idx="1353">
                  <c:v>1997.8333329999807</c:v>
                </c:pt>
                <c:pt idx="1354">
                  <c:v>1997.9166670000211</c:v>
                </c:pt>
                <c:pt idx="1355">
                  <c:v>1998</c:v>
                </c:pt>
                <c:pt idx="1356">
                  <c:v>1998.0833329999807</c:v>
                </c:pt>
                <c:pt idx="1357">
                  <c:v>1998.1666670000011</c:v>
                </c:pt>
                <c:pt idx="1358">
                  <c:v>1998.25</c:v>
                </c:pt>
                <c:pt idx="1359">
                  <c:v>1998.3333329999807</c:v>
                </c:pt>
                <c:pt idx="1360">
                  <c:v>1998.4166670000211</c:v>
                </c:pt>
                <c:pt idx="1361">
                  <c:v>1998.5</c:v>
                </c:pt>
                <c:pt idx="1362">
                  <c:v>1998.5833329999807</c:v>
                </c:pt>
                <c:pt idx="1363">
                  <c:v>1998.6666670000011</c:v>
                </c:pt>
                <c:pt idx="1364">
                  <c:v>1998.75</c:v>
                </c:pt>
                <c:pt idx="1365">
                  <c:v>1998.8333329999807</c:v>
                </c:pt>
                <c:pt idx="1366">
                  <c:v>1998.9166670000211</c:v>
                </c:pt>
                <c:pt idx="1367">
                  <c:v>1999</c:v>
                </c:pt>
                <c:pt idx="1368">
                  <c:v>1999.0833329999807</c:v>
                </c:pt>
                <c:pt idx="1369">
                  <c:v>1999.1666670000011</c:v>
                </c:pt>
                <c:pt idx="1370">
                  <c:v>1999.25</c:v>
                </c:pt>
                <c:pt idx="1371">
                  <c:v>1999.3333329999807</c:v>
                </c:pt>
                <c:pt idx="1372">
                  <c:v>1999.4166670000211</c:v>
                </c:pt>
                <c:pt idx="1373">
                  <c:v>1999.5</c:v>
                </c:pt>
                <c:pt idx="1374">
                  <c:v>1999.5833329999807</c:v>
                </c:pt>
                <c:pt idx="1375">
                  <c:v>1999.6666670000011</c:v>
                </c:pt>
                <c:pt idx="1376">
                  <c:v>1999.75</c:v>
                </c:pt>
                <c:pt idx="1377">
                  <c:v>1999.8333329999807</c:v>
                </c:pt>
                <c:pt idx="1378">
                  <c:v>1999.9166670000211</c:v>
                </c:pt>
                <c:pt idx="1379">
                  <c:v>2000</c:v>
                </c:pt>
                <c:pt idx="1380">
                  <c:v>2000.0833329999807</c:v>
                </c:pt>
                <c:pt idx="1381">
                  <c:v>2000.1666670000011</c:v>
                </c:pt>
                <c:pt idx="1382">
                  <c:v>2000.25</c:v>
                </c:pt>
                <c:pt idx="1383">
                  <c:v>2000.3333329999807</c:v>
                </c:pt>
                <c:pt idx="1384">
                  <c:v>2000.4166670000211</c:v>
                </c:pt>
                <c:pt idx="1385">
                  <c:v>2000.5</c:v>
                </c:pt>
                <c:pt idx="1386">
                  <c:v>2000.5833329999807</c:v>
                </c:pt>
                <c:pt idx="1387">
                  <c:v>2000.6666670000011</c:v>
                </c:pt>
                <c:pt idx="1388">
                  <c:v>2000.75</c:v>
                </c:pt>
                <c:pt idx="1389">
                  <c:v>2000.8333329999807</c:v>
                </c:pt>
                <c:pt idx="1390">
                  <c:v>2000.9166670000211</c:v>
                </c:pt>
                <c:pt idx="1391">
                  <c:v>2001</c:v>
                </c:pt>
                <c:pt idx="1392">
                  <c:v>2001.0833329999807</c:v>
                </c:pt>
                <c:pt idx="1393">
                  <c:v>2001.1666670000011</c:v>
                </c:pt>
                <c:pt idx="1394">
                  <c:v>2001.25</c:v>
                </c:pt>
                <c:pt idx="1395">
                  <c:v>2001.3333329999807</c:v>
                </c:pt>
                <c:pt idx="1396">
                  <c:v>2001.4166670000211</c:v>
                </c:pt>
                <c:pt idx="1397">
                  <c:v>2001.5</c:v>
                </c:pt>
                <c:pt idx="1398">
                  <c:v>2001.5833329999807</c:v>
                </c:pt>
                <c:pt idx="1399">
                  <c:v>2001.6666670000011</c:v>
                </c:pt>
                <c:pt idx="1400">
                  <c:v>2001.75</c:v>
                </c:pt>
                <c:pt idx="1401">
                  <c:v>2001.8333329999807</c:v>
                </c:pt>
                <c:pt idx="1402">
                  <c:v>2001.9166670000211</c:v>
                </c:pt>
                <c:pt idx="1403">
                  <c:v>2002</c:v>
                </c:pt>
              </c:numCache>
            </c:numRef>
          </c:xVal>
          <c:yVal>
            <c:numRef>
              <c:f>Sheet2!$E$2:$E$1405</c:f>
              <c:numCache>
                <c:formatCode>General</c:formatCode>
                <c:ptCount val="1404"/>
                <c:pt idx="0">
                  <c:v>9.3825629819451278E-2</c:v>
                </c:pt>
                <c:pt idx="1">
                  <c:v>9.0236702739450267E-2</c:v>
                </c:pt>
                <c:pt idx="2">
                  <c:v>8.9579272163451268E-2</c:v>
                </c:pt>
                <c:pt idx="3">
                  <c:v>9.0225147819450027E-2</c:v>
                </c:pt>
                <c:pt idx="4">
                  <c:v>9.1718227563449897E-2</c:v>
                </c:pt>
                <c:pt idx="5">
                  <c:v>9.4567040047451673E-2</c:v>
                </c:pt>
                <c:pt idx="6">
                  <c:v>9.8671269811450066E-2</c:v>
                </c:pt>
                <c:pt idx="7">
                  <c:v>0.1014702681474499</c:v>
                </c:pt>
                <c:pt idx="8">
                  <c:v>0.10090432285944989</c:v>
                </c:pt>
                <c:pt idx="9">
                  <c:v>9.7455299631450026E-2</c:v>
                </c:pt>
                <c:pt idx="10">
                  <c:v>9.5225872863451549E-2</c:v>
                </c:pt>
                <c:pt idx="11">
                  <c:v>9.8348500455449864E-2</c:v>
                </c:pt>
                <c:pt idx="12">
                  <c:v>0.10564322534345118</c:v>
                </c:pt>
                <c:pt idx="13">
                  <c:v>0.11340701908744988</c:v>
                </c:pt>
                <c:pt idx="14">
                  <c:v>0.11992962213145029</c:v>
                </c:pt>
                <c:pt idx="15">
                  <c:v>0.12189975464745002</c:v>
                </c:pt>
                <c:pt idx="16">
                  <c:v>0.12195605265545002</c:v>
                </c:pt>
                <c:pt idx="17">
                  <c:v>0.12152668510745022</c:v>
                </c:pt>
                <c:pt idx="18">
                  <c:v>0.11981967485544992</c:v>
                </c:pt>
                <c:pt idx="19">
                  <c:v>0.11779776691945019</c:v>
                </c:pt>
                <c:pt idx="20">
                  <c:v>0.11826306371945022</c:v>
                </c:pt>
                <c:pt idx="21">
                  <c:v>0.11717743890744989</c:v>
                </c:pt>
                <c:pt idx="22">
                  <c:v>0.11519756393545012</c:v>
                </c:pt>
                <c:pt idx="23">
                  <c:v>0.11821023671945002</c:v>
                </c:pt>
                <c:pt idx="24">
                  <c:v>0.12201765916344989</c:v>
                </c:pt>
                <c:pt idx="25">
                  <c:v>0.12516776865944987</c:v>
                </c:pt>
                <c:pt idx="26">
                  <c:v>0.12607087123144967</c:v>
                </c:pt>
                <c:pt idx="27">
                  <c:v>0.12022082189545009</c:v>
                </c:pt>
                <c:pt idx="28">
                  <c:v>0.1068199998074489</c:v>
                </c:pt>
                <c:pt idx="29">
                  <c:v>8.8639034011450027E-2</c:v>
                </c:pt>
                <c:pt idx="30">
                  <c:v>7.1005550935449899E-2</c:v>
                </c:pt>
                <c:pt idx="31">
                  <c:v>5.6943795935449924E-2</c:v>
                </c:pt>
                <c:pt idx="32">
                  <c:v>4.6566639375449914E-2</c:v>
                </c:pt>
                <c:pt idx="33">
                  <c:v>3.9399676571450042E-2</c:v>
                </c:pt>
                <c:pt idx="34">
                  <c:v>3.5313387631449956E-2</c:v>
                </c:pt>
                <c:pt idx="35">
                  <c:v>3.0353389555449996E-2</c:v>
                </c:pt>
                <c:pt idx="36">
                  <c:v>2.038915888745001E-2</c:v>
                </c:pt>
                <c:pt idx="37">
                  <c:v>1.2542567867449903E-2</c:v>
                </c:pt>
                <c:pt idx="38">
                  <c:v>1.39484028954499E-2</c:v>
                </c:pt>
                <c:pt idx="39">
                  <c:v>1.4385087903449858E-2</c:v>
                </c:pt>
                <c:pt idx="40">
                  <c:v>6.923539759449893E-3</c:v>
                </c:pt>
                <c:pt idx="41">
                  <c:v>-5.3880313525501104E-3</c:v>
                </c:pt>
                <c:pt idx="42">
                  <c:v>-1.4203286528550099E-2</c:v>
                </c:pt>
                <c:pt idx="43">
                  <c:v>-1.8519388116550111E-2</c:v>
                </c:pt>
                <c:pt idx="44">
                  <c:v>-2.2823555728550212E-2</c:v>
                </c:pt>
                <c:pt idx="45">
                  <c:v>-3.0569041272550116E-2</c:v>
                </c:pt>
                <c:pt idx="46">
                  <c:v>-3.830231690055011E-2</c:v>
                </c:pt>
                <c:pt idx="47">
                  <c:v>-4.0283333796550067E-2</c:v>
                </c:pt>
                <c:pt idx="48">
                  <c:v>-3.6045630216550252E-2</c:v>
                </c:pt>
                <c:pt idx="49">
                  <c:v>-2.5926623280550107E-2</c:v>
                </c:pt>
                <c:pt idx="50">
                  <c:v>-1.1863244772550101E-2</c:v>
                </c:pt>
                <c:pt idx="51">
                  <c:v>-2.4686074685501052E-3</c:v>
                </c:pt>
                <c:pt idx="52">
                  <c:v>1.2991005874498981E-3</c:v>
                </c:pt>
                <c:pt idx="53">
                  <c:v>5.3593474754499134E-3</c:v>
                </c:pt>
                <c:pt idx="54">
                  <c:v>1.6705469675449901E-2</c:v>
                </c:pt>
                <c:pt idx="55">
                  <c:v>3.1196922143449889E-2</c:v>
                </c:pt>
                <c:pt idx="56">
                  <c:v>4.4166005399449912E-2</c:v>
                </c:pt>
                <c:pt idx="57">
                  <c:v>5.4220620927450502E-2</c:v>
                </c:pt>
                <c:pt idx="58">
                  <c:v>6.4717264411450134E-2</c:v>
                </c:pt>
                <c:pt idx="59">
                  <c:v>8.0055139919450763E-2</c:v>
                </c:pt>
                <c:pt idx="60">
                  <c:v>9.8170843623451132E-2</c:v>
                </c:pt>
                <c:pt idx="61">
                  <c:v>0.10689273465545029</c:v>
                </c:pt>
                <c:pt idx="62">
                  <c:v>9.8620619571451476E-2</c:v>
                </c:pt>
                <c:pt idx="63">
                  <c:v>7.4857480743450194E-2</c:v>
                </c:pt>
                <c:pt idx="64">
                  <c:v>5.8809527095449884E-2</c:v>
                </c:pt>
                <c:pt idx="65">
                  <c:v>5.9211269479449873E-2</c:v>
                </c:pt>
                <c:pt idx="66">
                  <c:v>7.2348162363449875E-2</c:v>
                </c:pt>
                <c:pt idx="67">
                  <c:v>8.6581523263450005E-2</c:v>
                </c:pt>
                <c:pt idx="68">
                  <c:v>0.10127366549545012</c:v>
                </c:pt>
                <c:pt idx="69">
                  <c:v>0.12018414551945029</c:v>
                </c:pt>
                <c:pt idx="70">
                  <c:v>0.14135156274744984</c:v>
                </c:pt>
                <c:pt idx="71">
                  <c:v>0.16017460315144988</c:v>
                </c:pt>
                <c:pt idx="72">
                  <c:v>0.17132862288344985</c:v>
                </c:pt>
                <c:pt idx="73">
                  <c:v>0.17521794965945153</c:v>
                </c:pt>
                <c:pt idx="74">
                  <c:v>0.17190637259545238</c:v>
                </c:pt>
                <c:pt idx="75">
                  <c:v>0.16152188103944989</c:v>
                </c:pt>
                <c:pt idx="76">
                  <c:v>0.15254670563944991</c:v>
                </c:pt>
                <c:pt idx="77">
                  <c:v>0.15021417575145213</c:v>
                </c:pt>
                <c:pt idx="78">
                  <c:v>0.15226278035545213</c:v>
                </c:pt>
                <c:pt idx="79">
                  <c:v>0.15549857598745176</c:v>
                </c:pt>
                <c:pt idx="80">
                  <c:v>0.16060241562744992</c:v>
                </c:pt>
                <c:pt idx="81">
                  <c:v>0.17110250493944987</c:v>
                </c:pt>
                <c:pt idx="82">
                  <c:v>0.18348126005545179</c:v>
                </c:pt>
                <c:pt idx="83">
                  <c:v>0.19365222311544986</c:v>
                </c:pt>
                <c:pt idx="84">
                  <c:v>0.19669193011944991</c:v>
                </c:pt>
                <c:pt idx="85">
                  <c:v>0.19192373962744991</c:v>
                </c:pt>
                <c:pt idx="86">
                  <c:v>0.1900075597074499</c:v>
                </c:pt>
                <c:pt idx="87">
                  <c:v>0.1932291665234499</c:v>
                </c:pt>
                <c:pt idx="88">
                  <c:v>0.20279441373545179</c:v>
                </c:pt>
                <c:pt idx="89">
                  <c:v>0.20718241883144994</c:v>
                </c:pt>
                <c:pt idx="90">
                  <c:v>0.2052035472954499</c:v>
                </c:pt>
                <c:pt idx="91">
                  <c:v>0.20075608691944991</c:v>
                </c:pt>
                <c:pt idx="92">
                  <c:v>0.19795525277945136</c:v>
                </c:pt>
                <c:pt idx="93">
                  <c:v>0.19682941665944992</c:v>
                </c:pt>
                <c:pt idx="94">
                  <c:v>0.19524559647545153</c:v>
                </c:pt>
                <c:pt idx="95">
                  <c:v>0.19612857286344967</c:v>
                </c:pt>
                <c:pt idx="96">
                  <c:v>0.19854409029944994</c:v>
                </c:pt>
                <c:pt idx="97">
                  <c:v>0.19472640894344984</c:v>
                </c:pt>
                <c:pt idx="98">
                  <c:v>0.18418227355145142</c:v>
                </c:pt>
                <c:pt idx="99">
                  <c:v>0.17246918954745397</c:v>
                </c:pt>
                <c:pt idx="100">
                  <c:v>0.16088143825944989</c:v>
                </c:pt>
                <c:pt idx="101">
                  <c:v>0.15199028173545301</c:v>
                </c:pt>
                <c:pt idx="102">
                  <c:v>0.14593819100345187</c:v>
                </c:pt>
                <c:pt idx="103">
                  <c:v>0.14046315342745247</c:v>
                </c:pt>
                <c:pt idx="104">
                  <c:v>0.13126847140344991</c:v>
                </c:pt>
                <c:pt idx="105">
                  <c:v>0.12436793557544989</c:v>
                </c:pt>
                <c:pt idx="106">
                  <c:v>0.12017337073945022</c:v>
                </c:pt>
                <c:pt idx="107">
                  <c:v>0.11575011570344992</c:v>
                </c:pt>
                <c:pt idx="108">
                  <c:v>0.10999542880345088</c:v>
                </c:pt>
                <c:pt idx="109">
                  <c:v>9.9728638511451348E-2</c:v>
                </c:pt>
                <c:pt idx="110">
                  <c:v>8.7116566351450264E-2</c:v>
                </c:pt>
                <c:pt idx="111">
                  <c:v>7.3561677579449911E-2</c:v>
                </c:pt>
                <c:pt idx="112">
                  <c:v>6.3791709159450011E-2</c:v>
                </c:pt>
                <c:pt idx="113">
                  <c:v>5.516025253544992E-2</c:v>
                </c:pt>
                <c:pt idx="114">
                  <c:v>4.7141332907449915E-2</c:v>
                </c:pt>
                <c:pt idx="115">
                  <c:v>3.9061161619450002E-2</c:v>
                </c:pt>
                <c:pt idx="116">
                  <c:v>2.7686911031450052E-2</c:v>
                </c:pt>
                <c:pt idx="117">
                  <c:v>1.3650178171449931E-2</c:v>
                </c:pt>
                <c:pt idx="118">
                  <c:v>3.4325823434499152E-3</c:v>
                </c:pt>
                <c:pt idx="119">
                  <c:v>6.7493723144991004E-4</c:v>
                </c:pt>
                <c:pt idx="120">
                  <c:v>2.9364509594498964E-3</c:v>
                </c:pt>
                <c:pt idx="121">
                  <c:v>-3.6721220605501212E-3</c:v>
                </c:pt>
                <c:pt idx="122">
                  <c:v>-1.3742496844550181E-2</c:v>
                </c:pt>
                <c:pt idx="123">
                  <c:v>-2.4896122756550152E-2</c:v>
                </c:pt>
                <c:pt idx="124">
                  <c:v>-3.0314997208550156E-2</c:v>
                </c:pt>
                <c:pt idx="125">
                  <c:v>-2.9459444192550106E-2</c:v>
                </c:pt>
                <c:pt idx="126">
                  <c:v>-2.5719556356550103E-2</c:v>
                </c:pt>
                <c:pt idx="127">
                  <c:v>-2.3203707544550433E-2</c:v>
                </c:pt>
                <c:pt idx="128">
                  <c:v>-2.1245832448550599E-2</c:v>
                </c:pt>
                <c:pt idx="129">
                  <c:v>-2.0717894396550113E-2</c:v>
                </c:pt>
                <c:pt idx="130">
                  <c:v>-2.7095575524550625E-2</c:v>
                </c:pt>
                <c:pt idx="131">
                  <c:v>-3.9677466364550142E-2</c:v>
                </c:pt>
                <c:pt idx="132">
                  <c:v>-5.1165032464549946E-2</c:v>
                </c:pt>
                <c:pt idx="133">
                  <c:v>-6.2659231376550106E-2</c:v>
                </c:pt>
                <c:pt idx="134">
                  <c:v>-7.0910470304550111E-2</c:v>
                </c:pt>
                <c:pt idx="135">
                  <c:v>-7.5370756920550105E-2</c:v>
                </c:pt>
                <c:pt idx="136">
                  <c:v>-7.6414502524550107E-2</c:v>
                </c:pt>
                <c:pt idx="137">
                  <c:v>-7.6105463136550103E-2</c:v>
                </c:pt>
                <c:pt idx="138">
                  <c:v>-7.4758612084550119E-2</c:v>
                </c:pt>
                <c:pt idx="139">
                  <c:v>-7.2360111512550118E-2</c:v>
                </c:pt>
                <c:pt idx="140">
                  <c:v>-6.8721899992550101E-2</c:v>
                </c:pt>
                <c:pt idx="141">
                  <c:v>-6.3240387100550105E-2</c:v>
                </c:pt>
                <c:pt idx="142">
                  <c:v>-5.6940982616550055E-2</c:v>
                </c:pt>
                <c:pt idx="143">
                  <c:v>-5.5793053104550114E-2</c:v>
                </c:pt>
                <c:pt idx="144">
                  <c:v>-6.1195614824550132E-2</c:v>
                </c:pt>
                <c:pt idx="145">
                  <c:v>-7.3047786556550115E-2</c:v>
                </c:pt>
                <c:pt idx="146">
                  <c:v>-7.6370753660550059E-2</c:v>
                </c:pt>
                <c:pt idx="147">
                  <c:v>-6.3783401256550534E-2</c:v>
                </c:pt>
                <c:pt idx="148">
                  <c:v>-3.4427645364550195E-2</c:v>
                </c:pt>
                <c:pt idx="149">
                  <c:v>-4.6484391085501123E-3</c:v>
                </c:pt>
                <c:pt idx="150">
                  <c:v>1.3416869739449893E-2</c:v>
                </c:pt>
                <c:pt idx="151">
                  <c:v>2.0507852051449896E-2</c:v>
                </c:pt>
                <c:pt idx="152">
                  <c:v>2.7933697899450247E-2</c:v>
                </c:pt>
                <c:pt idx="153">
                  <c:v>3.858761493544989E-2</c:v>
                </c:pt>
                <c:pt idx="154">
                  <c:v>4.9538222595449891E-2</c:v>
                </c:pt>
                <c:pt idx="155">
                  <c:v>5.5912107415449913E-2</c:v>
                </c:pt>
                <c:pt idx="156">
                  <c:v>5.7518539299449924E-2</c:v>
                </c:pt>
                <c:pt idx="157">
                  <c:v>5.5038754319449913E-2</c:v>
                </c:pt>
                <c:pt idx="158">
                  <c:v>5.1426548883449885E-2</c:v>
                </c:pt>
                <c:pt idx="159">
                  <c:v>4.7942709647449899E-2</c:v>
                </c:pt>
                <c:pt idx="160">
                  <c:v>4.9019450247450032E-2</c:v>
                </c:pt>
                <c:pt idx="161">
                  <c:v>5.4691323091449882E-2</c:v>
                </c:pt>
                <c:pt idx="162">
                  <c:v>6.1874254219449872E-2</c:v>
                </c:pt>
                <c:pt idx="163">
                  <c:v>7.1271673807449878E-2</c:v>
                </c:pt>
                <c:pt idx="164">
                  <c:v>8.3060010867450046E-2</c:v>
                </c:pt>
                <c:pt idx="165">
                  <c:v>9.5952574451450043E-2</c:v>
                </c:pt>
                <c:pt idx="166">
                  <c:v>0.10305205753145009</c:v>
                </c:pt>
                <c:pt idx="167">
                  <c:v>0.10333588450744986</c:v>
                </c:pt>
                <c:pt idx="168">
                  <c:v>9.7424314783450067E-2</c:v>
                </c:pt>
                <c:pt idx="169">
                  <c:v>8.9162673747450225E-2</c:v>
                </c:pt>
                <c:pt idx="170">
                  <c:v>8.1795893815451159E-2</c:v>
                </c:pt>
                <c:pt idx="171">
                  <c:v>7.5240907123449871E-2</c:v>
                </c:pt>
                <c:pt idx="172">
                  <c:v>6.2118142139449897E-2</c:v>
                </c:pt>
                <c:pt idx="173">
                  <c:v>3.8916773203449884E-2</c:v>
                </c:pt>
                <c:pt idx="174">
                  <c:v>1.0847381323449879E-2</c:v>
                </c:pt>
                <c:pt idx="175">
                  <c:v>-4.7883144205501434E-3</c:v>
                </c:pt>
                <c:pt idx="176">
                  <c:v>-6.9515286605501912E-3</c:v>
                </c:pt>
                <c:pt idx="177">
                  <c:v>-4.2380815805501534E-3</c:v>
                </c:pt>
                <c:pt idx="178">
                  <c:v>-5.6190514165501424E-3</c:v>
                </c:pt>
                <c:pt idx="179">
                  <c:v>-9.4041015005501133E-3</c:v>
                </c:pt>
                <c:pt idx="180">
                  <c:v>-1.178013329655038E-2</c:v>
                </c:pt>
                <c:pt idx="181">
                  <c:v>-1.1232796476550108E-2</c:v>
                </c:pt>
                <c:pt idx="182">
                  <c:v>-7.6710209485501878E-3</c:v>
                </c:pt>
                <c:pt idx="183">
                  <c:v>-1.0536171165501141E-3</c:v>
                </c:pt>
                <c:pt idx="184">
                  <c:v>8.1244122674500041E-3</c:v>
                </c:pt>
                <c:pt idx="185">
                  <c:v>1.5479859755449887E-2</c:v>
                </c:pt>
                <c:pt idx="186">
                  <c:v>2.1243819539450259E-2</c:v>
                </c:pt>
                <c:pt idx="187">
                  <c:v>2.9979523823449882E-2</c:v>
                </c:pt>
                <c:pt idx="188">
                  <c:v>4.1211598875449888E-2</c:v>
                </c:pt>
                <c:pt idx="189">
                  <c:v>5.3013133067449904E-2</c:v>
                </c:pt>
                <c:pt idx="190">
                  <c:v>5.7148489659449894E-2</c:v>
                </c:pt>
                <c:pt idx="191">
                  <c:v>5.8523584419449902E-2</c:v>
                </c:pt>
                <c:pt idx="192">
                  <c:v>5.8606512639449881E-2</c:v>
                </c:pt>
                <c:pt idx="193">
                  <c:v>5.9629538775449867E-2</c:v>
                </c:pt>
                <c:pt idx="194">
                  <c:v>5.8682947495449882E-2</c:v>
                </c:pt>
                <c:pt idx="195">
                  <c:v>5.5876898687449876E-2</c:v>
                </c:pt>
                <c:pt idx="196">
                  <c:v>5.4891106591449884E-2</c:v>
                </c:pt>
                <c:pt idx="197">
                  <c:v>5.8485791827450034E-2</c:v>
                </c:pt>
                <c:pt idx="198">
                  <c:v>6.685694419544988E-2</c:v>
                </c:pt>
                <c:pt idx="199">
                  <c:v>7.7934176491449902E-2</c:v>
                </c:pt>
                <c:pt idx="200">
                  <c:v>8.4589859079450228E-2</c:v>
                </c:pt>
                <c:pt idx="201">
                  <c:v>8.5781190315449868E-2</c:v>
                </c:pt>
                <c:pt idx="202">
                  <c:v>8.2748321815449874E-2</c:v>
                </c:pt>
                <c:pt idx="203">
                  <c:v>8.215692616745153E-2</c:v>
                </c:pt>
                <c:pt idx="204">
                  <c:v>8.4947556879450006E-2</c:v>
                </c:pt>
                <c:pt idx="205">
                  <c:v>9.0565427515451533E-2</c:v>
                </c:pt>
                <c:pt idx="206">
                  <c:v>9.7446787667449589E-2</c:v>
                </c:pt>
                <c:pt idx="207">
                  <c:v>0.10373868585545012</c:v>
                </c:pt>
                <c:pt idx="208">
                  <c:v>0.10668898029944987</c:v>
                </c:pt>
                <c:pt idx="209">
                  <c:v>0.10620116419944989</c:v>
                </c:pt>
                <c:pt idx="210">
                  <c:v>0.11124858835944988</c:v>
                </c:pt>
                <c:pt idx="211">
                  <c:v>0.12531566166344987</c:v>
                </c:pt>
                <c:pt idx="212">
                  <c:v>0.1412980270582499</c:v>
                </c:pt>
                <c:pt idx="213">
                  <c:v>0.14639058261424989</c:v>
                </c:pt>
                <c:pt idx="214">
                  <c:v>0.14060497153024989</c:v>
                </c:pt>
                <c:pt idx="215">
                  <c:v>0.1333498369582499</c:v>
                </c:pt>
                <c:pt idx="216">
                  <c:v>0.12602403794224989</c:v>
                </c:pt>
                <c:pt idx="217">
                  <c:v>0.11833171760625009</c:v>
                </c:pt>
                <c:pt idx="218">
                  <c:v>0.11546064407425104</c:v>
                </c:pt>
                <c:pt idx="219">
                  <c:v>0.12093857987425002</c:v>
                </c:pt>
                <c:pt idx="220">
                  <c:v>0.13345081437824988</c:v>
                </c:pt>
                <c:pt idx="221">
                  <c:v>0.14598921151825153</c:v>
                </c:pt>
                <c:pt idx="222">
                  <c:v>0.15752105389425136</c:v>
                </c:pt>
                <c:pt idx="223">
                  <c:v>0.16877129738624991</c:v>
                </c:pt>
                <c:pt idx="224">
                  <c:v>0.18145577443824989</c:v>
                </c:pt>
                <c:pt idx="225">
                  <c:v>0.19548824975025136</c:v>
                </c:pt>
                <c:pt idx="226">
                  <c:v>0.20327967895424967</c:v>
                </c:pt>
                <c:pt idx="227">
                  <c:v>0.20104869920224991</c:v>
                </c:pt>
                <c:pt idx="228">
                  <c:v>0.1904767598022499</c:v>
                </c:pt>
                <c:pt idx="229">
                  <c:v>0.1806519437462499</c:v>
                </c:pt>
                <c:pt idx="230">
                  <c:v>0.17318929971824989</c:v>
                </c:pt>
                <c:pt idx="231">
                  <c:v>0.16746944379025258</c:v>
                </c:pt>
                <c:pt idx="232">
                  <c:v>0.16402737092224989</c:v>
                </c:pt>
                <c:pt idx="233">
                  <c:v>0.16556416396624984</c:v>
                </c:pt>
                <c:pt idx="234">
                  <c:v>0.17272490777824984</c:v>
                </c:pt>
                <c:pt idx="235">
                  <c:v>0.17691303483825233</c:v>
                </c:pt>
                <c:pt idx="236">
                  <c:v>0.17283549379425153</c:v>
                </c:pt>
                <c:pt idx="237">
                  <c:v>0.15802495043145179</c:v>
                </c:pt>
                <c:pt idx="238">
                  <c:v>0.1438868606514499</c:v>
                </c:pt>
                <c:pt idx="239">
                  <c:v>0.13360259023144988</c:v>
                </c:pt>
                <c:pt idx="240">
                  <c:v>0.12959221312745153</c:v>
                </c:pt>
                <c:pt idx="241">
                  <c:v>0.13199623468345154</c:v>
                </c:pt>
                <c:pt idx="242">
                  <c:v>0.14194955865145154</c:v>
                </c:pt>
                <c:pt idx="243">
                  <c:v>0.15184120184345179</c:v>
                </c:pt>
                <c:pt idx="244">
                  <c:v>0.15615191338744991</c:v>
                </c:pt>
                <c:pt idx="245">
                  <c:v>0.15352733354745349</c:v>
                </c:pt>
                <c:pt idx="246">
                  <c:v>0.14793675369145176</c:v>
                </c:pt>
                <c:pt idx="247">
                  <c:v>0.14114798305545168</c:v>
                </c:pt>
                <c:pt idx="248">
                  <c:v>0.13278143209145213</c:v>
                </c:pt>
                <c:pt idx="249">
                  <c:v>0.12350534536345099</c:v>
                </c:pt>
                <c:pt idx="250">
                  <c:v>0.11452592702345078</c:v>
                </c:pt>
                <c:pt idx="251">
                  <c:v>0.1107734678034499</c:v>
                </c:pt>
                <c:pt idx="252">
                  <c:v>0.10902590185545111</c:v>
                </c:pt>
                <c:pt idx="253">
                  <c:v>0.10796175067145139</c:v>
                </c:pt>
                <c:pt idx="254">
                  <c:v>0.10428102636345077</c:v>
                </c:pt>
                <c:pt idx="255">
                  <c:v>9.7906502367451242E-2</c:v>
                </c:pt>
                <c:pt idx="256">
                  <c:v>9.0431258091450001E-2</c:v>
                </c:pt>
                <c:pt idx="257">
                  <c:v>8.3315342203451451E-2</c:v>
                </c:pt>
                <c:pt idx="258">
                  <c:v>7.4638934003450133E-2</c:v>
                </c:pt>
                <c:pt idx="259">
                  <c:v>6.2114979923450518E-2</c:v>
                </c:pt>
                <c:pt idx="260">
                  <c:v>4.8720484675449927E-2</c:v>
                </c:pt>
                <c:pt idx="261">
                  <c:v>4.0402530815450602E-2</c:v>
                </c:pt>
                <c:pt idx="262">
                  <c:v>3.8669579783449946E-2</c:v>
                </c:pt>
                <c:pt idx="263">
                  <c:v>3.4961021895449911E-2</c:v>
                </c:pt>
                <c:pt idx="264">
                  <c:v>2.7848509755450002E-2</c:v>
                </c:pt>
                <c:pt idx="265">
                  <c:v>1.7912293899449896E-2</c:v>
                </c:pt>
                <c:pt idx="266">
                  <c:v>5.4986712754499104E-3</c:v>
                </c:pt>
                <c:pt idx="267">
                  <c:v>-7.7219721405501884E-3</c:v>
                </c:pt>
                <c:pt idx="268">
                  <c:v>-2.0289133076550427E-2</c:v>
                </c:pt>
                <c:pt idx="269">
                  <c:v>-3.0457397464550662E-2</c:v>
                </c:pt>
                <c:pt idx="270">
                  <c:v>-3.5694562840550101E-2</c:v>
                </c:pt>
                <c:pt idx="271">
                  <c:v>-3.6107792252550112E-2</c:v>
                </c:pt>
                <c:pt idx="272">
                  <c:v>-3.1772763268550115E-2</c:v>
                </c:pt>
                <c:pt idx="273">
                  <c:v>-2.2534018404550514E-2</c:v>
                </c:pt>
                <c:pt idx="274">
                  <c:v>-1.136716833255026E-2</c:v>
                </c:pt>
                <c:pt idx="275">
                  <c:v>-1.0646755485501241E-3</c:v>
                </c:pt>
                <c:pt idx="276">
                  <c:v>1.0218994003449741E-2</c:v>
                </c:pt>
                <c:pt idx="277">
                  <c:v>2.5160212395449893E-2</c:v>
                </c:pt>
                <c:pt idx="278">
                  <c:v>4.2706694599450673E-2</c:v>
                </c:pt>
                <c:pt idx="279">
                  <c:v>5.3464295367449892E-2</c:v>
                </c:pt>
                <c:pt idx="280">
                  <c:v>5.3893577099449932E-2</c:v>
                </c:pt>
                <c:pt idx="281">
                  <c:v>4.6347411911449934E-2</c:v>
                </c:pt>
                <c:pt idx="282">
                  <c:v>3.9113457439449884E-2</c:v>
                </c:pt>
                <c:pt idx="283">
                  <c:v>3.4319210139449899E-2</c:v>
                </c:pt>
                <c:pt idx="284">
                  <c:v>3.0148531107449878E-2</c:v>
                </c:pt>
                <c:pt idx="285">
                  <c:v>2.2187849635450011E-2</c:v>
                </c:pt>
                <c:pt idx="286">
                  <c:v>7.3131112794498875E-3</c:v>
                </c:pt>
                <c:pt idx="287">
                  <c:v>-8.6895092765501766E-3</c:v>
                </c:pt>
                <c:pt idx="288">
                  <c:v>-1.6218682248550123E-2</c:v>
                </c:pt>
                <c:pt idx="289">
                  <c:v>-1.3456356400550111E-2</c:v>
                </c:pt>
                <c:pt idx="290">
                  <c:v>-3.1304437485501308E-3</c:v>
                </c:pt>
                <c:pt idx="291">
                  <c:v>1.2591040091449898E-2</c:v>
                </c:pt>
                <c:pt idx="292">
                  <c:v>2.1631620155450056E-2</c:v>
                </c:pt>
                <c:pt idx="293">
                  <c:v>2.0757980335449878E-2</c:v>
                </c:pt>
                <c:pt idx="294">
                  <c:v>1.1279578579449882E-2</c:v>
                </c:pt>
                <c:pt idx="295">
                  <c:v>7.2255232344989014E-4</c:v>
                </c:pt>
                <c:pt idx="296">
                  <c:v>-9.8346421045501231E-3</c:v>
                </c:pt>
                <c:pt idx="297">
                  <c:v>-2.2337584984550112E-2</c:v>
                </c:pt>
                <c:pt idx="298">
                  <c:v>-4.1455523280550056E-2</c:v>
                </c:pt>
                <c:pt idx="299">
                  <c:v>-6.647238824455011E-2</c:v>
                </c:pt>
                <c:pt idx="300">
                  <c:v>-9.4664590048551642E-2</c:v>
                </c:pt>
                <c:pt idx="301">
                  <c:v>-0.12018108979255014</c:v>
                </c:pt>
                <c:pt idx="302">
                  <c:v>-0.1379458175285502</c:v>
                </c:pt>
                <c:pt idx="303">
                  <c:v>-0.14860097939655012</c:v>
                </c:pt>
                <c:pt idx="304">
                  <c:v>-0.15566293314455021</c:v>
                </c:pt>
                <c:pt idx="305">
                  <c:v>-0.1579251593445502</c:v>
                </c:pt>
                <c:pt idx="306">
                  <c:v>-0.15824680084855094</c:v>
                </c:pt>
                <c:pt idx="307">
                  <c:v>-0.16298859824055012</c:v>
                </c:pt>
                <c:pt idx="308">
                  <c:v>-0.17202720148455014</c:v>
                </c:pt>
                <c:pt idx="309">
                  <c:v>-0.18171944114855204</c:v>
                </c:pt>
                <c:pt idx="310">
                  <c:v>-0.18880693687255201</c:v>
                </c:pt>
                <c:pt idx="311">
                  <c:v>-0.19485997213255007</c:v>
                </c:pt>
                <c:pt idx="312">
                  <c:v>-0.20178806926854967</c:v>
                </c:pt>
                <c:pt idx="313">
                  <c:v>-0.20673245300455009</c:v>
                </c:pt>
                <c:pt idx="314">
                  <c:v>-0.20959669133655009</c:v>
                </c:pt>
                <c:pt idx="315">
                  <c:v>-0.20787864792854813</c:v>
                </c:pt>
                <c:pt idx="316">
                  <c:v>-0.21236057932454838</c:v>
                </c:pt>
                <c:pt idx="317">
                  <c:v>-0.22183861590454779</c:v>
                </c:pt>
                <c:pt idx="318">
                  <c:v>-0.22631404246455006</c:v>
                </c:pt>
                <c:pt idx="319">
                  <c:v>-0.22395035842455008</c:v>
                </c:pt>
                <c:pt idx="320">
                  <c:v>-0.21910083354055021</c:v>
                </c:pt>
                <c:pt idx="321">
                  <c:v>-0.21548560024855007</c:v>
                </c:pt>
                <c:pt idx="322">
                  <c:v>-0.21538810751255041</c:v>
                </c:pt>
                <c:pt idx="323">
                  <c:v>-0.21029748258455275</c:v>
                </c:pt>
                <c:pt idx="324">
                  <c:v>-0.19828618283655094</c:v>
                </c:pt>
                <c:pt idx="325">
                  <c:v>-0.1828120651205502</c:v>
                </c:pt>
                <c:pt idx="326">
                  <c:v>-0.16928770199655013</c:v>
                </c:pt>
                <c:pt idx="327">
                  <c:v>-0.15924022141655159</c:v>
                </c:pt>
                <c:pt idx="328">
                  <c:v>-0.15551737980055041</c:v>
                </c:pt>
                <c:pt idx="329">
                  <c:v>-0.15156809623255021</c:v>
                </c:pt>
                <c:pt idx="330">
                  <c:v>-0.14629508838455021</c:v>
                </c:pt>
                <c:pt idx="331">
                  <c:v>-0.13995972741655011</c:v>
                </c:pt>
                <c:pt idx="332">
                  <c:v>-0.13483288229255011</c:v>
                </c:pt>
                <c:pt idx="333">
                  <c:v>-0.1303982213605501</c:v>
                </c:pt>
                <c:pt idx="334">
                  <c:v>-0.12246428649655153</c:v>
                </c:pt>
                <c:pt idx="335">
                  <c:v>-0.11259333119255011</c:v>
                </c:pt>
                <c:pt idx="336">
                  <c:v>-0.10182073850055012</c:v>
                </c:pt>
                <c:pt idx="337">
                  <c:v>-9.4512883040550166E-2</c:v>
                </c:pt>
                <c:pt idx="338">
                  <c:v>-9.3195376160551902E-2</c:v>
                </c:pt>
                <c:pt idx="339">
                  <c:v>-9.3303289824549981E-2</c:v>
                </c:pt>
                <c:pt idx="340">
                  <c:v>-9.7522633128550168E-2</c:v>
                </c:pt>
                <c:pt idx="341">
                  <c:v>-9.7862785336550143E-2</c:v>
                </c:pt>
                <c:pt idx="342">
                  <c:v>-8.7599766436550167E-2</c:v>
                </c:pt>
                <c:pt idx="343">
                  <c:v>-7.7831557664550119E-2</c:v>
                </c:pt>
                <c:pt idx="344">
                  <c:v>-7.1690390708550128E-2</c:v>
                </c:pt>
                <c:pt idx="345">
                  <c:v>-6.9925668280550135E-2</c:v>
                </c:pt>
                <c:pt idx="346">
                  <c:v>-6.8756675564550132E-2</c:v>
                </c:pt>
                <c:pt idx="347">
                  <c:v>-6.0686979376550126E-2</c:v>
                </c:pt>
                <c:pt idx="348">
                  <c:v>-5.0316981124551102E-2</c:v>
                </c:pt>
                <c:pt idx="349">
                  <c:v>-4.4551751892550139E-2</c:v>
                </c:pt>
                <c:pt idx="350">
                  <c:v>-4.1718540588550075E-2</c:v>
                </c:pt>
                <c:pt idx="351">
                  <c:v>-4.2374040736550087E-2</c:v>
                </c:pt>
                <c:pt idx="352">
                  <c:v>-4.6319142524549946E-2</c:v>
                </c:pt>
                <c:pt idx="353">
                  <c:v>-4.8925446724549945E-2</c:v>
                </c:pt>
                <c:pt idx="354">
                  <c:v>-4.8396008344550122E-2</c:v>
                </c:pt>
                <c:pt idx="355">
                  <c:v>-4.4486332800550532E-2</c:v>
                </c:pt>
                <c:pt idx="356">
                  <c:v>-3.4508862816550155E-2</c:v>
                </c:pt>
                <c:pt idx="357">
                  <c:v>-1.7593968084550122E-2</c:v>
                </c:pt>
                <c:pt idx="358">
                  <c:v>2.8846877754498852E-3</c:v>
                </c:pt>
                <c:pt idx="359">
                  <c:v>1.9005452623449885E-2</c:v>
                </c:pt>
                <c:pt idx="360">
                  <c:v>3.0585659335449877E-2</c:v>
                </c:pt>
                <c:pt idx="361">
                  <c:v>4.1109792067449885E-2</c:v>
                </c:pt>
                <c:pt idx="362">
                  <c:v>5.4760605047450672E-2</c:v>
                </c:pt>
                <c:pt idx="363">
                  <c:v>7.0852582947450032E-2</c:v>
                </c:pt>
                <c:pt idx="364">
                  <c:v>8.2892135535450023E-2</c:v>
                </c:pt>
                <c:pt idx="365">
                  <c:v>8.9421420567451268E-2</c:v>
                </c:pt>
                <c:pt idx="366">
                  <c:v>9.1306404447449946E-2</c:v>
                </c:pt>
                <c:pt idx="367">
                  <c:v>8.979134734745163E-2</c:v>
                </c:pt>
                <c:pt idx="368">
                  <c:v>9.1697485971451401E-2</c:v>
                </c:pt>
                <c:pt idx="369">
                  <c:v>9.8205354223450267E-2</c:v>
                </c:pt>
                <c:pt idx="370">
                  <c:v>0.10556237339944989</c:v>
                </c:pt>
                <c:pt idx="371">
                  <c:v>0.11138698770344989</c:v>
                </c:pt>
                <c:pt idx="372">
                  <c:v>0.11151531000744988</c:v>
                </c:pt>
                <c:pt idx="373">
                  <c:v>0.10770347555545123</c:v>
                </c:pt>
                <c:pt idx="374">
                  <c:v>0.10578243155545022</c:v>
                </c:pt>
                <c:pt idx="375">
                  <c:v>0.10673390511545019</c:v>
                </c:pt>
                <c:pt idx="376">
                  <c:v>0.11139660761145002</c:v>
                </c:pt>
                <c:pt idx="377">
                  <c:v>0.11459762243145109</c:v>
                </c:pt>
                <c:pt idx="378">
                  <c:v>0.11282161240744992</c:v>
                </c:pt>
                <c:pt idx="379">
                  <c:v>0.10974162319944999</c:v>
                </c:pt>
                <c:pt idx="380">
                  <c:v>0.11016676195145145</c:v>
                </c:pt>
                <c:pt idx="381">
                  <c:v>0.11007569911544993</c:v>
                </c:pt>
                <c:pt idx="382">
                  <c:v>0.106196224423452</c:v>
                </c:pt>
                <c:pt idx="383">
                  <c:v>0.1018288246874499</c:v>
                </c:pt>
                <c:pt idx="384">
                  <c:v>0.1035536489514513</c:v>
                </c:pt>
                <c:pt idx="385">
                  <c:v>0.11118700757944991</c:v>
                </c:pt>
                <c:pt idx="386">
                  <c:v>0.11955636829144992</c:v>
                </c:pt>
                <c:pt idx="387">
                  <c:v>0.12610711191544988</c:v>
                </c:pt>
                <c:pt idx="388">
                  <c:v>0.13083923845545153</c:v>
                </c:pt>
                <c:pt idx="389">
                  <c:v>0.1337527479074499</c:v>
                </c:pt>
                <c:pt idx="390">
                  <c:v>0.13621694279945182</c:v>
                </c:pt>
                <c:pt idx="391">
                  <c:v>0.14183870585944991</c:v>
                </c:pt>
                <c:pt idx="392">
                  <c:v>0.15048225594344994</c:v>
                </c:pt>
                <c:pt idx="393">
                  <c:v>0.15776912641945182</c:v>
                </c:pt>
                <c:pt idx="394">
                  <c:v>0.1623272039274499</c:v>
                </c:pt>
                <c:pt idx="395">
                  <c:v>0.16525992753144991</c:v>
                </c:pt>
                <c:pt idx="396">
                  <c:v>0.16791756033944993</c:v>
                </c:pt>
                <c:pt idx="397">
                  <c:v>0.17002619782745182</c:v>
                </c:pt>
                <c:pt idx="398">
                  <c:v>0.16931117606744991</c:v>
                </c:pt>
                <c:pt idx="399">
                  <c:v>0.16510835883544991</c:v>
                </c:pt>
                <c:pt idx="400">
                  <c:v>0.1576502227154499</c:v>
                </c:pt>
                <c:pt idx="401">
                  <c:v>0.14896866597145136</c:v>
                </c:pt>
                <c:pt idx="402">
                  <c:v>0.14509914595945145</c:v>
                </c:pt>
                <c:pt idx="403">
                  <c:v>0.14662675789144991</c:v>
                </c:pt>
                <c:pt idx="404">
                  <c:v>0.14465067840744988</c:v>
                </c:pt>
                <c:pt idx="405">
                  <c:v>0.13416990327944989</c:v>
                </c:pt>
                <c:pt idx="406">
                  <c:v>0.12135972617144992</c:v>
                </c:pt>
                <c:pt idx="407">
                  <c:v>0.11109302241945022</c:v>
                </c:pt>
                <c:pt idx="408">
                  <c:v>0.10277700587544999</c:v>
                </c:pt>
                <c:pt idx="409">
                  <c:v>9.4173705187450066E-2</c:v>
                </c:pt>
                <c:pt idx="410">
                  <c:v>8.5117287711449871E-2</c:v>
                </c:pt>
                <c:pt idx="411">
                  <c:v>7.7181280403449973E-2</c:v>
                </c:pt>
                <c:pt idx="412">
                  <c:v>6.8122010063449923E-2</c:v>
                </c:pt>
                <c:pt idx="413">
                  <c:v>5.7287600447449932E-2</c:v>
                </c:pt>
                <c:pt idx="414">
                  <c:v>4.4261359795449866E-2</c:v>
                </c:pt>
                <c:pt idx="415">
                  <c:v>2.6803617703450449E-2</c:v>
                </c:pt>
                <c:pt idx="416">
                  <c:v>4.5813842714498869E-3</c:v>
                </c:pt>
                <c:pt idx="417">
                  <c:v>-2.1073004956550206E-2</c:v>
                </c:pt>
                <c:pt idx="418">
                  <c:v>-4.2998399392550096E-2</c:v>
                </c:pt>
                <c:pt idx="419">
                  <c:v>-6.0130273796550095E-2</c:v>
                </c:pt>
                <c:pt idx="420">
                  <c:v>-7.2763447200550113E-2</c:v>
                </c:pt>
                <c:pt idx="421">
                  <c:v>-8.1392901112550126E-2</c:v>
                </c:pt>
                <c:pt idx="422">
                  <c:v>-8.6032977928550095E-2</c:v>
                </c:pt>
                <c:pt idx="423">
                  <c:v>-8.610793722455011E-2</c:v>
                </c:pt>
                <c:pt idx="424">
                  <c:v>-8.3010551480550102E-2</c:v>
                </c:pt>
                <c:pt idx="425">
                  <c:v>-7.7381431748550902E-2</c:v>
                </c:pt>
                <c:pt idx="426">
                  <c:v>-7.1865734332550099E-2</c:v>
                </c:pt>
                <c:pt idx="427">
                  <c:v>-7.0541628804550102E-2</c:v>
                </c:pt>
                <c:pt idx="428">
                  <c:v>-7.1489174508550107E-2</c:v>
                </c:pt>
                <c:pt idx="429">
                  <c:v>-7.0222047316550101E-2</c:v>
                </c:pt>
                <c:pt idx="430">
                  <c:v>-6.4492702680550115E-2</c:v>
                </c:pt>
                <c:pt idx="431">
                  <c:v>-5.8961806388550045E-2</c:v>
                </c:pt>
                <c:pt idx="432">
                  <c:v>-5.5670959372549955E-2</c:v>
                </c:pt>
                <c:pt idx="433">
                  <c:v>-5.2375215852550103E-2</c:v>
                </c:pt>
                <c:pt idx="434">
                  <c:v>-4.972329476055011E-2</c:v>
                </c:pt>
                <c:pt idx="435">
                  <c:v>-4.6437674516550113E-2</c:v>
                </c:pt>
                <c:pt idx="436">
                  <c:v>-4.0813281156550946E-2</c:v>
                </c:pt>
                <c:pt idx="437">
                  <c:v>-3.0008984168550093E-2</c:v>
                </c:pt>
                <c:pt idx="438">
                  <c:v>-1.7438250284550091E-2</c:v>
                </c:pt>
                <c:pt idx="439">
                  <c:v>-3.2701470605501471E-3</c:v>
                </c:pt>
                <c:pt idx="440">
                  <c:v>9.7755370394501211E-3</c:v>
                </c:pt>
                <c:pt idx="441">
                  <c:v>2.0477403707449892E-2</c:v>
                </c:pt>
                <c:pt idx="442">
                  <c:v>3.0959282107450001E-2</c:v>
                </c:pt>
                <c:pt idx="443">
                  <c:v>3.8609593999449895E-2</c:v>
                </c:pt>
                <c:pt idx="444">
                  <c:v>4.3475267427449886E-2</c:v>
                </c:pt>
                <c:pt idx="445">
                  <c:v>5.1470920411449912E-2</c:v>
                </c:pt>
                <c:pt idx="446">
                  <c:v>6.3670680699449894E-2</c:v>
                </c:pt>
                <c:pt idx="447">
                  <c:v>7.4547543859449894E-2</c:v>
                </c:pt>
                <c:pt idx="448">
                  <c:v>8.0983374447449893E-2</c:v>
                </c:pt>
                <c:pt idx="449">
                  <c:v>8.5074519035450005E-2</c:v>
                </c:pt>
                <c:pt idx="450">
                  <c:v>8.7758810095450265E-2</c:v>
                </c:pt>
                <c:pt idx="451">
                  <c:v>8.9812134983449948E-2</c:v>
                </c:pt>
                <c:pt idx="452">
                  <c:v>9.5494191639450027E-2</c:v>
                </c:pt>
                <c:pt idx="453">
                  <c:v>0.10551491887144999</c:v>
                </c:pt>
                <c:pt idx="454">
                  <c:v>0.11589791153144992</c:v>
                </c:pt>
                <c:pt idx="455">
                  <c:v>0.11964867797545088</c:v>
                </c:pt>
                <c:pt idx="456">
                  <c:v>0.11929402597545169</c:v>
                </c:pt>
                <c:pt idx="457">
                  <c:v>0.12993142616344991</c:v>
                </c:pt>
                <c:pt idx="458">
                  <c:v>0.14085575138744991</c:v>
                </c:pt>
                <c:pt idx="459">
                  <c:v>0.14383255223544988</c:v>
                </c:pt>
                <c:pt idx="460">
                  <c:v>0.14617889457944991</c:v>
                </c:pt>
                <c:pt idx="461">
                  <c:v>0.14221983255945275</c:v>
                </c:pt>
                <c:pt idx="462">
                  <c:v>0.13009702991944988</c:v>
                </c:pt>
                <c:pt idx="463">
                  <c:v>0.12489884663944989</c:v>
                </c:pt>
                <c:pt idx="464">
                  <c:v>0.11878162034345101</c:v>
                </c:pt>
                <c:pt idx="465">
                  <c:v>0.1088998651794499</c:v>
                </c:pt>
                <c:pt idx="466">
                  <c:v>0.10335343047145019</c:v>
                </c:pt>
                <c:pt idx="467">
                  <c:v>0.10262887365545002</c:v>
                </c:pt>
                <c:pt idx="468">
                  <c:v>0.10527428410345094</c:v>
                </c:pt>
                <c:pt idx="469">
                  <c:v>0.1125247530274508</c:v>
                </c:pt>
                <c:pt idx="470">
                  <c:v>0.11555725311544993</c:v>
                </c:pt>
                <c:pt idx="471">
                  <c:v>0.10704187585145022</c:v>
                </c:pt>
                <c:pt idx="472">
                  <c:v>9.4636002023451654E-2</c:v>
                </c:pt>
                <c:pt idx="473">
                  <c:v>8.3358544639450208E-2</c:v>
                </c:pt>
                <c:pt idx="474">
                  <c:v>7.2758631011450886E-2</c:v>
                </c:pt>
                <c:pt idx="475">
                  <c:v>6.1937079507449935E-2</c:v>
                </c:pt>
                <c:pt idx="476">
                  <c:v>5.0239397603449948E-2</c:v>
                </c:pt>
                <c:pt idx="477">
                  <c:v>3.4523014259449931E-2</c:v>
                </c:pt>
                <c:pt idx="478">
                  <c:v>1.1942608847449921E-2</c:v>
                </c:pt>
                <c:pt idx="479">
                  <c:v>-5.2495816645501134E-3</c:v>
                </c:pt>
                <c:pt idx="480">
                  <c:v>-9.3953624685501006E-3</c:v>
                </c:pt>
                <c:pt idx="481">
                  <c:v>-6.8258784205501534E-3</c:v>
                </c:pt>
                <c:pt idx="482">
                  <c:v>-1.2238804708550105E-2</c:v>
                </c:pt>
                <c:pt idx="483">
                  <c:v>-1.7451698184550106E-2</c:v>
                </c:pt>
                <c:pt idx="484">
                  <c:v>-2.1655816868550466E-2</c:v>
                </c:pt>
                <c:pt idx="485">
                  <c:v>-2.979940098055011E-2</c:v>
                </c:pt>
                <c:pt idx="486">
                  <c:v>-3.2795394508550242E-2</c:v>
                </c:pt>
                <c:pt idx="487">
                  <c:v>-2.7467816912550454E-2</c:v>
                </c:pt>
                <c:pt idx="488">
                  <c:v>-2.5857106840550152E-2</c:v>
                </c:pt>
                <c:pt idx="489">
                  <c:v>-2.1803017940550517E-2</c:v>
                </c:pt>
                <c:pt idx="490">
                  <c:v>-1.4956009048550243E-2</c:v>
                </c:pt>
                <c:pt idx="491">
                  <c:v>-9.7739922565501548E-3</c:v>
                </c:pt>
                <c:pt idx="492">
                  <c:v>-5.8845398565501115E-3</c:v>
                </c:pt>
                <c:pt idx="493">
                  <c:v>1.4145820114498881E-3</c:v>
                </c:pt>
                <c:pt idx="494">
                  <c:v>8.5342136434498859E-3</c:v>
                </c:pt>
                <c:pt idx="495">
                  <c:v>5.9143358314498844E-3</c:v>
                </c:pt>
                <c:pt idx="496">
                  <c:v>-9.9639099255012563E-4</c:v>
                </c:pt>
                <c:pt idx="497">
                  <c:v>-1.0497648324550106E-2</c:v>
                </c:pt>
                <c:pt idx="498">
                  <c:v>-2.3592973212550109E-2</c:v>
                </c:pt>
                <c:pt idx="499">
                  <c:v>-3.9123469020550104E-2</c:v>
                </c:pt>
                <c:pt idx="500">
                  <c:v>-5.5475015184550065E-2</c:v>
                </c:pt>
                <c:pt idx="501">
                  <c:v>-7.2052187388550112E-2</c:v>
                </c:pt>
                <c:pt idx="502">
                  <c:v>-8.7463126848549982E-2</c:v>
                </c:pt>
                <c:pt idx="503">
                  <c:v>-8.3675716448550097E-2</c:v>
                </c:pt>
                <c:pt idx="504">
                  <c:v>-7.4146204828550874E-2</c:v>
                </c:pt>
                <c:pt idx="505">
                  <c:v>-7.1482459060550105E-2</c:v>
                </c:pt>
                <c:pt idx="506">
                  <c:v>-7.365597747255008E-2</c:v>
                </c:pt>
                <c:pt idx="507">
                  <c:v>-8.1497219044549984E-2</c:v>
                </c:pt>
                <c:pt idx="508">
                  <c:v>-9.4798266852550245E-2</c:v>
                </c:pt>
                <c:pt idx="509">
                  <c:v>-0.10649673120055163</c:v>
                </c:pt>
                <c:pt idx="510">
                  <c:v>-0.12029093876455108</c:v>
                </c:pt>
                <c:pt idx="511">
                  <c:v>-0.13993849980455159</c:v>
                </c:pt>
                <c:pt idx="512">
                  <c:v>-0.16513285115255008</c:v>
                </c:pt>
                <c:pt idx="513">
                  <c:v>-0.19430336664454967</c:v>
                </c:pt>
                <c:pt idx="514">
                  <c:v>-0.22220745998055008</c:v>
                </c:pt>
                <c:pt idx="515">
                  <c:v>-0.24094764656855044</c:v>
                </c:pt>
                <c:pt idx="516">
                  <c:v>-0.25223754158854733</c:v>
                </c:pt>
                <c:pt idx="517">
                  <c:v>-0.25838244344855038</c:v>
                </c:pt>
                <c:pt idx="518">
                  <c:v>-0.2677123114805503</c:v>
                </c:pt>
                <c:pt idx="519">
                  <c:v>-0.28330491924855566</c:v>
                </c:pt>
                <c:pt idx="520">
                  <c:v>-0.29374209198055323</c:v>
                </c:pt>
                <c:pt idx="521">
                  <c:v>-0.30048354559255414</c:v>
                </c:pt>
                <c:pt idx="522">
                  <c:v>-0.30668628416055516</c:v>
                </c:pt>
                <c:pt idx="523">
                  <c:v>-0.30750556009255436</c:v>
                </c:pt>
                <c:pt idx="524">
                  <c:v>-0.30428486025255647</c:v>
                </c:pt>
                <c:pt idx="525">
                  <c:v>-0.30458540661255323</c:v>
                </c:pt>
                <c:pt idx="526">
                  <c:v>-0.30837113641255032</c:v>
                </c:pt>
                <c:pt idx="527">
                  <c:v>-0.30940337461255363</c:v>
                </c:pt>
                <c:pt idx="528">
                  <c:v>-0.32009106888855032</c:v>
                </c:pt>
                <c:pt idx="529">
                  <c:v>-0.32386596497655629</c:v>
                </c:pt>
                <c:pt idx="530">
                  <c:v>-0.30958357622055516</c:v>
                </c:pt>
                <c:pt idx="531">
                  <c:v>-0.29271062432455425</c:v>
                </c:pt>
                <c:pt idx="532">
                  <c:v>-0.28377264402855007</c:v>
                </c:pt>
                <c:pt idx="533">
                  <c:v>-0.28002323552055008</c:v>
                </c:pt>
                <c:pt idx="534">
                  <c:v>-0.27392527984855425</c:v>
                </c:pt>
                <c:pt idx="535">
                  <c:v>-0.26469983562455018</c:v>
                </c:pt>
                <c:pt idx="536">
                  <c:v>-0.24646594785655226</c:v>
                </c:pt>
                <c:pt idx="537">
                  <c:v>-0.2172908215045502</c:v>
                </c:pt>
                <c:pt idx="538">
                  <c:v>-0.18853915339655161</c:v>
                </c:pt>
                <c:pt idx="539">
                  <c:v>-0.17741621859655243</c:v>
                </c:pt>
                <c:pt idx="540">
                  <c:v>-0.18106939019655258</c:v>
                </c:pt>
                <c:pt idx="541">
                  <c:v>-0.18181412159655044</c:v>
                </c:pt>
                <c:pt idx="542">
                  <c:v>-0.17972808274055024</c:v>
                </c:pt>
                <c:pt idx="543">
                  <c:v>-0.18351290422855013</c:v>
                </c:pt>
                <c:pt idx="544">
                  <c:v>-0.19144420777655041</c:v>
                </c:pt>
                <c:pt idx="545">
                  <c:v>-0.19627584145655014</c:v>
                </c:pt>
                <c:pt idx="546">
                  <c:v>-0.19218535196454967</c:v>
                </c:pt>
                <c:pt idx="547">
                  <c:v>-0.18602670947655009</c:v>
                </c:pt>
                <c:pt idx="548">
                  <c:v>-0.18972338515655238</c:v>
                </c:pt>
                <c:pt idx="549">
                  <c:v>-0.1942433042365502</c:v>
                </c:pt>
                <c:pt idx="550">
                  <c:v>-0.1758060034365502</c:v>
                </c:pt>
                <c:pt idx="551">
                  <c:v>-0.1392762531285501</c:v>
                </c:pt>
                <c:pt idx="552">
                  <c:v>-0.11001371334455008</c:v>
                </c:pt>
                <c:pt idx="553">
                  <c:v>-9.2656664500550226E-2</c:v>
                </c:pt>
                <c:pt idx="554">
                  <c:v>-9.5166021768550227E-2</c:v>
                </c:pt>
                <c:pt idx="555">
                  <c:v>-0.11786309485655012</c:v>
                </c:pt>
                <c:pt idx="556">
                  <c:v>-0.1396175620565501</c:v>
                </c:pt>
                <c:pt idx="557">
                  <c:v>-0.14435263655655009</c:v>
                </c:pt>
                <c:pt idx="558">
                  <c:v>-0.13691166031255009</c:v>
                </c:pt>
                <c:pt idx="559">
                  <c:v>-0.13560282115255007</c:v>
                </c:pt>
                <c:pt idx="560">
                  <c:v>-0.14283441615255021</c:v>
                </c:pt>
                <c:pt idx="561">
                  <c:v>-0.15976363448055159</c:v>
                </c:pt>
                <c:pt idx="562">
                  <c:v>-0.18512968587255021</c:v>
                </c:pt>
                <c:pt idx="563">
                  <c:v>-0.20645056614055007</c:v>
                </c:pt>
                <c:pt idx="564">
                  <c:v>-0.20509411218455006</c:v>
                </c:pt>
                <c:pt idx="565">
                  <c:v>-0.18454727240855009</c:v>
                </c:pt>
                <c:pt idx="566">
                  <c:v>-0.1662072210245501</c:v>
                </c:pt>
                <c:pt idx="567">
                  <c:v>-0.15286041949655021</c:v>
                </c:pt>
                <c:pt idx="568">
                  <c:v>-0.13836237408855007</c:v>
                </c:pt>
                <c:pt idx="569">
                  <c:v>-0.12137639844855012</c:v>
                </c:pt>
                <c:pt idx="570">
                  <c:v>-0.10889677873255167</c:v>
                </c:pt>
                <c:pt idx="571">
                  <c:v>-0.10482920599655079</c:v>
                </c:pt>
                <c:pt idx="572">
                  <c:v>-0.10185020709655009</c:v>
                </c:pt>
                <c:pt idx="573">
                  <c:v>-9.1806639176550076E-2</c:v>
                </c:pt>
                <c:pt idx="574">
                  <c:v>-8.3597933876550248E-2</c:v>
                </c:pt>
                <c:pt idx="575">
                  <c:v>-9.5561052300551216E-2</c:v>
                </c:pt>
                <c:pt idx="576">
                  <c:v>-0.12137973191655108</c:v>
                </c:pt>
                <c:pt idx="577">
                  <c:v>-0.13236002236854838</c:v>
                </c:pt>
                <c:pt idx="578">
                  <c:v>-0.12747602170054967</c:v>
                </c:pt>
                <c:pt idx="579">
                  <c:v>-0.12060026705255029</c:v>
                </c:pt>
                <c:pt idx="580">
                  <c:v>-0.11390464633655112</c:v>
                </c:pt>
                <c:pt idx="581">
                  <c:v>-0.10909568534855162</c:v>
                </c:pt>
                <c:pt idx="582">
                  <c:v>-0.11156250916855009</c:v>
                </c:pt>
                <c:pt idx="583">
                  <c:v>-0.12032334268455012</c:v>
                </c:pt>
                <c:pt idx="584">
                  <c:v>-0.12489300493655164</c:v>
                </c:pt>
                <c:pt idx="585">
                  <c:v>-0.12436922419655012</c:v>
                </c:pt>
                <c:pt idx="586">
                  <c:v>-0.12309754655655157</c:v>
                </c:pt>
                <c:pt idx="587">
                  <c:v>-0.11899596741255022</c:v>
                </c:pt>
                <c:pt idx="588">
                  <c:v>-0.11278129510455014</c:v>
                </c:pt>
                <c:pt idx="589">
                  <c:v>-0.10793737165255013</c:v>
                </c:pt>
                <c:pt idx="590">
                  <c:v>-0.10527747627255098</c:v>
                </c:pt>
                <c:pt idx="591">
                  <c:v>-0.10741393998455009</c:v>
                </c:pt>
                <c:pt idx="592">
                  <c:v>-0.11454195200455011</c:v>
                </c:pt>
                <c:pt idx="593">
                  <c:v>-0.12460022176055177</c:v>
                </c:pt>
                <c:pt idx="594">
                  <c:v>-0.13559069774455007</c:v>
                </c:pt>
                <c:pt idx="595">
                  <c:v>-0.14188565486455007</c:v>
                </c:pt>
                <c:pt idx="596">
                  <c:v>-0.14269710986055006</c:v>
                </c:pt>
                <c:pt idx="597">
                  <c:v>-0.14199080271655021</c:v>
                </c:pt>
                <c:pt idx="598">
                  <c:v>-0.14181510805255004</c:v>
                </c:pt>
                <c:pt idx="599">
                  <c:v>-0.14196213856855044</c:v>
                </c:pt>
                <c:pt idx="600">
                  <c:v>-0.1407940569045501</c:v>
                </c:pt>
                <c:pt idx="601">
                  <c:v>-0.13494522903255021</c:v>
                </c:pt>
                <c:pt idx="602">
                  <c:v>-0.13204479042455008</c:v>
                </c:pt>
                <c:pt idx="603">
                  <c:v>-0.13625616847255009</c:v>
                </c:pt>
                <c:pt idx="604">
                  <c:v>-0.14058364373255008</c:v>
                </c:pt>
                <c:pt idx="605">
                  <c:v>-0.14281228606055021</c:v>
                </c:pt>
                <c:pt idx="606">
                  <c:v>-0.1421692962045501</c:v>
                </c:pt>
                <c:pt idx="607">
                  <c:v>-0.13909446205255024</c:v>
                </c:pt>
                <c:pt idx="608">
                  <c:v>-0.1383520939325501</c:v>
                </c:pt>
                <c:pt idx="609">
                  <c:v>-0.14147897149655009</c:v>
                </c:pt>
                <c:pt idx="610">
                  <c:v>-0.14343785178055021</c:v>
                </c:pt>
                <c:pt idx="611">
                  <c:v>-0.1393438617245501</c:v>
                </c:pt>
                <c:pt idx="612">
                  <c:v>-0.13451365101655008</c:v>
                </c:pt>
                <c:pt idx="613">
                  <c:v>-0.12982974598854818</c:v>
                </c:pt>
                <c:pt idx="614">
                  <c:v>-0.12732249304455007</c:v>
                </c:pt>
                <c:pt idx="615">
                  <c:v>-0.13184720334055008</c:v>
                </c:pt>
                <c:pt idx="616">
                  <c:v>-0.1375496613005501</c:v>
                </c:pt>
                <c:pt idx="617">
                  <c:v>-0.13943283043255156</c:v>
                </c:pt>
                <c:pt idx="618">
                  <c:v>-0.13589360464054967</c:v>
                </c:pt>
                <c:pt idx="619">
                  <c:v>-0.12767089218854835</c:v>
                </c:pt>
                <c:pt idx="620">
                  <c:v>-0.11966582277655188</c:v>
                </c:pt>
                <c:pt idx="621">
                  <c:v>-0.11268210322055019</c:v>
                </c:pt>
                <c:pt idx="622">
                  <c:v>-0.10394842433655016</c:v>
                </c:pt>
                <c:pt idx="623">
                  <c:v>-9.3044916620550144E-2</c:v>
                </c:pt>
                <c:pt idx="624">
                  <c:v>-7.9909757004550178E-2</c:v>
                </c:pt>
                <c:pt idx="625">
                  <c:v>-6.5340454196550157E-2</c:v>
                </c:pt>
                <c:pt idx="626">
                  <c:v>-5.4213684896551033E-2</c:v>
                </c:pt>
                <c:pt idx="627">
                  <c:v>-4.9255843444549967E-2</c:v>
                </c:pt>
                <c:pt idx="628">
                  <c:v>-4.6900372448550075E-2</c:v>
                </c:pt>
                <c:pt idx="629">
                  <c:v>-4.2742934200550524E-2</c:v>
                </c:pt>
                <c:pt idx="630">
                  <c:v>-3.4380104220550121E-2</c:v>
                </c:pt>
                <c:pt idx="631">
                  <c:v>-2.5099116700550216E-2</c:v>
                </c:pt>
                <c:pt idx="632">
                  <c:v>-1.7061124624550315E-2</c:v>
                </c:pt>
                <c:pt idx="633">
                  <c:v>-5.2657552685501227E-3</c:v>
                </c:pt>
                <c:pt idx="634">
                  <c:v>1.0872134559449895E-2</c:v>
                </c:pt>
                <c:pt idx="635">
                  <c:v>2.5336016899449889E-2</c:v>
                </c:pt>
                <c:pt idx="636">
                  <c:v>3.3701221539449898E-2</c:v>
                </c:pt>
                <c:pt idx="637">
                  <c:v>4.3396902599449894E-2</c:v>
                </c:pt>
                <c:pt idx="638">
                  <c:v>5.5178716099449895E-2</c:v>
                </c:pt>
                <c:pt idx="639">
                  <c:v>6.8682218951449922E-2</c:v>
                </c:pt>
                <c:pt idx="640">
                  <c:v>8.7984600707449928E-2</c:v>
                </c:pt>
                <c:pt idx="641">
                  <c:v>0.10486742414344992</c:v>
                </c:pt>
                <c:pt idx="642">
                  <c:v>0.11513044345545106</c:v>
                </c:pt>
                <c:pt idx="643">
                  <c:v>0.12337323238345091</c:v>
                </c:pt>
                <c:pt idx="644">
                  <c:v>0.1298391456994499</c:v>
                </c:pt>
                <c:pt idx="645">
                  <c:v>0.13190830578345136</c:v>
                </c:pt>
                <c:pt idx="646">
                  <c:v>0.1306179143074499</c:v>
                </c:pt>
                <c:pt idx="647">
                  <c:v>0.13023537224744991</c:v>
                </c:pt>
                <c:pt idx="648">
                  <c:v>0.13021683983945173</c:v>
                </c:pt>
                <c:pt idx="649">
                  <c:v>0.12433933576744989</c:v>
                </c:pt>
                <c:pt idx="650">
                  <c:v>0.11168319002344992</c:v>
                </c:pt>
                <c:pt idx="651">
                  <c:v>0.1000189022274499</c:v>
                </c:pt>
                <c:pt idx="652">
                  <c:v>9.6237102431450006E-2</c:v>
                </c:pt>
                <c:pt idx="653">
                  <c:v>9.8908943103451649E-2</c:v>
                </c:pt>
                <c:pt idx="654">
                  <c:v>9.9496066759451524E-2</c:v>
                </c:pt>
                <c:pt idx="655">
                  <c:v>9.4172873543450747E-2</c:v>
                </c:pt>
                <c:pt idx="656">
                  <c:v>8.5735573639450266E-2</c:v>
                </c:pt>
                <c:pt idx="657">
                  <c:v>7.7480887787449881E-2</c:v>
                </c:pt>
                <c:pt idx="658">
                  <c:v>7.0366540487449919E-2</c:v>
                </c:pt>
                <c:pt idx="659">
                  <c:v>6.5875818099449895E-2</c:v>
                </c:pt>
                <c:pt idx="660">
                  <c:v>6.5705976367449903E-2</c:v>
                </c:pt>
                <c:pt idx="661">
                  <c:v>6.8963124375449908E-2</c:v>
                </c:pt>
                <c:pt idx="662">
                  <c:v>6.8250920887449912E-2</c:v>
                </c:pt>
                <c:pt idx="663">
                  <c:v>6.3003955147449914E-2</c:v>
                </c:pt>
                <c:pt idx="664">
                  <c:v>5.6105675451449906E-2</c:v>
                </c:pt>
                <c:pt idx="665">
                  <c:v>4.9548632995449933E-2</c:v>
                </c:pt>
                <c:pt idx="666">
                  <c:v>5.0454093795449892E-2</c:v>
                </c:pt>
                <c:pt idx="667">
                  <c:v>5.2657228607449882E-2</c:v>
                </c:pt>
                <c:pt idx="668">
                  <c:v>5.0027124883449903E-2</c:v>
                </c:pt>
                <c:pt idx="669">
                  <c:v>4.3234258051449891E-2</c:v>
                </c:pt>
                <c:pt idx="670">
                  <c:v>3.9933566039449891E-2</c:v>
                </c:pt>
                <c:pt idx="671">
                  <c:v>4.0460907987450084E-2</c:v>
                </c:pt>
                <c:pt idx="672">
                  <c:v>4.1010580035449912E-2</c:v>
                </c:pt>
                <c:pt idx="673">
                  <c:v>4.4111242287449899E-2</c:v>
                </c:pt>
                <c:pt idx="674">
                  <c:v>5.6262155247449895E-2</c:v>
                </c:pt>
                <c:pt idx="675">
                  <c:v>7.8252074835450033E-2</c:v>
                </c:pt>
                <c:pt idx="676">
                  <c:v>9.8533743079451175E-2</c:v>
                </c:pt>
                <c:pt idx="677">
                  <c:v>0.10964597324345145</c:v>
                </c:pt>
                <c:pt idx="678">
                  <c:v>0.11430325255944992</c:v>
                </c:pt>
                <c:pt idx="679">
                  <c:v>0.11981931447944991</c:v>
                </c:pt>
                <c:pt idx="680">
                  <c:v>0.12687781132744988</c:v>
                </c:pt>
                <c:pt idx="681">
                  <c:v>0.13270672286744994</c:v>
                </c:pt>
                <c:pt idx="682">
                  <c:v>0.13661276072344988</c:v>
                </c:pt>
                <c:pt idx="683">
                  <c:v>0.14270180120744991</c:v>
                </c:pt>
                <c:pt idx="684">
                  <c:v>0.15250788937945156</c:v>
                </c:pt>
                <c:pt idx="685">
                  <c:v>0.16593895695145044</c:v>
                </c:pt>
                <c:pt idx="686">
                  <c:v>0.18145406620344992</c:v>
                </c:pt>
                <c:pt idx="687">
                  <c:v>0.19349454995944992</c:v>
                </c:pt>
                <c:pt idx="688">
                  <c:v>0.20081520156745269</c:v>
                </c:pt>
                <c:pt idx="689">
                  <c:v>0.20097881530344988</c:v>
                </c:pt>
                <c:pt idx="690">
                  <c:v>0.19460910043944993</c:v>
                </c:pt>
                <c:pt idx="691">
                  <c:v>0.18818638146345179</c:v>
                </c:pt>
                <c:pt idx="692">
                  <c:v>0.18802349856345218</c:v>
                </c:pt>
                <c:pt idx="693">
                  <c:v>0.19043255954745139</c:v>
                </c:pt>
                <c:pt idx="694">
                  <c:v>0.1942671213834499</c:v>
                </c:pt>
                <c:pt idx="695">
                  <c:v>0.19691678215545241</c:v>
                </c:pt>
                <c:pt idx="696">
                  <c:v>0.19898537509545094</c:v>
                </c:pt>
                <c:pt idx="697">
                  <c:v>0.20546566102745156</c:v>
                </c:pt>
                <c:pt idx="698">
                  <c:v>0.21399296316345179</c:v>
                </c:pt>
                <c:pt idx="699">
                  <c:v>0.21813718583945224</c:v>
                </c:pt>
                <c:pt idx="700">
                  <c:v>0.21712632319944991</c:v>
                </c:pt>
                <c:pt idx="701">
                  <c:v>0.21517490420744992</c:v>
                </c:pt>
                <c:pt idx="702">
                  <c:v>0.21456850342745179</c:v>
                </c:pt>
                <c:pt idx="703">
                  <c:v>0.21307465127944988</c:v>
                </c:pt>
                <c:pt idx="704">
                  <c:v>0.21069701249944994</c:v>
                </c:pt>
                <c:pt idx="705">
                  <c:v>0.20952232866744991</c:v>
                </c:pt>
                <c:pt idx="706">
                  <c:v>0.20964478628745156</c:v>
                </c:pt>
                <c:pt idx="707">
                  <c:v>0.20959489664344993</c:v>
                </c:pt>
                <c:pt idx="708">
                  <c:v>0.20555726251145182</c:v>
                </c:pt>
                <c:pt idx="709">
                  <c:v>0.19938036916744994</c:v>
                </c:pt>
                <c:pt idx="710">
                  <c:v>0.1915615923714499</c:v>
                </c:pt>
                <c:pt idx="711">
                  <c:v>0.17981133255145326</c:v>
                </c:pt>
                <c:pt idx="712">
                  <c:v>0.16753809329944991</c:v>
                </c:pt>
                <c:pt idx="713">
                  <c:v>0.15652560765944984</c:v>
                </c:pt>
                <c:pt idx="714">
                  <c:v>0.14991311261545176</c:v>
                </c:pt>
                <c:pt idx="715">
                  <c:v>0.14676087945544991</c:v>
                </c:pt>
                <c:pt idx="716">
                  <c:v>0.13885252979944968</c:v>
                </c:pt>
                <c:pt idx="717">
                  <c:v>0.1253744030274499</c:v>
                </c:pt>
                <c:pt idx="718">
                  <c:v>0.11317653264744992</c:v>
                </c:pt>
                <c:pt idx="719">
                  <c:v>0.10539806230344986</c:v>
                </c:pt>
                <c:pt idx="720">
                  <c:v>0.10028636648745012</c:v>
                </c:pt>
                <c:pt idx="721">
                  <c:v>9.9385132351450245E-2</c:v>
                </c:pt>
                <c:pt idx="722">
                  <c:v>9.7658998547451775E-2</c:v>
                </c:pt>
                <c:pt idx="723">
                  <c:v>8.7933135831449946E-2</c:v>
                </c:pt>
                <c:pt idx="724">
                  <c:v>7.164640597544987E-2</c:v>
                </c:pt>
                <c:pt idx="725">
                  <c:v>5.2254137935449932E-2</c:v>
                </c:pt>
                <c:pt idx="726">
                  <c:v>3.6320984119449895E-2</c:v>
                </c:pt>
                <c:pt idx="727">
                  <c:v>2.4170660475450002E-2</c:v>
                </c:pt>
                <c:pt idx="728">
                  <c:v>1.26798274154499E-2</c:v>
                </c:pt>
                <c:pt idx="729">
                  <c:v>2.71154744989403E-6</c:v>
                </c:pt>
                <c:pt idx="730">
                  <c:v>-1.2796429652550229E-2</c:v>
                </c:pt>
                <c:pt idx="731">
                  <c:v>-2.1024202452550256E-2</c:v>
                </c:pt>
                <c:pt idx="732">
                  <c:v>-2.3968628708550068E-2</c:v>
                </c:pt>
                <c:pt idx="733">
                  <c:v>-2.5304130756550112E-2</c:v>
                </c:pt>
                <c:pt idx="734">
                  <c:v>-2.9150430068550105E-2</c:v>
                </c:pt>
                <c:pt idx="735">
                  <c:v>-3.5952308616550202E-2</c:v>
                </c:pt>
                <c:pt idx="736">
                  <c:v>-4.2084914228550124E-2</c:v>
                </c:pt>
                <c:pt idx="737">
                  <c:v>-4.5428664192550088E-2</c:v>
                </c:pt>
                <c:pt idx="738">
                  <c:v>-4.6792131692550122E-2</c:v>
                </c:pt>
                <c:pt idx="739">
                  <c:v>-4.8328818516550055E-2</c:v>
                </c:pt>
                <c:pt idx="740">
                  <c:v>-4.993850707655012E-2</c:v>
                </c:pt>
                <c:pt idx="741">
                  <c:v>-4.8527692912550123E-2</c:v>
                </c:pt>
                <c:pt idx="742">
                  <c:v>-4.229941461655011E-2</c:v>
                </c:pt>
                <c:pt idx="743">
                  <c:v>-3.3331037240550102E-2</c:v>
                </c:pt>
                <c:pt idx="744">
                  <c:v>-2.4212172752550252E-2</c:v>
                </c:pt>
                <c:pt idx="745">
                  <c:v>-1.3788123784550264E-2</c:v>
                </c:pt>
                <c:pt idx="746">
                  <c:v>-4.7490883485501534E-3</c:v>
                </c:pt>
                <c:pt idx="747">
                  <c:v>-2.3246201125501072E-3</c:v>
                </c:pt>
                <c:pt idx="748">
                  <c:v>-2.0077541165501212E-3</c:v>
                </c:pt>
                <c:pt idx="749">
                  <c:v>1.6046156074498901E-3</c:v>
                </c:pt>
                <c:pt idx="750">
                  <c:v>7.7211589714498933E-3</c:v>
                </c:pt>
                <c:pt idx="751">
                  <c:v>9.3656010994500986E-3</c:v>
                </c:pt>
                <c:pt idx="752">
                  <c:v>5.4263056794498984E-3</c:v>
                </c:pt>
                <c:pt idx="753">
                  <c:v>9.0143489144989708E-4</c:v>
                </c:pt>
                <c:pt idx="754">
                  <c:v>3.2011066274499379E-3</c:v>
                </c:pt>
                <c:pt idx="755">
                  <c:v>1.6204568095449907E-2</c:v>
                </c:pt>
                <c:pt idx="756">
                  <c:v>3.3314787823449904E-2</c:v>
                </c:pt>
                <c:pt idx="757">
                  <c:v>4.5392827027450615E-2</c:v>
                </c:pt>
                <c:pt idx="758">
                  <c:v>5.4178630511449923E-2</c:v>
                </c:pt>
                <c:pt idx="759">
                  <c:v>6.0145512655449887E-2</c:v>
                </c:pt>
                <c:pt idx="760">
                  <c:v>6.3777750019449894E-2</c:v>
                </c:pt>
                <c:pt idx="761">
                  <c:v>6.7634133403449911E-2</c:v>
                </c:pt>
                <c:pt idx="762">
                  <c:v>7.2088101919450004E-2</c:v>
                </c:pt>
                <c:pt idx="763">
                  <c:v>7.71482798914499E-2</c:v>
                </c:pt>
                <c:pt idx="764">
                  <c:v>8.2761100987450223E-2</c:v>
                </c:pt>
                <c:pt idx="765">
                  <c:v>8.841266108345E-2</c:v>
                </c:pt>
                <c:pt idx="766">
                  <c:v>9.3864610439450727E-2</c:v>
                </c:pt>
                <c:pt idx="767">
                  <c:v>9.8238315815450228E-2</c:v>
                </c:pt>
                <c:pt idx="768">
                  <c:v>0.10161916982744991</c:v>
                </c:pt>
                <c:pt idx="769">
                  <c:v>0.1048513692634499</c:v>
                </c:pt>
                <c:pt idx="770">
                  <c:v>0.10425155265145022</c:v>
                </c:pt>
                <c:pt idx="771">
                  <c:v>8.8412664451449907E-2</c:v>
                </c:pt>
                <c:pt idx="772">
                  <c:v>6.3342663523449902E-2</c:v>
                </c:pt>
                <c:pt idx="773">
                  <c:v>4.6475834035449901E-2</c:v>
                </c:pt>
                <c:pt idx="774">
                  <c:v>3.7573472327450369E-2</c:v>
                </c:pt>
                <c:pt idx="775">
                  <c:v>2.5983940175450321E-2</c:v>
                </c:pt>
                <c:pt idx="776">
                  <c:v>1.17516802234499E-2</c:v>
                </c:pt>
                <c:pt idx="777">
                  <c:v>3.1308310594499534E-3</c:v>
                </c:pt>
                <c:pt idx="778">
                  <c:v>1.5569487394499221E-3</c:v>
                </c:pt>
                <c:pt idx="779">
                  <c:v>1.5907078194499107E-3</c:v>
                </c:pt>
                <c:pt idx="780">
                  <c:v>-4.6065567685500807E-3</c:v>
                </c:pt>
                <c:pt idx="781">
                  <c:v>-1.7072330256550097E-2</c:v>
                </c:pt>
                <c:pt idx="782">
                  <c:v>-2.6771862692550472E-2</c:v>
                </c:pt>
                <c:pt idx="783">
                  <c:v>-3.437457794855011E-2</c:v>
                </c:pt>
                <c:pt idx="784">
                  <c:v>-4.0061583988550094E-2</c:v>
                </c:pt>
                <c:pt idx="785">
                  <c:v>-4.3720382796549967E-2</c:v>
                </c:pt>
                <c:pt idx="786">
                  <c:v>-4.9292562988550094E-2</c:v>
                </c:pt>
                <c:pt idx="787">
                  <c:v>-6.3616903380550094E-2</c:v>
                </c:pt>
                <c:pt idx="788">
                  <c:v>-8.5480786156549984E-2</c:v>
                </c:pt>
                <c:pt idx="789">
                  <c:v>-0.10348647715655022</c:v>
                </c:pt>
                <c:pt idx="790">
                  <c:v>-0.11571772015255009</c:v>
                </c:pt>
                <c:pt idx="791">
                  <c:v>-0.12331128293655139</c:v>
                </c:pt>
                <c:pt idx="792">
                  <c:v>-0.12652474785655013</c:v>
                </c:pt>
                <c:pt idx="793">
                  <c:v>-0.12600639229655011</c:v>
                </c:pt>
                <c:pt idx="794">
                  <c:v>-0.12319035802855122</c:v>
                </c:pt>
                <c:pt idx="795">
                  <c:v>-0.11865701435655013</c:v>
                </c:pt>
                <c:pt idx="796">
                  <c:v>-0.10206128192455124</c:v>
                </c:pt>
                <c:pt idx="797">
                  <c:v>-7.9512201156551318E-2</c:v>
                </c:pt>
                <c:pt idx="798">
                  <c:v>-6.8066438824550934E-2</c:v>
                </c:pt>
                <c:pt idx="799">
                  <c:v>-6.5198235764550083E-2</c:v>
                </c:pt>
                <c:pt idx="800">
                  <c:v>-5.8978261204550096E-2</c:v>
                </c:pt>
                <c:pt idx="801">
                  <c:v>-4.8105454624550105E-2</c:v>
                </c:pt>
                <c:pt idx="802">
                  <c:v>-3.6928801820550111E-2</c:v>
                </c:pt>
                <c:pt idx="803">
                  <c:v>-2.6870886500550212E-2</c:v>
                </c:pt>
                <c:pt idx="804">
                  <c:v>-1.98520532245503E-2</c:v>
                </c:pt>
                <c:pt idx="805">
                  <c:v>-1.5816080224550121E-2</c:v>
                </c:pt>
                <c:pt idx="806">
                  <c:v>-1.3996692020550098E-2</c:v>
                </c:pt>
                <c:pt idx="807">
                  <c:v>-1.4046403984550109E-2</c:v>
                </c:pt>
                <c:pt idx="808">
                  <c:v>-1.4299909872550112E-2</c:v>
                </c:pt>
                <c:pt idx="809">
                  <c:v>-1.5165381904550121E-2</c:v>
                </c:pt>
                <c:pt idx="810">
                  <c:v>-1.7763429928550161E-2</c:v>
                </c:pt>
                <c:pt idx="811">
                  <c:v>-2.3512326740550107E-2</c:v>
                </c:pt>
                <c:pt idx="812">
                  <c:v>-2.6286068160550211E-2</c:v>
                </c:pt>
                <c:pt idx="813">
                  <c:v>-2.1539309676550506E-2</c:v>
                </c:pt>
                <c:pt idx="814">
                  <c:v>-1.6990606776550111E-2</c:v>
                </c:pt>
                <c:pt idx="815">
                  <c:v>-1.529800430055012E-2</c:v>
                </c:pt>
                <c:pt idx="816">
                  <c:v>-1.8575631864550121E-2</c:v>
                </c:pt>
                <c:pt idx="817">
                  <c:v>-2.6742045256550211E-2</c:v>
                </c:pt>
                <c:pt idx="818">
                  <c:v>-3.9211028112550152E-2</c:v>
                </c:pt>
                <c:pt idx="819">
                  <c:v>-5.5571599676549947E-2</c:v>
                </c:pt>
                <c:pt idx="820">
                  <c:v>-7.3263522708550119E-2</c:v>
                </c:pt>
                <c:pt idx="821">
                  <c:v>-9.1534969536551741E-2</c:v>
                </c:pt>
                <c:pt idx="822">
                  <c:v>-0.10549179570855123</c:v>
                </c:pt>
                <c:pt idx="823">
                  <c:v>-0.1124655739365516</c:v>
                </c:pt>
                <c:pt idx="824">
                  <c:v>-0.11770451066855096</c:v>
                </c:pt>
                <c:pt idx="825">
                  <c:v>-0.12636830577255009</c:v>
                </c:pt>
                <c:pt idx="826">
                  <c:v>-0.13981065103255014</c:v>
                </c:pt>
                <c:pt idx="827">
                  <c:v>-0.15367075806854844</c:v>
                </c:pt>
                <c:pt idx="828">
                  <c:v>-0.16122002056854987</c:v>
                </c:pt>
                <c:pt idx="829">
                  <c:v>-0.16483982705655012</c:v>
                </c:pt>
                <c:pt idx="830">
                  <c:v>-0.17178692815655011</c:v>
                </c:pt>
                <c:pt idx="831">
                  <c:v>-0.18459851742855013</c:v>
                </c:pt>
                <c:pt idx="832">
                  <c:v>-0.1961567930765501</c:v>
                </c:pt>
                <c:pt idx="833">
                  <c:v>-0.20416779305255014</c:v>
                </c:pt>
                <c:pt idx="834">
                  <c:v>-0.20348271936854967</c:v>
                </c:pt>
                <c:pt idx="835">
                  <c:v>-0.20299626185655181</c:v>
                </c:pt>
                <c:pt idx="836">
                  <c:v>-0.19541814048855041</c:v>
                </c:pt>
                <c:pt idx="837">
                  <c:v>-0.18091215831655041</c:v>
                </c:pt>
                <c:pt idx="838">
                  <c:v>-0.16751846466855014</c:v>
                </c:pt>
                <c:pt idx="839">
                  <c:v>-0.16281021678726748</c:v>
                </c:pt>
                <c:pt idx="840">
                  <c:v>-0.15401752082598141</c:v>
                </c:pt>
                <c:pt idx="841">
                  <c:v>-0.13983530328069679</c:v>
                </c:pt>
                <c:pt idx="842">
                  <c:v>-0.12655349339541241</c:v>
                </c:pt>
                <c:pt idx="843">
                  <c:v>-0.12023683023812885</c:v>
                </c:pt>
                <c:pt idx="844">
                  <c:v>-0.11851598528084342</c:v>
                </c:pt>
                <c:pt idx="845">
                  <c:v>-0.11762280217556002</c:v>
                </c:pt>
                <c:pt idx="846">
                  <c:v>-0.11789121819827454</c:v>
                </c:pt>
                <c:pt idx="847">
                  <c:v>-0.1191482860529901</c:v>
                </c:pt>
                <c:pt idx="848">
                  <c:v>-0.12054279003970564</c:v>
                </c:pt>
                <c:pt idx="849">
                  <c:v>-0.1217371083064212</c:v>
                </c:pt>
                <c:pt idx="850">
                  <c:v>-0.12078479779313676</c:v>
                </c:pt>
                <c:pt idx="851">
                  <c:v>-0.11178763522785228</c:v>
                </c:pt>
                <c:pt idx="852">
                  <c:v>-9.9885540398568728E-2</c:v>
                </c:pt>
                <c:pt idx="853">
                  <c:v>-9.6505597909284632E-2</c:v>
                </c:pt>
                <c:pt idx="854">
                  <c:v>-0.10128011138399892</c:v>
                </c:pt>
                <c:pt idx="855">
                  <c:v>-0.10630055433871449</c:v>
                </c:pt>
                <c:pt idx="856">
                  <c:v>-0.10473569975743119</c:v>
                </c:pt>
                <c:pt idx="857">
                  <c:v>-0.10081155218014561</c:v>
                </c:pt>
                <c:pt idx="858">
                  <c:v>-9.5576592026862764E-2</c:v>
                </c:pt>
                <c:pt idx="859">
                  <c:v>-9.4336824125577298E-2</c:v>
                </c:pt>
                <c:pt idx="860">
                  <c:v>-8.9354961540294556E-2</c:v>
                </c:pt>
                <c:pt idx="861">
                  <c:v>-8.7694997195009367E-2</c:v>
                </c:pt>
                <c:pt idx="862">
                  <c:v>-9.0894616397723546E-2</c:v>
                </c:pt>
                <c:pt idx="863">
                  <c:v>-9.568377844843895E-2</c:v>
                </c:pt>
                <c:pt idx="864">
                  <c:v>-9.3309103776439764E-2</c:v>
                </c:pt>
                <c:pt idx="865">
                  <c:v>-8.9583703456438929E-2</c:v>
                </c:pt>
                <c:pt idx="866">
                  <c:v>-8.3888336596440433E-2</c:v>
                </c:pt>
                <c:pt idx="867">
                  <c:v>-7.9349691908440101E-2</c:v>
                </c:pt>
                <c:pt idx="868">
                  <c:v>-7.7370102020438938E-2</c:v>
                </c:pt>
                <c:pt idx="869">
                  <c:v>-7.7805382344438984E-2</c:v>
                </c:pt>
                <c:pt idx="870">
                  <c:v>-7.7012379128439806E-2</c:v>
                </c:pt>
                <c:pt idx="871">
                  <c:v>-7.2609965524438949E-2</c:v>
                </c:pt>
                <c:pt idx="872">
                  <c:v>-6.8630930148439184E-2</c:v>
                </c:pt>
                <c:pt idx="873">
                  <c:v>-6.8840090804439022E-2</c:v>
                </c:pt>
                <c:pt idx="874">
                  <c:v>-6.9931210540439034E-2</c:v>
                </c:pt>
                <c:pt idx="875">
                  <c:v>-6.7684408912438931E-2</c:v>
                </c:pt>
                <c:pt idx="876">
                  <c:v>-6.3053079036438933E-2</c:v>
                </c:pt>
                <c:pt idx="877">
                  <c:v>-5.4708422016439731E-2</c:v>
                </c:pt>
                <c:pt idx="878">
                  <c:v>-4.2145647392438916E-2</c:v>
                </c:pt>
                <c:pt idx="879">
                  <c:v>-3.1615996232438943E-2</c:v>
                </c:pt>
                <c:pt idx="880">
                  <c:v>-2.6343748608438952E-2</c:v>
                </c:pt>
                <c:pt idx="881">
                  <c:v>-2.4493203768438946E-2</c:v>
                </c:pt>
                <c:pt idx="882">
                  <c:v>-2.4173768632438936E-2</c:v>
                </c:pt>
                <c:pt idx="883">
                  <c:v>-2.5170139648438936E-2</c:v>
                </c:pt>
                <c:pt idx="884">
                  <c:v>-2.9644194800438929E-2</c:v>
                </c:pt>
                <c:pt idx="885">
                  <c:v>-4.0433389068438984E-2</c:v>
                </c:pt>
                <c:pt idx="886">
                  <c:v>-5.4213767092439434E-2</c:v>
                </c:pt>
                <c:pt idx="887">
                  <c:v>-6.2674101724438935E-2</c:v>
                </c:pt>
                <c:pt idx="888">
                  <c:v>-6.1966242824439112E-2</c:v>
                </c:pt>
                <c:pt idx="889">
                  <c:v>-5.5857857780438926E-2</c:v>
                </c:pt>
                <c:pt idx="890">
                  <c:v>-5.3705694752439671E-2</c:v>
                </c:pt>
                <c:pt idx="891">
                  <c:v>-6.1186322184438931E-2</c:v>
                </c:pt>
                <c:pt idx="892">
                  <c:v>-7.2765480888439982E-2</c:v>
                </c:pt>
                <c:pt idx="893">
                  <c:v>-7.9674544372438941E-2</c:v>
                </c:pt>
                <c:pt idx="894">
                  <c:v>-8.0999927216438963E-2</c:v>
                </c:pt>
                <c:pt idx="895">
                  <c:v>-8.1011894744438942E-2</c:v>
                </c:pt>
                <c:pt idx="896">
                  <c:v>-8.0313700932438919E-2</c:v>
                </c:pt>
                <c:pt idx="897">
                  <c:v>-7.6621688696438942E-2</c:v>
                </c:pt>
                <c:pt idx="898">
                  <c:v>-6.9420962224438984E-2</c:v>
                </c:pt>
                <c:pt idx="899">
                  <c:v>-5.9542689240439733E-2</c:v>
                </c:pt>
                <c:pt idx="900">
                  <c:v>-4.8734321332439434E-2</c:v>
                </c:pt>
                <c:pt idx="901">
                  <c:v>-4.1608358268438755E-2</c:v>
                </c:pt>
                <c:pt idx="902">
                  <c:v>-4.3628623588438942E-2</c:v>
                </c:pt>
                <c:pt idx="903">
                  <c:v>-5.2440217672438963E-2</c:v>
                </c:pt>
                <c:pt idx="904">
                  <c:v>-5.9140534584438992E-2</c:v>
                </c:pt>
                <c:pt idx="905">
                  <c:v>-6.0234097056439534E-2</c:v>
                </c:pt>
                <c:pt idx="906">
                  <c:v>-5.7951930172439013E-2</c:v>
                </c:pt>
                <c:pt idx="907">
                  <c:v>-5.3348428736438927E-2</c:v>
                </c:pt>
                <c:pt idx="908">
                  <c:v>-4.8237830988438993E-2</c:v>
                </c:pt>
                <c:pt idx="909">
                  <c:v>-4.5233999368438929E-2</c:v>
                </c:pt>
                <c:pt idx="910">
                  <c:v>-4.2941443992438925E-2</c:v>
                </c:pt>
                <c:pt idx="911">
                  <c:v>-3.7785819708438952E-2</c:v>
                </c:pt>
                <c:pt idx="912">
                  <c:v>-2.8346995308438924E-2</c:v>
                </c:pt>
                <c:pt idx="913">
                  <c:v>-1.7378633124438918E-2</c:v>
                </c:pt>
                <c:pt idx="914">
                  <c:v>-9.7003068604389567E-3</c:v>
                </c:pt>
                <c:pt idx="915">
                  <c:v>-7.4115794724389982E-3</c:v>
                </c:pt>
                <c:pt idx="916">
                  <c:v>-8.8784956524390682E-3</c:v>
                </c:pt>
                <c:pt idx="917">
                  <c:v>-1.2246783212439067E-2</c:v>
                </c:pt>
                <c:pt idx="918">
                  <c:v>-1.731370796043892E-2</c:v>
                </c:pt>
                <c:pt idx="919">
                  <c:v>-2.2924082812438927E-2</c:v>
                </c:pt>
                <c:pt idx="920">
                  <c:v>-2.7047697328439299E-2</c:v>
                </c:pt>
                <c:pt idx="921">
                  <c:v>-3.2023493892438928E-2</c:v>
                </c:pt>
                <c:pt idx="922">
                  <c:v>-4.1664600272438929E-2</c:v>
                </c:pt>
                <c:pt idx="923">
                  <c:v>-5.2990644244439729E-2</c:v>
                </c:pt>
                <c:pt idx="924">
                  <c:v>-5.9872971896439968E-2</c:v>
                </c:pt>
                <c:pt idx="925">
                  <c:v>-6.1032759804439132E-2</c:v>
                </c:pt>
                <c:pt idx="926">
                  <c:v>-5.8268949236438917E-2</c:v>
                </c:pt>
                <c:pt idx="927">
                  <c:v>-5.3656746724438917E-2</c:v>
                </c:pt>
                <c:pt idx="928">
                  <c:v>-5.035627480043995E-2</c:v>
                </c:pt>
                <c:pt idx="929">
                  <c:v>-4.9829168872438941E-2</c:v>
                </c:pt>
                <c:pt idx="930">
                  <c:v>-5.0431132352438984E-2</c:v>
                </c:pt>
                <c:pt idx="931">
                  <c:v>-5.1220783092438917E-2</c:v>
                </c:pt>
                <c:pt idx="932">
                  <c:v>-5.3230773580438928E-2</c:v>
                </c:pt>
                <c:pt idx="933">
                  <c:v>-5.5095668744439004E-2</c:v>
                </c:pt>
                <c:pt idx="934">
                  <c:v>-5.2687380116439003E-2</c:v>
                </c:pt>
                <c:pt idx="935">
                  <c:v>-4.4744983420439033E-2</c:v>
                </c:pt>
                <c:pt idx="936">
                  <c:v>-3.5178073560438936E-2</c:v>
                </c:pt>
                <c:pt idx="937">
                  <c:v>-2.9302084884438927E-2</c:v>
                </c:pt>
                <c:pt idx="938">
                  <c:v>-2.8922382540438923E-2</c:v>
                </c:pt>
                <c:pt idx="939">
                  <c:v>-3.2970878024439418E-2</c:v>
                </c:pt>
                <c:pt idx="940">
                  <c:v>-3.926385977243893E-2</c:v>
                </c:pt>
                <c:pt idx="941">
                  <c:v>-4.5046345132438916E-2</c:v>
                </c:pt>
                <c:pt idx="942">
                  <c:v>-4.9035219648439113E-2</c:v>
                </c:pt>
                <c:pt idx="943">
                  <c:v>-5.0645919280438906E-2</c:v>
                </c:pt>
                <c:pt idx="944">
                  <c:v>-4.9705999852440064E-2</c:v>
                </c:pt>
                <c:pt idx="945">
                  <c:v>-4.7378112376438943E-2</c:v>
                </c:pt>
                <c:pt idx="946">
                  <c:v>-4.1170680588438938E-2</c:v>
                </c:pt>
                <c:pt idx="947">
                  <c:v>-2.5828348064438941E-2</c:v>
                </c:pt>
                <c:pt idx="948">
                  <c:v>-2.8806277684389897E-3</c:v>
                </c:pt>
                <c:pt idx="949">
                  <c:v>1.9572997847561103E-2</c:v>
                </c:pt>
                <c:pt idx="950">
                  <c:v>3.6349777051561484E-2</c:v>
                </c:pt>
                <c:pt idx="951">
                  <c:v>4.7455523791561073E-2</c:v>
                </c:pt>
                <c:pt idx="952">
                  <c:v>5.5771371995561113E-2</c:v>
                </c:pt>
                <c:pt idx="953">
                  <c:v>6.5422134419561184E-2</c:v>
                </c:pt>
                <c:pt idx="954">
                  <c:v>7.7766649583561123E-2</c:v>
                </c:pt>
                <c:pt idx="955">
                  <c:v>8.9507536707561078E-2</c:v>
                </c:pt>
                <c:pt idx="956">
                  <c:v>9.6005487979561058E-2</c:v>
                </c:pt>
                <c:pt idx="957">
                  <c:v>9.4175253699561035E-2</c:v>
                </c:pt>
                <c:pt idx="958">
                  <c:v>8.2873233471560989E-2</c:v>
                </c:pt>
                <c:pt idx="959">
                  <c:v>6.4648920463561049E-2</c:v>
                </c:pt>
                <c:pt idx="960">
                  <c:v>5.0013122467561053E-2</c:v>
                </c:pt>
                <c:pt idx="961">
                  <c:v>4.9008754447561434E-2</c:v>
                </c:pt>
                <c:pt idx="962">
                  <c:v>5.2833629643561912E-2</c:v>
                </c:pt>
                <c:pt idx="963">
                  <c:v>4.8046809935561083E-2</c:v>
                </c:pt>
                <c:pt idx="964">
                  <c:v>3.4178566395561043E-2</c:v>
                </c:pt>
                <c:pt idx="965">
                  <c:v>2.1054537471561389E-2</c:v>
                </c:pt>
                <c:pt idx="966">
                  <c:v>1.511323910756106E-2</c:v>
                </c:pt>
                <c:pt idx="967">
                  <c:v>2.2165714611561086E-2</c:v>
                </c:pt>
                <c:pt idx="968">
                  <c:v>3.757765519956105E-2</c:v>
                </c:pt>
                <c:pt idx="969">
                  <c:v>4.9337700531561807E-2</c:v>
                </c:pt>
                <c:pt idx="970">
                  <c:v>5.3071069219561069E-2</c:v>
                </c:pt>
                <c:pt idx="971">
                  <c:v>5.3674942483560292E-2</c:v>
                </c:pt>
                <c:pt idx="972">
                  <c:v>5.5630106347561083E-2</c:v>
                </c:pt>
                <c:pt idx="973">
                  <c:v>5.6046283219561094E-2</c:v>
                </c:pt>
                <c:pt idx="974">
                  <c:v>4.8903125615561066E-2</c:v>
                </c:pt>
                <c:pt idx="975">
                  <c:v>3.4643618935561081E-2</c:v>
                </c:pt>
                <c:pt idx="976">
                  <c:v>1.9149792539561065E-2</c:v>
                </c:pt>
                <c:pt idx="977">
                  <c:v>7.8592680875612039E-3</c:v>
                </c:pt>
                <c:pt idx="978">
                  <c:v>-1.0639716438933801E-5</c:v>
                </c:pt>
                <c:pt idx="979">
                  <c:v>-4.7058740444389313E-3</c:v>
                </c:pt>
                <c:pt idx="980">
                  <c:v>-3.8312477004389272E-3</c:v>
                </c:pt>
                <c:pt idx="981">
                  <c:v>4.1435994395610824E-3</c:v>
                </c:pt>
                <c:pt idx="982">
                  <c:v>1.9310412223561085E-2</c:v>
                </c:pt>
                <c:pt idx="983">
                  <c:v>4.1386364003561084E-2</c:v>
                </c:pt>
                <c:pt idx="984">
                  <c:v>6.9679652375561063E-2</c:v>
                </c:pt>
                <c:pt idx="985">
                  <c:v>9.6581122243561052E-2</c:v>
                </c:pt>
                <c:pt idx="986">
                  <c:v>0.11183242467956105</c:v>
                </c:pt>
                <c:pt idx="987">
                  <c:v>0.12003672006356254</c:v>
                </c:pt>
                <c:pt idx="988">
                  <c:v>0.13119349521956106</c:v>
                </c:pt>
                <c:pt idx="989">
                  <c:v>0.14619540679156301</c:v>
                </c:pt>
                <c:pt idx="990">
                  <c:v>0.15767312253556109</c:v>
                </c:pt>
                <c:pt idx="991">
                  <c:v>0.16197031242756121</c:v>
                </c:pt>
                <c:pt idx="992">
                  <c:v>0.15550532431156144</c:v>
                </c:pt>
                <c:pt idx="993">
                  <c:v>0.14319311779956106</c:v>
                </c:pt>
                <c:pt idx="994">
                  <c:v>0.13588628569556124</c:v>
                </c:pt>
                <c:pt idx="995">
                  <c:v>0.13807251193156087</c:v>
                </c:pt>
                <c:pt idx="996">
                  <c:v>0.14455344148756358</c:v>
                </c:pt>
                <c:pt idx="997">
                  <c:v>0.14785780794756109</c:v>
                </c:pt>
                <c:pt idx="998">
                  <c:v>0.14599329289956409</c:v>
                </c:pt>
                <c:pt idx="999">
                  <c:v>0.14875746746356144</c:v>
                </c:pt>
                <c:pt idx="1000">
                  <c:v>0.15937852081556106</c:v>
                </c:pt>
                <c:pt idx="1001">
                  <c:v>0.16507042930756108</c:v>
                </c:pt>
                <c:pt idx="1002">
                  <c:v>0.16695362385956108</c:v>
                </c:pt>
                <c:pt idx="1003">
                  <c:v>0.16813616951156121</c:v>
                </c:pt>
                <c:pt idx="1004">
                  <c:v>0.16341235827956124</c:v>
                </c:pt>
                <c:pt idx="1005">
                  <c:v>0.1526278796355611</c:v>
                </c:pt>
                <c:pt idx="1006">
                  <c:v>0.13767267170355835</c:v>
                </c:pt>
                <c:pt idx="1007">
                  <c:v>0.12443378244356247</c:v>
                </c:pt>
                <c:pt idx="1008">
                  <c:v>0.11602251964756111</c:v>
                </c:pt>
                <c:pt idx="1009">
                  <c:v>0.10605020676756106</c:v>
                </c:pt>
                <c:pt idx="1010">
                  <c:v>9.5865467551561764E-2</c:v>
                </c:pt>
                <c:pt idx="1011">
                  <c:v>8.7496345499561243E-2</c:v>
                </c:pt>
                <c:pt idx="1012">
                  <c:v>7.3481511855561912E-2</c:v>
                </c:pt>
                <c:pt idx="1013">
                  <c:v>5.5027307123561103E-2</c:v>
                </c:pt>
                <c:pt idx="1014">
                  <c:v>4.0803254023561532E-2</c:v>
                </c:pt>
                <c:pt idx="1015">
                  <c:v>3.1511693127561094E-2</c:v>
                </c:pt>
                <c:pt idx="1016">
                  <c:v>2.7286992799561427E-2</c:v>
                </c:pt>
                <c:pt idx="1017">
                  <c:v>3.112450641156108E-2</c:v>
                </c:pt>
                <c:pt idx="1018">
                  <c:v>3.7239690195561212E-2</c:v>
                </c:pt>
                <c:pt idx="1019">
                  <c:v>3.7426154427561059E-2</c:v>
                </c:pt>
                <c:pt idx="1020">
                  <c:v>3.1533980623561511E-2</c:v>
                </c:pt>
                <c:pt idx="1021">
                  <c:v>2.1596533615561072E-2</c:v>
                </c:pt>
                <c:pt idx="1022">
                  <c:v>9.5722995755612612E-3</c:v>
                </c:pt>
                <c:pt idx="1023">
                  <c:v>-6.4444548443892908E-4</c:v>
                </c:pt>
                <c:pt idx="1024">
                  <c:v>-1.279559147243893E-2</c:v>
                </c:pt>
                <c:pt idx="1025">
                  <c:v>-2.985015442043893E-2</c:v>
                </c:pt>
                <c:pt idx="1026">
                  <c:v>-4.367699803643893E-2</c:v>
                </c:pt>
                <c:pt idx="1027">
                  <c:v>-5.9150368920438984E-2</c:v>
                </c:pt>
                <c:pt idx="1028">
                  <c:v>-7.6877082080438919E-2</c:v>
                </c:pt>
                <c:pt idx="1029">
                  <c:v>-9.0787579892438963E-2</c:v>
                </c:pt>
                <c:pt idx="1030">
                  <c:v>-0.10297481562843891</c:v>
                </c:pt>
                <c:pt idx="1031">
                  <c:v>-0.11441287674043893</c:v>
                </c:pt>
                <c:pt idx="1032">
                  <c:v>-0.12593217807244053</c:v>
                </c:pt>
                <c:pt idx="1033">
                  <c:v>-0.13395654522043896</c:v>
                </c:pt>
                <c:pt idx="1034">
                  <c:v>-0.13131998478444082</c:v>
                </c:pt>
                <c:pt idx="1035">
                  <c:v>-0.13358164284043894</c:v>
                </c:pt>
                <c:pt idx="1036">
                  <c:v>-0.15270396141244147</c:v>
                </c:pt>
                <c:pt idx="1037">
                  <c:v>-0.16739395313644087</c:v>
                </c:pt>
                <c:pt idx="1038">
                  <c:v>-0.16571982478843941</c:v>
                </c:pt>
                <c:pt idx="1039">
                  <c:v>-0.15779613007244314</c:v>
                </c:pt>
                <c:pt idx="1040">
                  <c:v>-0.15117952427243889</c:v>
                </c:pt>
                <c:pt idx="1041">
                  <c:v>-0.15001513644844169</c:v>
                </c:pt>
                <c:pt idx="1042">
                  <c:v>-0.15198970705244153</c:v>
                </c:pt>
                <c:pt idx="1043">
                  <c:v>-0.14641747162444133</c:v>
                </c:pt>
                <c:pt idx="1044">
                  <c:v>-0.12872889986044059</c:v>
                </c:pt>
                <c:pt idx="1045">
                  <c:v>-0.10832399681243893</c:v>
                </c:pt>
                <c:pt idx="1046">
                  <c:v>-9.6012495252438948E-2</c:v>
                </c:pt>
                <c:pt idx="1047">
                  <c:v>-9.2567244016438927E-2</c:v>
                </c:pt>
                <c:pt idx="1048">
                  <c:v>-9.1619033492438925E-2</c:v>
                </c:pt>
                <c:pt idx="1049">
                  <c:v>-8.9212791256438911E-2</c:v>
                </c:pt>
                <c:pt idx="1050">
                  <c:v>-8.6947383032438944E-2</c:v>
                </c:pt>
                <c:pt idx="1051">
                  <c:v>-8.6116348548440691E-2</c:v>
                </c:pt>
                <c:pt idx="1052">
                  <c:v>-8.4270648236438928E-2</c:v>
                </c:pt>
                <c:pt idx="1053">
                  <c:v>-7.8829451800438932E-2</c:v>
                </c:pt>
                <c:pt idx="1054">
                  <c:v>-6.9522024476439112E-2</c:v>
                </c:pt>
                <c:pt idx="1055">
                  <c:v>-5.6340153224438895E-2</c:v>
                </c:pt>
                <c:pt idx="1056">
                  <c:v>-3.6283129196438925E-2</c:v>
                </c:pt>
                <c:pt idx="1057">
                  <c:v>-1.1494404436439043E-2</c:v>
                </c:pt>
                <c:pt idx="1058">
                  <c:v>4.0856354756109024E-4</c:v>
                </c:pt>
                <c:pt idx="1059">
                  <c:v>-5.1616173124389196E-3</c:v>
                </c:pt>
                <c:pt idx="1060">
                  <c:v>-1.106293294443892E-2</c:v>
                </c:pt>
                <c:pt idx="1061">
                  <c:v>-3.0487202604389785E-3</c:v>
                </c:pt>
                <c:pt idx="1062">
                  <c:v>6.2576972635611421E-3</c:v>
                </c:pt>
                <c:pt idx="1063">
                  <c:v>4.0711966435610933E-3</c:v>
                </c:pt>
                <c:pt idx="1064">
                  <c:v>-6.7559832284389155E-3</c:v>
                </c:pt>
                <c:pt idx="1065">
                  <c:v>-1.6970984128438921E-2</c:v>
                </c:pt>
                <c:pt idx="1066">
                  <c:v>-2.0023195844438922E-2</c:v>
                </c:pt>
                <c:pt idx="1067">
                  <c:v>-2.2414521468438926E-2</c:v>
                </c:pt>
                <c:pt idx="1068">
                  <c:v>-2.8026748068438918E-2</c:v>
                </c:pt>
                <c:pt idx="1069">
                  <c:v>-3.3030760412438916E-2</c:v>
                </c:pt>
                <c:pt idx="1070">
                  <c:v>-4.6980047900438922E-2</c:v>
                </c:pt>
                <c:pt idx="1071">
                  <c:v>-5.2591075864438924E-2</c:v>
                </c:pt>
                <c:pt idx="1072">
                  <c:v>-5.3725034360438913E-2</c:v>
                </c:pt>
                <c:pt idx="1073">
                  <c:v>-5.43479239724396E-2</c:v>
                </c:pt>
                <c:pt idx="1074">
                  <c:v>-5.5806681848440384E-2</c:v>
                </c:pt>
                <c:pt idx="1075">
                  <c:v>-5.6971207600438917E-2</c:v>
                </c:pt>
                <c:pt idx="1076">
                  <c:v>-5.3704220708439013E-2</c:v>
                </c:pt>
                <c:pt idx="1077">
                  <c:v>-4.4292265108439033E-2</c:v>
                </c:pt>
                <c:pt idx="1078">
                  <c:v>-3.142240873643893E-2</c:v>
                </c:pt>
                <c:pt idx="1079">
                  <c:v>-1.8560115520438941E-2</c:v>
                </c:pt>
                <c:pt idx="1080">
                  <c:v>-5.1581206324389272E-3</c:v>
                </c:pt>
                <c:pt idx="1081">
                  <c:v>1.1123696055561075E-2</c:v>
                </c:pt>
                <c:pt idx="1082">
                  <c:v>1.0005399303561089E-2</c:v>
                </c:pt>
                <c:pt idx="1083">
                  <c:v>1.4759743835610806E-3</c:v>
                </c:pt>
                <c:pt idx="1084">
                  <c:v>-4.4724421004390018E-3</c:v>
                </c:pt>
                <c:pt idx="1085">
                  <c:v>-7.1575236004389154E-3</c:v>
                </c:pt>
                <c:pt idx="1086">
                  <c:v>-8.992884096439141E-3</c:v>
                </c:pt>
                <c:pt idx="1087">
                  <c:v>-8.7732843324390582E-3</c:v>
                </c:pt>
                <c:pt idx="1088">
                  <c:v>-5.0548059084389065E-3</c:v>
                </c:pt>
                <c:pt idx="1089">
                  <c:v>-1.4364331164389281E-3</c:v>
                </c:pt>
                <c:pt idx="1090">
                  <c:v>-3.5781278284389797E-3</c:v>
                </c:pt>
                <c:pt idx="1091">
                  <c:v>-8.1025877124390865E-3</c:v>
                </c:pt>
                <c:pt idx="1092">
                  <c:v>-4.1716724564389114E-3</c:v>
                </c:pt>
                <c:pt idx="1093">
                  <c:v>3.3596600995610838E-3</c:v>
                </c:pt>
                <c:pt idx="1094">
                  <c:v>7.0134768955610934E-3</c:v>
                </c:pt>
                <c:pt idx="1095">
                  <c:v>1.3740276403561081E-2</c:v>
                </c:pt>
                <c:pt idx="1096">
                  <c:v>1.1958903767561081E-2</c:v>
                </c:pt>
                <c:pt idx="1097">
                  <c:v>1.0831821191561243E-2</c:v>
                </c:pt>
                <c:pt idx="1098">
                  <c:v>1.3297458951561069E-2</c:v>
                </c:pt>
                <c:pt idx="1099">
                  <c:v>1.9518386111561082E-2</c:v>
                </c:pt>
                <c:pt idx="1100">
                  <c:v>2.867298985556109E-2</c:v>
                </c:pt>
                <c:pt idx="1101">
                  <c:v>3.529037752356172E-2</c:v>
                </c:pt>
                <c:pt idx="1102">
                  <c:v>3.479315578356109E-2</c:v>
                </c:pt>
                <c:pt idx="1103">
                  <c:v>2.8732443707561072E-2</c:v>
                </c:pt>
                <c:pt idx="1104">
                  <c:v>2.2531797827561567E-2</c:v>
                </c:pt>
                <c:pt idx="1105">
                  <c:v>1.9972561623561331E-2</c:v>
                </c:pt>
                <c:pt idx="1106">
                  <c:v>1.4401811455561081E-2</c:v>
                </c:pt>
                <c:pt idx="1107">
                  <c:v>1.0872047711561061E-2</c:v>
                </c:pt>
                <c:pt idx="1108">
                  <c:v>1.9449851867561371E-2</c:v>
                </c:pt>
                <c:pt idx="1109">
                  <c:v>3.1340462431561057E-2</c:v>
                </c:pt>
                <c:pt idx="1110">
                  <c:v>3.8995435511561059E-2</c:v>
                </c:pt>
                <c:pt idx="1111">
                  <c:v>4.2778089599561073E-2</c:v>
                </c:pt>
                <c:pt idx="1112">
                  <c:v>4.3835470743561082E-2</c:v>
                </c:pt>
                <c:pt idx="1113">
                  <c:v>4.3155202927561073E-2</c:v>
                </c:pt>
                <c:pt idx="1114">
                  <c:v>4.5157196823561112E-2</c:v>
                </c:pt>
                <c:pt idx="1115">
                  <c:v>5.7256908343561091E-2</c:v>
                </c:pt>
                <c:pt idx="1116">
                  <c:v>7.5495110471561058E-2</c:v>
                </c:pt>
                <c:pt idx="1117">
                  <c:v>8.2491922383561067E-2</c:v>
                </c:pt>
                <c:pt idx="1118">
                  <c:v>8.610601197156105E-2</c:v>
                </c:pt>
                <c:pt idx="1119">
                  <c:v>8.3989853771561054E-2</c:v>
                </c:pt>
                <c:pt idx="1120">
                  <c:v>7.6558865847561053E-2</c:v>
                </c:pt>
                <c:pt idx="1121">
                  <c:v>6.9161389567561071E-2</c:v>
                </c:pt>
                <c:pt idx="1122">
                  <c:v>6.7980275999561093E-2</c:v>
                </c:pt>
                <c:pt idx="1123">
                  <c:v>6.7811420319561916E-2</c:v>
                </c:pt>
                <c:pt idx="1124">
                  <c:v>6.1213512651561074E-2</c:v>
                </c:pt>
                <c:pt idx="1125">
                  <c:v>4.8584211787561088E-2</c:v>
                </c:pt>
                <c:pt idx="1126">
                  <c:v>3.825902029556108E-2</c:v>
                </c:pt>
                <c:pt idx="1127">
                  <c:v>3.9091442763561461E-2</c:v>
                </c:pt>
                <c:pt idx="1128">
                  <c:v>3.1216113939561092E-2</c:v>
                </c:pt>
                <c:pt idx="1129">
                  <c:v>3.4305086539561075E-2</c:v>
                </c:pt>
                <c:pt idx="1130">
                  <c:v>3.4555280955561082E-2</c:v>
                </c:pt>
                <c:pt idx="1131">
                  <c:v>1.9873993227561101E-2</c:v>
                </c:pt>
                <c:pt idx="1132">
                  <c:v>8.9738254075610868E-3</c:v>
                </c:pt>
                <c:pt idx="1133">
                  <c:v>-1.9451770724389448E-3</c:v>
                </c:pt>
                <c:pt idx="1134">
                  <c:v>-1.1693590144439056E-2</c:v>
                </c:pt>
                <c:pt idx="1135">
                  <c:v>-1.8800156076438961E-2</c:v>
                </c:pt>
                <c:pt idx="1136">
                  <c:v>-2.6183431952438923E-2</c:v>
                </c:pt>
                <c:pt idx="1137">
                  <c:v>-3.4464319636438916E-2</c:v>
                </c:pt>
                <c:pt idx="1138">
                  <c:v>-4.1162660936439728E-2</c:v>
                </c:pt>
                <c:pt idx="1139">
                  <c:v>-4.430862714044001E-2</c:v>
                </c:pt>
                <c:pt idx="1140">
                  <c:v>-4.3854379800438922E-2</c:v>
                </c:pt>
                <c:pt idx="1141">
                  <c:v>-4.1999098916438923E-2</c:v>
                </c:pt>
                <c:pt idx="1142">
                  <c:v>-3.9474268148438935E-2</c:v>
                </c:pt>
                <c:pt idx="1143">
                  <c:v>-3.5195138404438914E-2</c:v>
                </c:pt>
                <c:pt idx="1144">
                  <c:v>-3.7459878312438952E-2</c:v>
                </c:pt>
                <c:pt idx="1145">
                  <c:v>-3.985057273243893E-2</c:v>
                </c:pt>
                <c:pt idx="1146">
                  <c:v>-3.4585949496438916E-2</c:v>
                </c:pt>
                <c:pt idx="1147">
                  <c:v>-3.082038889643892E-2</c:v>
                </c:pt>
                <c:pt idx="1148">
                  <c:v>-3.3340106428438918E-2</c:v>
                </c:pt>
                <c:pt idx="1149">
                  <c:v>-3.6926392088438918E-2</c:v>
                </c:pt>
                <c:pt idx="1150">
                  <c:v>-3.7510446424438931E-2</c:v>
                </c:pt>
                <c:pt idx="1151">
                  <c:v>-3.9979485688438919E-2</c:v>
                </c:pt>
                <c:pt idx="1152">
                  <c:v>-4.7642728844439104E-2</c:v>
                </c:pt>
                <c:pt idx="1153">
                  <c:v>-3.8585752332438904E-2</c:v>
                </c:pt>
                <c:pt idx="1154">
                  <c:v>-3.9747540712438932E-2</c:v>
                </c:pt>
                <c:pt idx="1155">
                  <c:v>-4.5234518856439004E-2</c:v>
                </c:pt>
                <c:pt idx="1156">
                  <c:v>-4.3003376504438931E-2</c:v>
                </c:pt>
                <c:pt idx="1157">
                  <c:v>-3.8480727716438935E-2</c:v>
                </c:pt>
                <c:pt idx="1158">
                  <c:v>-3.5166806480438934E-2</c:v>
                </c:pt>
                <c:pt idx="1159">
                  <c:v>-2.8910977360438926E-2</c:v>
                </c:pt>
                <c:pt idx="1160">
                  <c:v>-1.7749030812438931E-2</c:v>
                </c:pt>
                <c:pt idx="1161">
                  <c:v>-4.7792233004390356E-3</c:v>
                </c:pt>
                <c:pt idx="1162">
                  <c:v>6.1789460235610934E-3</c:v>
                </c:pt>
                <c:pt idx="1163">
                  <c:v>1.2847264291561081E-2</c:v>
                </c:pt>
                <c:pt idx="1164">
                  <c:v>1.7775979611561254E-2</c:v>
                </c:pt>
                <c:pt idx="1165">
                  <c:v>2.1946464251561063E-2</c:v>
                </c:pt>
                <c:pt idx="1166">
                  <c:v>2.0951671723561091E-2</c:v>
                </c:pt>
                <c:pt idx="1167">
                  <c:v>2.6208820951561081E-2</c:v>
                </c:pt>
                <c:pt idx="1168">
                  <c:v>1.9989558879561317E-2</c:v>
                </c:pt>
                <c:pt idx="1169">
                  <c:v>2.5452755499561081E-2</c:v>
                </c:pt>
                <c:pt idx="1170">
                  <c:v>2.8089448255561072E-2</c:v>
                </c:pt>
                <c:pt idx="1171">
                  <c:v>2.1548168239561068E-2</c:v>
                </c:pt>
                <c:pt idx="1172">
                  <c:v>1.455936263156107E-2</c:v>
                </c:pt>
                <c:pt idx="1173">
                  <c:v>1.3888628475561085E-2</c:v>
                </c:pt>
                <c:pt idx="1174">
                  <c:v>1.4999277587561064E-2</c:v>
                </c:pt>
                <c:pt idx="1175">
                  <c:v>1.4223276035561061E-2</c:v>
                </c:pt>
                <c:pt idx="1176">
                  <c:v>2.0747587279561049E-2</c:v>
                </c:pt>
                <c:pt idx="1177">
                  <c:v>3.078879424756106E-2</c:v>
                </c:pt>
                <c:pt idx="1178">
                  <c:v>3.4576596839561047E-2</c:v>
                </c:pt>
                <c:pt idx="1179">
                  <c:v>3.74071271555615E-2</c:v>
                </c:pt>
                <c:pt idx="1180">
                  <c:v>4.2122721919561935E-2</c:v>
                </c:pt>
                <c:pt idx="1181">
                  <c:v>4.4277153131561067E-2</c:v>
                </c:pt>
                <c:pt idx="1182">
                  <c:v>4.2821589515561073E-2</c:v>
                </c:pt>
                <c:pt idx="1183">
                  <c:v>4.0019626219561434E-2</c:v>
                </c:pt>
                <c:pt idx="1184">
                  <c:v>3.7021591679561212E-2</c:v>
                </c:pt>
                <c:pt idx="1185">
                  <c:v>3.1908847407561551E-2</c:v>
                </c:pt>
                <c:pt idx="1186">
                  <c:v>2.1896009479561381E-2</c:v>
                </c:pt>
                <c:pt idx="1187">
                  <c:v>1.3230478859561209E-2</c:v>
                </c:pt>
                <c:pt idx="1188">
                  <c:v>1.6886051215561387E-2</c:v>
                </c:pt>
                <c:pt idx="1189">
                  <c:v>1.7502808783561242E-2</c:v>
                </c:pt>
                <c:pt idx="1190">
                  <c:v>1.9051259363561265E-2</c:v>
                </c:pt>
                <c:pt idx="1191">
                  <c:v>1.9586390167561241E-2</c:v>
                </c:pt>
                <c:pt idx="1192">
                  <c:v>7.9614812755610734E-3</c:v>
                </c:pt>
                <c:pt idx="1193">
                  <c:v>-3.165062352438964E-3</c:v>
                </c:pt>
                <c:pt idx="1194">
                  <c:v>-1.7229252624438932E-2</c:v>
                </c:pt>
                <c:pt idx="1195">
                  <c:v>-1.529029816043893E-2</c:v>
                </c:pt>
                <c:pt idx="1196">
                  <c:v>-5.3786063764389323E-3</c:v>
                </c:pt>
                <c:pt idx="1197">
                  <c:v>-1.8159271644389526E-3</c:v>
                </c:pt>
                <c:pt idx="1198">
                  <c:v>-6.8273565404389286E-3</c:v>
                </c:pt>
                <c:pt idx="1199">
                  <c:v>-1.2461968788438929E-2</c:v>
                </c:pt>
                <c:pt idx="1200">
                  <c:v>-9.3692280244389546E-3</c:v>
                </c:pt>
                <c:pt idx="1201">
                  <c:v>1.2016780315610741E-3</c:v>
                </c:pt>
                <c:pt idx="1202">
                  <c:v>7.3831112875610734E-3</c:v>
                </c:pt>
                <c:pt idx="1203">
                  <c:v>5.0953092315610734E-3</c:v>
                </c:pt>
                <c:pt idx="1204">
                  <c:v>6.1912287956108255E-4</c:v>
                </c:pt>
                <c:pt idx="1205">
                  <c:v>-3.9648201924389406E-3</c:v>
                </c:pt>
                <c:pt idx="1206">
                  <c:v>-3.4782186844389273E-3</c:v>
                </c:pt>
                <c:pt idx="1207">
                  <c:v>2.4211631915610852E-3</c:v>
                </c:pt>
                <c:pt idx="1208">
                  <c:v>8.5023381515610744E-3</c:v>
                </c:pt>
                <c:pt idx="1209">
                  <c:v>1.0091765979561075E-2</c:v>
                </c:pt>
                <c:pt idx="1210">
                  <c:v>9.9578775155612122E-3</c:v>
                </c:pt>
                <c:pt idx="1211">
                  <c:v>1.2652337903561075E-2</c:v>
                </c:pt>
                <c:pt idx="1212">
                  <c:v>1.8182560215561375E-2</c:v>
                </c:pt>
                <c:pt idx="1213">
                  <c:v>2.5138221691561071E-2</c:v>
                </c:pt>
                <c:pt idx="1214">
                  <c:v>3.3071589379561069E-2</c:v>
                </c:pt>
                <c:pt idx="1215">
                  <c:v>2.8906182775561076E-2</c:v>
                </c:pt>
                <c:pt idx="1216">
                  <c:v>2.3420200255561071E-2</c:v>
                </c:pt>
                <c:pt idx="1217">
                  <c:v>2.3462026659561069E-2</c:v>
                </c:pt>
                <c:pt idx="1218">
                  <c:v>2.4195490407561072E-2</c:v>
                </c:pt>
                <c:pt idx="1219">
                  <c:v>2.133400524356107E-2</c:v>
                </c:pt>
                <c:pt idx="1220">
                  <c:v>1.5774950219561251E-2</c:v>
                </c:pt>
                <c:pt idx="1221">
                  <c:v>1.1425140307561216E-2</c:v>
                </c:pt>
                <c:pt idx="1222">
                  <c:v>8.8218176595610768E-3</c:v>
                </c:pt>
                <c:pt idx="1223">
                  <c:v>7.6557957155611476E-3</c:v>
                </c:pt>
                <c:pt idx="1224">
                  <c:v>8.4623370555612573E-3</c:v>
                </c:pt>
                <c:pt idx="1225">
                  <c:v>1.3266046315561081E-2</c:v>
                </c:pt>
                <c:pt idx="1226">
                  <c:v>1.0178968379561058E-2</c:v>
                </c:pt>
                <c:pt idx="1227">
                  <c:v>-2.3476061643892709E-4</c:v>
                </c:pt>
                <c:pt idx="1228">
                  <c:v>4.8132038915611542E-3</c:v>
                </c:pt>
                <c:pt idx="1229">
                  <c:v>3.5796264635610752E-3</c:v>
                </c:pt>
                <c:pt idx="1230">
                  <c:v>2.9756717156107095E-4</c:v>
                </c:pt>
                <c:pt idx="1231">
                  <c:v>-5.9355353444389414E-3</c:v>
                </c:pt>
                <c:pt idx="1232">
                  <c:v>-1.5982578488439224E-2</c:v>
                </c:pt>
                <c:pt idx="1233">
                  <c:v>-2.8886870912438942E-2</c:v>
                </c:pt>
                <c:pt idx="1234">
                  <c:v>-3.9659074528438955E-2</c:v>
                </c:pt>
                <c:pt idx="1235">
                  <c:v>-4.0955394424438983E-2</c:v>
                </c:pt>
                <c:pt idx="1236">
                  <c:v>-3.6846019576439383E-2</c:v>
                </c:pt>
                <c:pt idx="1237">
                  <c:v>-3.2577491816438944E-2</c:v>
                </c:pt>
                <c:pt idx="1238">
                  <c:v>-4.2981629696438983E-2</c:v>
                </c:pt>
                <c:pt idx="1239">
                  <c:v>-5.7194637132440031E-2</c:v>
                </c:pt>
                <c:pt idx="1240">
                  <c:v>-6.4115159704438957E-2</c:v>
                </c:pt>
                <c:pt idx="1241">
                  <c:v>-6.4814022396439033E-2</c:v>
                </c:pt>
                <c:pt idx="1242">
                  <c:v>-6.0217766000439023E-2</c:v>
                </c:pt>
                <c:pt idx="1243">
                  <c:v>-5.1589918024438963E-2</c:v>
                </c:pt>
                <c:pt idx="1244">
                  <c:v>-4.4622231216439746E-2</c:v>
                </c:pt>
                <c:pt idx="1245">
                  <c:v>-4.6511737456439113E-2</c:v>
                </c:pt>
                <c:pt idx="1246">
                  <c:v>-5.0441010304438962E-2</c:v>
                </c:pt>
                <c:pt idx="1247">
                  <c:v>-4.4152502976438933E-2</c:v>
                </c:pt>
                <c:pt idx="1248">
                  <c:v>-3.0041485116438942E-2</c:v>
                </c:pt>
                <c:pt idx="1249">
                  <c:v>-9.5569633884389528E-3</c:v>
                </c:pt>
                <c:pt idx="1250">
                  <c:v>8.2725928955612385E-3</c:v>
                </c:pt>
                <c:pt idx="1251">
                  <c:v>2.0578808435561081E-2</c:v>
                </c:pt>
                <c:pt idx="1252">
                  <c:v>3.2479570539561506E-2</c:v>
                </c:pt>
                <c:pt idx="1253">
                  <c:v>3.0022367871561373E-2</c:v>
                </c:pt>
                <c:pt idx="1254">
                  <c:v>3.0708093703561076E-2</c:v>
                </c:pt>
                <c:pt idx="1255">
                  <c:v>3.3435144451561212E-2</c:v>
                </c:pt>
                <c:pt idx="1256">
                  <c:v>3.8962244699561062E-2</c:v>
                </c:pt>
                <c:pt idx="1257">
                  <c:v>4.6296967755561094E-2</c:v>
                </c:pt>
                <c:pt idx="1258">
                  <c:v>5.5539603379561084E-2</c:v>
                </c:pt>
                <c:pt idx="1259">
                  <c:v>6.4626275463561075E-2</c:v>
                </c:pt>
                <c:pt idx="1260">
                  <c:v>6.8162170259561103E-2</c:v>
                </c:pt>
                <c:pt idx="1261">
                  <c:v>6.8387205695561074E-2</c:v>
                </c:pt>
                <c:pt idx="1262">
                  <c:v>7.1248553311561075E-2</c:v>
                </c:pt>
                <c:pt idx="1263">
                  <c:v>8.2546582487561096E-2</c:v>
                </c:pt>
                <c:pt idx="1264">
                  <c:v>9.632955002356107E-2</c:v>
                </c:pt>
                <c:pt idx="1265">
                  <c:v>0.10181162733956108</c:v>
                </c:pt>
                <c:pt idx="1266">
                  <c:v>9.4958643019561098E-2</c:v>
                </c:pt>
                <c:pt idx="1267">
                  <c:v>8.0783980683561019E-2</c:v>
                </c:pt>
                <c:pt idx="1268">
                  <c:v>7.0495257131561184E-2</c:v>
                </c:pt>
                <c:pt idx="1269">
                  <c:v>6.9519418491561083E-2</c:v>
                </c:pt>
                <c:pt idx="1270">
                  <c:v>7.4451046347561084E-2</c:v>
                </c:pt>
                <c:pt idx="1271">
                  <c:v>7.6330959043561103E-2</c:v>
                </c:pt>
                <c:pt idx="1272">
                  <c:v>7.0834634819562342E-2</c:v>
                </c:pt>
                <c:pt idx="1273">
                  <c:v>6.538010809956106E-2</c:v>
                </c:pt>
                <c:pt idx="1274">
                  <c:v>5.9388399211561124E-2</c:v>
                </c:pt>
                <c:pt idx="1275">
                  <c:v>5.1633892571560765E-2</c:v>
                </c:pt>
                <c:pt idx="1276">
                  <c:v>4.8340392739561061E-2</c:v>
                </c:pt>
                <c:pt idx="1277">
                  <c:v>3.7956863059561058E-2</c:v>
                </c:pt>
                <c:pt idx="1278">
                  <c:v>3.0365837739561072E-2</c:v>
                </c:pt>
                <c:pt idx="1279">
                  <c:v>2.7664332471561574E-2</c:v>
                </c:pt>
                <c:pt idx="1280">
                  <c:v>2.4501127799561082E-2</c:v>
                </c:pt>
                <c:pt idx="1281">
                  <c:v>1.6700020339561368E-2</c:v>
                </c:pt>
                <c:pt idx="1282">
                  <c:v>7.3990793995611717E-3</c:v>
                </c:pt>
                <c:pt idx="1283">
                  <c:v>6.4966175195611247E-3</c:v>
                </c:pt>
                <c:pt idx="1284">
                  <c:v>2.8490613475611001E-3</c:v>
                </c:pt>
                <c:pt idx="1285">
                  <c:v>8.2989595195610728E-3</c:v>
                </c:pt>
                <c:pt idx="1286">
                  <c:v>8.5120573955611567E-3</c:v>
                </c:pt>
                <c:pt idx="1287">
                  <c:v>1.3500115263561319E-2</c:v>
                </c:pt>
                <c:pt idx="1288">
                  <c:v>1.5581356559561063E-2</c:v>
                </c:pt>
                <c:pt idx="1289">
                  <c:v>1.232159921956132E-2</c:v>
                </c:pt>
                <c:pt idx="1290">
                  <c:v>1.1085500763561264E-2</c:v>
                </c:pt>
                <c:pt idx="1291">
                  <c:v>1.9877463335561243E-2</c:v>
                </c:pt>
                <c:pt idx="1292">
                  <c:v>2.7043162587561741E-2</c:v>
                </c:pt>
                <c:pt idx="1293">
                  <c:v>2.741288069956109E-2</c:v>
                </c:pt>
                <c:pt idx="1294">
                  <c:v>3.0064129839561065E-2</c:v>
                </c:pt>
                <c:pt idx="1295">
                  <c:v>2.4998532467561081E-2</c:v>
                </c:pt>
                <c:pt idx="1296">
                  <c:v>2.487544135956108E-2</c:v>
                </c:pt>
                <c:pt idx="1297">
                  <c:v>3.1619575431561082E-2</c:v>
                </c:pt>
                <c:pt idx="1298">
                  <c:v>3.8806233067561091E-2</c:v>
                </c:pt>
                <c:pt idx="1299">
                  <c:v>3.8973096159561071E-2</c:v>
                </c:pt>
                <c:pt idx="1300">
                  <c:v>3.0035902115561602E-2</c:v>
                </c:pt>
                <c:pt idx="1301">
                  <c:v>1.5330805135561204E-2</c:v>
                </c:pt>
                <c:pt idx="1302">
                  <c:v>1.4025325803561063E-2</c:v>
                </c:pt>
                <c:pt idx="1303">
                  <c:v>1.5268042067561065E-2</c:v>
                </c:pt>
                <c:pt idx="1304">
                  <c:v>1.1760697767561208E-2</c:v>
                </c:pt>
                <c:pt idx="1305">
                  <c:v>6.2307184915611916E-3</c:v>
                </c:pt>
                <c:pt idx="1306">
                  <c:v>6.0041503555610734E-3</c:v>
                </c:pt>
                <c:pt idx="1307">
                  <c:v>1.1494896387561069E-2</c:v>
                </c:pt>
                <c:pt idx="1308">
                  <c:v>1.3019387627561069E-2</c:v>
                </c:pt>
                <c:pt idx="1309">
                  <c:v>2.2526123303561067E-2</c:v>
                </c:pt>
                <c:pt idx="1310">
                  <c:v>2.3376943047561081E-2</c:v>
                </c:pt>
                <c:pt idx="1311">
                  <c:v>2.8871121947561071E-2</c:v>
                </c:pt>
                <c:pt idx="1312">
                  <c:v>2.7658902459561551E-2</c:v>
                </c:pt>
                <c:pt idx="1313">
                  <c:v>2.081283252756147E-2</c:v>
                </c:pt>
                <c:pt idx="1314">
                  <c:v>1.2240920771561067E-2</c:v>
                </c:pt>
                <c:pt idx="1315">
                  <c:v>7.0865548995610594E-3</c:v>
                </c:pt>
                <c:pt idx="1316">
                  <c:v>-5.7473277764389444E-3</c:v>
                </c:pt>
                <c:pt idx="1317">
                  <c:v>-1.6624573096439249E-2</c:v>
                </c:pt>
                <c:pt idx="1318">
                  <c:v>-2.0764939612438943E-2</c:v>
                </c:pt>
                <c:pt idx="1319">
                  <c:v>-3.0833153400439337E-2</c:v>
                </c:pt>
                <c:pt idx="1320">
                  <c:v>-2.833321158443931E-2</c:v>
                </c:pt>
                <c:pt idx="1321">
                  <c:v>-2.6591045080439302E-2</c:v>
                </c:pt>
                <c:pt idx="1322">
                  <c:v>-3.5359797244438947E-2</c:v>
                </c:pt>
                <c:pt idx="1323">
                  <c:v>-5.1119910292438939E-2</c:v>
                </c:pt>
                <c:pt idx="1324">
                  <c:v>-6.4160823320439014E-2</c:v>
                </c:pt>
                <c:pt idx="1325">
                  <c:v>-6.9879163996438953E-2</c:v>
                </c:pt>
                <c:pt idx="1326">
                  <c:v>-7.1609973684438957E-2</c:v>
                </c:pt>
                <c:pt idx="1327">
                  <c:v>-7.3288972812438999E-2</c:v>
                </c:pt>
                <c:pt idx="1328">
                  <c:v>-7.3093186584438974E-2</c:v>
                </c:pt>
                <c:pt idx="1329">
                  <c:v>-6.7980787748439034E-2</c:v>
                </c:pt>
                <c:pt idx="1330">
                  <c:v>-6.2468480368439133E-2</c:v>
                </c:pt>
                <c:pt idx="1331">
                  <c:v>-6.6850509188438934E-2</c:v>
                </c:pt>
                <c:pt idx="1332">
                  <c:v>-7.5886489340439844E-2</c:v>
                </c:pt>
                <c:pt idx="1333">
                  <c:v>-7.5890420464439112E-2</c:v>
                </c:pt>
                <c:pt idx="1334">
                  <c:v>-7.7220730660438927E-2</c:v>
                </c:pt>
                <c:pt idx="1335">
                  <c:v>-8.1062992080440266E-2</c:v>
                </c:pt>
                <c:pt idx="1336">
                  <c:v>-9.0472611968438449E-2</c:v>
                </c:pt>
                <c:pt idx="1337">
                  <c:v>-0.10585377541244002</c:v>
                </c:pt>
                <c:pt idx="1338">
                  <c:v>-0.11873062754844033</c:v>
                </c:pt>
                <c:pt idx="1339">
                  <c:v>-0.12285900145643899</c:v>
                </c:pt>
                <c:pt idx="1340">
                  <c:v>-0.12448519512043899</c:v>
                </c:pt>
                <c:pt idx="1341">
                  <c:v>-0.11809737114443898</c:v>
                </c:pt>
                <c:pt idx="1342">
                  <c:v>-0.10596143900043893</c:v>
                </c:pt>
                <c:pt idx="1343">
                  <c:v>-9.8413043544438944E-2</c:v>
                </c:pt>
                <c:pt idx="1344">
                  <c:v>-9.6868436152440215E-2</c:v>
                </c:pt>
                <c:pt idx="1345">
                  <c:v>-9.9049948252440304E-2</c:v>
                </c:pt>
                <c:pt idx="1346">
                  <c:v>-8.8011445576440903E-2</c:v>
                </c:pt>
                <c:pt idx="1347">
                  <c:v>-7.2556767864439514E-2</c:v>
                </c:pt>
                <c:pt idx="1348">
                  <c:v>-5.2219919556438933E-2</c:v>
                </c:pt>
                <c:pt idx="1349">
                  <c:v>-3.2875319996438952E-2</c:v>
                </c:pt>
                <c:pt idx="1350">
                  <c:v>-1.5058469748439067E-2</c:v>
                </c:pt>
                <c:pt idx="1351">
                  <c:v>8.9755582595613132E-3</c:v>
                </c:pt>
                <c:pt idx="1352">
                  <c:v>1.3411278139561085E-2</c:v>
                </c:pt>
                <c:pt idx="1353">
                  <c:v>1.896173576356135E-2</c:v>
                </c:pt>
                <c:pt idx="1354">
                  <c:v>2.0666580343560968E-2</c:v>
                </c:pt>
                <c:pt idx="1355">
                  <c:v>1.8315797907561073E-2</c:v>
                </c:pt>
                <c:pt idx="1356">
                  <c:v>2.211925069956109E-2</c:v>
                </c:pt>
                <c:pt idx="1357">
                  <c:v>2.888420897956135E-2</c:v>
                </c:pt>
                <c:pt idx="1358">
                  <c:v>2.4252621799561083E-2</c:v>
                </c:pt>
                <c:pt idx="1359">
                  <c:v>2.4203187899561211E-2</c:v>
                </c:pt>
                <c:pt idx="1360">
                  <c:v>3.096059728356108E-2</c:v>
                </c:pt>
                <c:pt idx="1361">
                  <c:v>3.0059361539561211E-2</c:v>
                </c:pt>
                <c:pt idx="1362">
                  <c:v>3.8158089015561079E-2</c:v>
                </c:pt>
                <c:pt idx="1363">
                  <c:v>4.3465212159561104E-2</c:v>
                </c:pt>
                <c:pt idx="1364">
                  <c:v>4.3534044059561093E-2</c:v>
                </c:pt>
                <c:pt idx="1365">
                  <c:v>4.2800064227561434E-2</c:v>
                </c:pt>
                <c:pt idx="1366">
                  <c:v>4.2860842399561075E-2</c:v>
                </c:pt>
                <c:pt idx="1367">
                  <c:v>3.7552827887561292E-2</c:v>
                </c:pt>
                <c:pt idx="1368">
                  <c:v>2.7533468947561091E-2</c:v>
                </c:pt>
                <c:pt idx="1369">
                  <c:v>3.5077944767561556E-2</c:v>
                </c:pt>
                <c:pt idx="1370">
                  <c:v>5.0209160979561067E-2</c:v>
                </c:pt>
                <c:pt idx="1371">
                  <c:v>4.5358055019561069E-2</c:v>
                </c:pt>
                <c:pt idx="1372">
                  <c:v>4.3835488083561074E-2</c:v>
                </c:pt>
                <c:pt idx="1373">
                  <c:v>3.9402497151561085E-2</c:v>
                </c:pt>
                <c:pt idx="1374">
                  <c:v>2.4732389755561072E-2</c:v>
                </c:pt>
                <c:pt idx="1375">
                  <c:v>9.1286357915610697E-3</c:v>
                </c:pt>
                <c:pt idx="1376">
                  <c:v>-1.0781954060439023E-2</c:v>
                </c:pt>
                <c:pt idx="1377">
                  <c:v>-1.4415265748438925E-2</c:v>
                </c:pt>
                <c:pt idx="1378">
                  <c:v>-2.7250770552438942E-2</c:v>
                </c:pt>
                <c:pt idx="1379">
                  <c:v>-4.4108112688438915E-2</c:v>
                </c:pt>
                <c:pt idx="1380">
                  <c:v>-5.2765156092438932E-2</c:v>
                </c:pt>
                <c:pt idx="1381">
                  <c:v>-4.2050588836439133E-2</c:v>
                </c:pt>
                <c:pt idx="1382">
                  <c:v>-3.9368879220438927E-2</c:v>
                </c:pt>
                <c:pt idx="1383">
                  <c:v>-3.4279784684438944E-2</c:v>
                </c:pt>
                <c:pt idx="1384">
                  <c:v>-3.0571835340438936E-2</c:v>
                </c:pt>
                <c:pt idx="1385">
                  <c:v>-3.5183061412438932E-2</c:v>
                </c:pt>
                <c:pt idx="1386">
                  <c:v>-2.5861854012438932E-2</c:v>
                </c:pt>
                <c:pt idx="1387">
                  <c:v>-2.2283484368438928E-2</c:v>
                </c:pt>
                <c:pt idx="1388">
                  <c:v>-1.8281478880439114E-2</c:v>
                </c:pt>
                <c:pt idx="1389">
                  <c:v>-1.2730355712439063E-2</c:v>
                </c:pt>
                <c:pt idx="1390">
                  <c:v>-7.0901700404389324E-3</c:v>
                </c:pt>
                <c:pt idx="1391">
                  <c:v>-1.0200949044389361E-3</c:v>
                </c:pt>
                <c:pt idx="1392">
                  <c:v>5.2427189977277393E-3</c:v>
                </c:pt>
                <c:pt idx="1393">
                  <c:v>1.1450734725379257E-2</c:v>
                </c:pt>
                <c:pt idx="1394">
                  <c:v>-2.1841599683711962E-2</c:v>
                </c:pt>
                <c:pt idx="1395">
                  <c:v>-3.4057581910984382E-2</c:v>
                </c:pt>
                <c:pt idx="1396">
                  <c:v>-5.0975064310984378E-2</c:v>
                </c:pt>
                <c:pt idx="1397">
                  <c:v>-7.4418742829166981E-2</c:v>
                </c:pt>
                <c:pt idx="1398">
                  <c:v>-7.8842290383711933E-2</c:v>
                </c:pt>
                <c:pt idx="1399">
                  <c:v>-5.8433678174620814E-2</c:v>
                </c:pt>
                <c:pt idx="1400">
                  <c:v>-3.7637082074621374E-2</c:v>
                </c:pt>
                <c:pt idx="1401">
                  <c:v>-2.7443312647348523E-2</c:v>
                </c:pt>
                <c:pt idx="1402">
                  <c:v>-2.1838241583712142E-2</c:v>
                </c:pt>
                <c:pt idx="1403">
                  <c:v>-9.8093854382571566E-3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598208"/>
        <c:axId val="217596672"/>
      </c:scatterChart>
      <c:valAx>
        <c:axId val="215143936"/>
        <c:scaling>
          <c:orientation val="minMax"/>
          <c:max val="2020"/>
          <c:min val="1860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lang="ja-JP" sz="1600"/>
            </a:pPr>
            <a:endParaRPr lang="ja-JP"/>
          </a:p>
        </c:txPr>
        <c:crossAx val="215145472"/>
        <c:crossesAt val="0.60000000000000064"/>
        <c:crossBetween val="midCat"/>
        <c:majorUnit val="20"/>
      </c:valAx>
      <c:valAx>
        <c:axId val="215145472"/>
        <c:scaling>
          <c:orientation val="minMax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215143936"/>
        <c:crosses val="autoZero"/>
        <c:crossBetween val="midCat"/>
      </c:valAx>
      <c:valAx>
        <c:axId val="2175966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217598208"/>
        <c:crosses val="max"/>
        <c:crossBetween val="midCat"/>
      </c:valAx>
      <c:valAx>
        <c:axId val="21759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596672"/>
        <c:crosses val="autoZero"/>
        <c:crossBetween val="midCat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tx>
            <c:strRef>
              <c:f>huascaran!$S$4</c:f>
              <c:strCache>
                <c:ptCount val="1"/>
                <c:pt idx="0">
                  <c:v>core1</c:v>
                </c:pt>
              </c:strCache>
            </c:strRef>
          </c:tx>
          <c:marker>
            <c:symbol val="none"/>
          </c:marker>
          <c:xVal>
            <c:numRef>
              <c:f>huascaran!$R$5:$R$1202</c:f>
              <c:numCache>
                <c:formatCode>General</c:formatCode>
                <c:ptCount val="1198"/>
                <c:pt idx="0">
                  <c:v>1893.5</c:v>
                </c:pt>
                <c:pt idx="1">
                  <c:v>1893.5830000000001</c:v>
                </c:pt>
                <c:pt idx="2">
                  <c:v>1893.6669999999999</c:v>
                </c:pt>
                <c:pt idx="3">
                  <c:v>1893.75</c:v>
                </c:pt>
                <c:pt idx="4">
                  <c:v>1893.8330000000001</c:v>
                </c:pt>
                <c:pt idx="5">
                  <c:v>1893.9169999999999</c:v>
                </c:pt>
                <c:pt idx="6">
                  <c:v>1894</c:v>
                </c:pt>
                <c:pt idx="7">
                  <c:v>1894.0830000000001</c:v>
                </c:pt>
                <c:pt idx="8">
                  <c:v>1894.1669999999999</c:v>
                </c:pt>
                <c:pt idx="9">
                  <c:v>1894.25</c:v>
                </c:pt>
                <c:pt idx="10">
                  <c:v>1894.3330000000001</c:v>
                </c:pt>
                <c:pt idx="11">
                  <c:v>1894.4169999999999</c:v>
                </c:pt>
                <c:pt idx="12">
                  <c:v>1894.5</c:v>
                </c:pt>
                <c:pt idx="13">
                  <c:v>1894.5830000000001</c:v>
                </c:pt>
                <c:pt idx="14">
                  <c:v>1894.6669999999999</c:v>
                </c:pt>
                <c:pt idx="15">
                  <c:v>1894.75</c:v>
                </c:pt>
                <c:pt idx="16">
                  <c:v>1894.8330000000001</c:v>
                </c:pt>
                <c:pt idx="17">
                  <c:v>1894.9169999999999</c:v>
                </c:pt>
                <c:pt idx="18">
                  <c:v>1895</c:v>
                </c:pt>
                <c:pt idx="19">
                  <c:v>1895.0830000000001</c:v>
                </c:pt>
                <c:pt idx="20">
                  <c:v>1895.1669999999999</c:v>
                </c:pt>
                <c:pt idx="21">
                  <c:v>1895.25</c:v>
                </c:pt>
                <c:pt idx="22">
                  <c:v>1895.3330000000001</c:v>
                </c:pt>
                <c:pt idx="23">
                  <c:v>1895.4169999999999</c:v>
                </c:pt>
                <c:pt idx="24">
                  <c:v>1895.5</c:v>
                </c:pt>
                <c:pt idx="25">
                  <c:v>1895.5830000000001</c:v>
                </c:pt>
                <c:pt idx="26">
                  <c:v>1895.6669999999999</c:v>
                </c:pt>
                <c:pt idx="27">
                  <c:v>1895.75</c:v>
                </c:pt>
                <c:pt idx="28">
                  <c:v>1895.8330000000001</c:v>
                </c:pt>
                <c:pt idx="29">
                  <c:v>1895.9169999999999</c:v>
                </c:pt>
                <c:pt idx="30">
                  <c:v>1896</c:v>
                </c:pt>
                <c:pt idx="31">
                  <c:v>1896.0830000000001</c:v>
                </c:pt>
                <c:pt idx="32">
                  <c:v>1896.1669999999999</c:v>
                </c:pt>
                <c:pt idx="33">
                  <c:v>1896.25</c:v>
                </c:pt>
                <c:pt idx="34">
                  <c:v>1896.3330000000001</c:v>
                </c:pt>
                <c:pt idx="35">
                  <c:v>1896.4169999999999</c:v>
                </c:pt>
                <c:pt idx="36">
                  <c:v>1896.5</c:v>
                </c:pt>
                <c:pt idx="37">
                  <c:v>1896.5830000000001</c:v>
                </c:pt>
                <c:pt idx="38">
                  <c:v>1896.6669999999999</c:v>
                </c:pt>
                <c:pt idx="39">
                  <c:v>1896.75</c:v>
                </c:pt>
                <c:pt idx="40">
                  <c:v>1896.8330000000001</c:v>
                </c:pt>
                <c:pt idx="41">
                  <c:v>1896.9169999999999</c:v>
                </c:pt>
                <c:pt idx="42">
                  <c:v>1897</c:v>
                </c:pt>
                <c:pt idx="43">
                  <c:v>1897.0830000000001</c:v>
                </c:pt>
                <c:pt idx="44">
                  <c:v>1897.1669999999999</c:v>
                </c:pt>
                <c:pt idx="45">
                  <c:v>1897.25</c:v>
                </c:pt>
                <c:pt idx="46">
                  <c:v>1897.3330000000001</c:v>
                </c:pt>
                <c:pt idx="47">
                  <c:v>1897.4169999999999</c:v>
                </c:pt>
                <c:pt idx="48">
                  <c:v>1897.5</c:v>
                </c:pt>
                <c:pt idx="49">
                  <c:v>1897.5830000000001</c:v>
                </c:pt>
                <c:pt idx="50">
                  <c:v>1897.6669999999999</c:v>
                </c:pt>
                <c:pt idx="51">
                  <c:v>1897.75</c:v>
                </c:pt>
                <c:pt idx="52">
                  <c:v>1897.8330000000001</c:v>
                </c:pt>
                <c:pt idx="53">
                  <c:v>1897.9169999999999</c:v>
                </c:pt>
                <c:pt idx="54">
                  <c:v>1898</c:v>
                </c:pt>
                <c:pt idx="55">
                  <c:v>1898.0830000000001</c:v>
                </c:pt>
                <c:pt idx="56">
                  <c:v>1898.1669999999999</c:v>
                </c:pt>
                <c:pt idx="57">
                  <c:v>1898.25</c:v>
                </c:pt>
                <c:pt idx="58">
                  <c:v>1898.3330000000001</c:v>
                </c:pt>
                <c:pt idx="59">
                  <c:v>1898.4169999999999</c:v>
                </c:pt>
                <c:pt idx="60">
                  <c:v>1898.5</c:v>
                </c:pt>
                <c:pt idx="61">
                  <c:v>1898.5830000000001</c:v>
                </c:pt>
                <c:pt idx="62">
                  <c:v>1898.6669999999999</c:v>
                </c:pt>
                <c:pt idx="63">
                  <c:v>1898.75</c:v>
                </c:pt>
                <c:pt idx="64">
                  <c:v>1898.8330000000001</c:v>
                </c:pt>
                <c:pt idx="65">
                  <c:v>1898.9169999999999</c:v>
                </c:pt>
                <c:pt idx="66">
                  <c:v>1899</c:v>
                </c:pt>
                <c:pt idx="67">
                  <c:v>1899.0830000000001</c:v>
                </c:pt>
                <c:pt idx="68">
                  <c:v>1899.1669999999999</c:v>
                </c:pt>
                <c:pt idx="69">
                  <c:v>1899.25</c:v>
                </c:pt>
                <c:pt idx="70">
                  <c:v>1899.3330000000001</c:v>
                </c:pt>
                <c:pt idx="71">
                  <c:v>1899.4169999999999</c:v>
                </c:pt>
                <c:pt idx="72">
                  <c:v>1899.5</c:v>
                </c:pt>
                <c:pt idx="73">
                  <c:v>1899.5830000000001</c:v>
                </c:pt>
                <c:pt idx="74">
                  <c:v>1899.6669999999999</c:v>
                </c:pt>
                <c:pt idx="75">
                  <c:v>1899.75</c:v>
                </c:pt>
                <c:pt idx="76">
                  <c:v>1899.8330000000001</c:v>
                </c:pt>
                <c:pt idx="77">
                  <c:v>1899.9169999999999</c:v>
                </c:pt>
                <c:pt idx="78">
                  <c:v>1900</c:v>
                </c:pt>
                <c:pt idx="79">
                  <c:v>1900.0830000000001</c:v>
                </c:pt>
                <c:pt idx="80">
                  <c:v>1900.1669999999999</c:v>
                </c:pt>
                <c:pt idx="81">
                  <c:v>1900.25</c:v>
                </c:pt>
                <c:pt idx="82">
                  <c:v>1900.3330000000001</c:v>
                </c:pt>
                <c:pt idx="83">
                  <c:v>1900.4169999999999</c:v>
                </c:pt>
                <c:pt idx="84">
                  <c:v>1900.5</c:v>
                </c:pt>
                <c:pt idx="85">
                  <c:v>1900.5830000000001</c:v>
                </c:pt>
                <c:pt idx="86">
                  <c:v>1900.6669999999999</c:v>
                </c:pt>
                <c:pt idx="87">
                  <c:v>1900.75</c:v>
                </c:pt>
                <c:pt idx="88">
                  <c:v>1900.8330000000001</c:v>
                </c:pt>
                <c:pt idx="89">
                  <c:v>1900.9169999999999</c:v>
                </c:pt>
                <c:pt idx="90">
                  <c:v>1901</c:v>
                </c:pt>
                <c:pt idx="91">
                  <c:v>1901.0830000000001</c:v>
                </c:pt>
                <c:pt idx="92">
                  <c:v>1901.1669999999999</c:v>
                </c:pt>
                <c:pt idx="93">
                  <c:v>1901.25</c:v>
                </c:pt>
                <c:pt idx="94">
                  <c:v>1901.3330000000001</c:v>
                </c:pt>
                <c:pt idx="95">
                  <c:v>1901.4169999999999</c:v>
                </c:pt>
                <c:pt idx="96">
                  <c:v>1901.5</c:v>
                </c:pt>
                <c:pt idx="97">
                  <c:v>1901.5830000000001</c:v>
                </c:pt>
                <c:pt idx="98">
                  <c:v>1901.6669999999999</c:v>
                </c:pt>
                <c:pt idx="99">
                  <c:v>1901.75</c:v>
                </c:pt>
                <c:pt idx="100">
                  <c:v>1901.8330000000001</c:v>
                </c:pt>
                <c:pt idx="101">
                  <c:v>1901.9169999999999</c:v>
                </c:pt>
                <c:pt idx="102">
                  <c:v>1902</c:v>
                </c:pt>
                <c:pt idx="103">
                  <c:v>1902.0830000000001</c:v>
                </c:pt>
                <c:pt idx="104">
                  <c:v>1902.1669999999999</c:v>
                </c:pt>
                <c:pt idx="105">
                  <c:v>1902.25</c:v>
                </c:pt>
                <c:pt idx="106">
                  <c:v>1902.3330000000001</c:v>
                </c:pt>
                <c:pt idx="107">
                  <c:v>1902.4169999999999</c:v>
                </c:pt>
                <c:pt idx="108">
                  <c:v>1902.5</c:v>
                </c:pt>
                <c:pt idx="109">
                  <c:v>1902.5830000000001</c:v>
                </c:pt>
                <c:pt idx="110">
                  <c:v>1902.6669999999999</c:v>
                </c:pt>
                <c:pt idx="111">
                  <c:v>1902.75</c:v>
                </c:pt>
                <c:pt idx="112">
                  <c:v>1902.8330000000001</c:v>
                </c:pt>
                <c:pt idx="113">
                  <c:v>1902.9169999999999</c:v>
                </c:pt>
                <c:pt idx="114">
                  <c:v>1903</c:v>
                </c:pt>
                <c:pt idx="115">
                  <c:v>1903.0830000000001</c:v>
                </c:pt>
                <c:pt idx="116">
                  <c:v>1903.1669999999999</c:v>
                </c:pt>
                <c:pt idx="117">
                  <c:v>1903.25</c:v>
                </c:pt>
                <c:pt idx="118">
                  <c:v>1903.3330000000001</c:v>
                </c:pt>
                <c:pt idx="119">
                  <c:v>1903.4169999999999</c:v>
                </c:pt>
                <c:pt idx="120">
                  <c:v>1903.5</c:v>
                </c:pt>
                <c:pt idx="121">
                  <c:v>1903.5830000000001</c:v>
                </c:pt>
                <c:pt idx="122">
                  <c:v>1903.6669999999999</c:v>
                </c:pt>
                <c:pt idx="123">
                  <c:v>1903.75</c:v>
                </c:pt>
                <c:pt idx="124">
                  <c:v>1903.8330000000001</c:v>
                </c:pt>
                <c:pt idx="125">
                  <c:v>1903.9169999999999</c:v>
                </c:pt>
                <c:pt idx="126">
                  <c:v>1904</c:v>
                </c:pt>
                <c:pt idx="127">
                  <c:v>1904.0830000000001</c:v>
                </c:pt>
                <c:pt idx="128">
                  <c:v>1904.1669999999999</c:v>
                </c:pt>
                <c:pt idx="129">
                  <c:v>1904.25</c:v>
                </c:pt>
                <c:pt idx="130">
                  <c:v>1904.3330000000001</c:v>
                </c:pt>
                <c:pt idx="131">
                  <c:v>1904.4169999999999</c:v>
                </c:pt>
                <c:pt idx="132">
                  <c:v>1904.5</c:v>
                </c:pt>
                <c:pt idx="133">
                  <c:v>1904.5830000000001</c:v>
                </c:pt>
                <c:pt idx="134">
                  <c:v>1904.6669999999999</c:v>
                </c:pt>
                <c:pt idx="135">
                  <c:v>1904.75</c:v>
                </c:pt>
                <c:pt idx="136">
                  <c:v>1904.8330000000001</c:v>
                </c:pt>
                <c:pt idx="137">
                  <c:v>1904.9169999999999</c:v>
                </c:pt>
                <c:pt idx="138">
                  <c:v>1905</c:v>
                </c:pt>
                <c:pt idx="139">
                  <c:v>1905.0830000000001</c:v>
                </c:pt>
                <c:pt idx="140">
                  <c:v>1905.1669999999999</c:v>
                </c:pt>
                <c:pt idx="141">
                  <c:v>1905.25</c:v>
                </c:pt>
                <c:pt idx="142">
                  <c:v>1905.3330000000001</c:v>
                </c:pt>
                <c:pt idx="143">
                  <c:v>1905.4169999999999</c:v>
                </c:pt>
                <c:pt idx="144">
                  <c:v>1905.5</c:v>
                </c:pt>
                <c:pt idx="145">
                  <c:v>1905.5830000000001</c:v>
                </c:pt>
                <c:pt idx="146">
                  <c:v>1905.6669999999999</c:v>
                </c:pt>
                <c:pt idx="147">
                  <c:v>1905.75</c:v>
                </c:pt>
                <c:pt idx="148">
                  <c:v>1905.8330000000001</c:v>
                </c:pt>
                <c:pt idx="149">
                  <c:v>1905.9169999999999</c:v>
                </c:pt>
                <c:pt idx="150">
                  <c:v>1906</c:v>
                </c:pt>
                <c:pt idx="151">
                  <c:v>1906.0830000000001</c:v>
                </c:pt>
                <c:pt idx="152">
                  <c:v>1906.1669999999999</c:v>
                </c:pt>
                <c:pt idx="153">
                  <c:v>1906.25</c:v>
                </c:pt>
                <c:pt idx="154">
                  <c:v>1906.3330000000001</c:v>
                </c:pt>
                <c:pt idx="155">
                  <c:v>1906.4169999999999</c:v>
                </c:pt>
                <c:pt idx="156">
                  <c:v>1906.5</c:v>
                </c:pt>
                <c:pt idx="157">
                  <c:v>1906.5830000000001</c:v>
                </c:pt>
                <c:pt idx="158">
                  <c:v>1906.6669999999999</c:v>
                </c:pt>
                <c:pt idx="159">
                  <c:v>1906.75</c:v>
                </c:pt>
                <c:pt idx="160">
                  <c:v>1906.8330000000001</c:v>
                </c:pt>
                <c:pt idx="161">
                  <c:v>1906.9169999999999</c:v>
                </c:pt>
                <c:pt idx="162">
                  <c:v>1907</c:v>
                </c:pt>
                <c:pt idx="163">
                  <c:v>1907.0830000000001</c:v>
                </c:pt>
                <c:pt idx="164">
                  <c:v>1907.1669999999999</c:v>
                </c:pt>
                <c:pt idx="165">
                  <c:v>1907.25</c:v>
                </c:pt>
                <c:pt idx="166">
                  <c:v>1907.3330000000001</c:v>
                </c:pt>
                <c:pt idx="167">
                  <c:v>1907.4169999999999</c:v>
                </c:pt>
                <c:pt idx="168">
                  <c:v>1907.5</c:v>
                </c:pt>
                <c:pt idx="169">
                  <c:v>1907.5830000000001</c:v>
                </c:pt>
                <c:pt idx="170">
                  <c:v>1907.6669999999999</c:v>
                </c:pt>
                <c:pt idx="171">
                  <c:v>1907.75</c:v>
                </c:pt>
                <c:pt idx="172">
                  <c:v>1907.8330000000001</c:v>
                </c:pt>
                <c:pt idx="173">
                  <c:v>1907.9169999999999</c:v>
                </c:pt>
                <c:pt idx="174">
                  <c:v>1908</c:v>
                </c:pt>
                <c:pt idx="175">
                  <c:v>1908.0830000000001</c:v>
                </c:pt>
                <c:pt idx="176">
                  <c:v>1908.1669999999999</c:v>
                </c:pt>
                <c:pt idx="177">
                  <c:v>1908.25</c:v>
                </c:pt>
                <c:pt idx="178">
                  <c:v>1908.3330000000001</c:v>
                </c:pt>
                <c:pt idx="179">
                  <c:v>1908.4169999999999</c:v>
                </c:pt>
                <c:pt idx="180">
                  <c:v>1908.5</c:v>
                </c:pt>
                <c:pt idx="181">
                  <c:v>1908.5830000000001</c:v>
                </c:pt>
                <c:pt idx="182">
                  <c:v>1908.6669999999999</c:v>
                </c:pt>
                <c:pt idx="183">
                  <c:v>1908.75</c:v>
                </c:pt>
                <c:pt idx="184">
                  <c:v>1908.8330000000001</c:v>
                </c:pt>
                <c:pt idx="185">
                  <c:v>1908.9169999999999</c:v>
                </c:pt>
                <c:pt idx="186">
                  <c:v>1909</c:v>
                </c:pt>
                <c:pt idx="187">
                  <c:v>1909.0830000000001</c:v>
                </c:pt>
                <c:pt idx="188">
                  <c:v>1909.1669999999999</c:v>
                </c:pt>
                <c:pt idx="189">
                  <c:v>1909.25</c:v>
                </c:pt>
                <c:pt idx="190">
                  <c:v>1909.3330000000001</c:v>
                </c:pt>
                <c:pt idx="191">
                  <c:v>1909.4169999999999</c:v>
                </c:pt>
                <c:pt idx="192">
                  <c:v>1909.5</c:v>
                </c:pt>
                <c:pt idx="193">
                  <c:v>1909.5830000000001</c:v>
                </c:pt>
                <c:pt idx="194">
                  <c:v>1909.6669999999999</c:v>
                </c:pt>
                <c:pt idx="195">
                  <c:v>1909.75</c:v>
                </c:pt>
                <c:pt idx="196">
                  <c:v>1909.8330000000001</c:v>
                </c:pt>
                <c:pt idx="197">
                  <c:v>1909.9169999999999</c:v>
                </c:pt>
                <c:pt idx="198">
                  <c:v>1910</c:v>
                </c:pt>
                <c:pt idx="199">
                  <c:v>1910.0830000000001</c:v>
                </c:pt>
                <c:pt idx="200">
                  <c:v>1910.1669999999999</c:v>
                </c:pt>
                <c:pt idx="201">
                  <c:v>1910.25</c:v>
                </c:pt>
                <c:pt idx="202">
                  <c:v>1910.3330000000001</c:v>
                </c:pt>
                <c:pt idx="203">
                  <c:v>1910.4169999999999</c:v>
                </c:pt>
                <c:pt idx="204">
                  <c:v>1910.5</c:v>
                </c:pt>
                <c:pt idx="205">
                  <c:v>1910.5830000000001</c:v>
                </c:pt>
                <c:pt idx="206">
                  <c:v>1910.6669999999999</c:v>
                </c:pt>
                <c:pt idx="207">
                  <c:v>1910.75</c:v>
                </c:pt>
                <c:pt idx="208">
                  <c:v>1910.8330000000001</c:v>
                </c:pt>
                <c:pt idx="209">
                  <c:v>1910.9169999999999</c:v>
                </c:pt>
                <c:pt idx="210">
                  <c:v>1911</c:v>
                </c:pt>
                <c:pt idx="211">
                  <c:v>1911.0830000000001</c:v>
                </c:pt>
                <c:pt idx="212">
                  <c:v>1911.1669999999999</c:v>
                </c:pt>
                <c:pt idx="213">
                  <c:v>1911.25</c:v>
                </c:pt>
                <c:pt idx="214">
                  <c:v>1911.3330000000001</c:v>
                </c:pt>
                <c:pt idx="215">
                  <c:v>1911.4169999999999</c:v>
                </c:pt>
                <c:pt idx="216">
                  <c:v>1911.5</c:v>
                </c:pt>
                <c:pt idx="217">
                  <c:v>1911.5830000000001</c:v>
                </c:pt>
                <c:pt idx="218">
                  <c:v>1911.6669999999999</c:v>
                </c:pt>
                <c:pt idx="219">
                  <c:v>1911.75</c:v>
                </c:pt>
                <c:pt idx="220">
                  <c:v>1911.8330000000001</c:v>
                </c:pt>
                <c:pt idx="221">
                  <c:v>1911.9169999999999</c:v>
                </c:pt>
                <c:pt idx="222">
                  <c:v>1912</c:v>
                </c:pt>
                <c:pt idx="223">
                  <c:v>1912.0830000000001</c:v>
                </c:pt>
                <c:pt idx="224">
                  <c:v>1912.1669999999999</c:v>
                </c:pt>
                <c:pt idx="225">
                  <c:v>1912.25</c:v>
                </c:pt>
                <c:pt idx="226">
                  <c:v>1912.3330000000001</c:v>
                </c:pt>
                <c:pt idx="227">
                  <c:v>1912.4169999999999</c:v>
                </c:pt>
                <c:pt idx="228">
                  <c:v>1912.5</c:v>
                </c:pt>
                <c:pt idx="229">
                  <c:v>1912.5830000000001</c:v>
                </c:pt>
                <c:pt idx="230">
                  <c:v>1912.6669999999999</c:v>
                </c:pt>
                <c:pt idx="231">
                  <c:v>1912.75</c:v>
                </c:pt>
                <c:pt idx="232">
                  <c:v>1912.8330000000001</c:v>
                </c:pt>
                <c:pt idx="233">
                  <c:v>1912.9169999999999</c:v>
                </c:pt>
                <c:pt idx="234">
                  <c:v>1913</c:v>
                </c:pt>
                <c:pt idx="235">
                  <c:v>1913.0830000000001</c:v>
                </c:pt>
                <c:pt idx="236">
                  <c:v>1913.1669999999999</c:v>
                </c:pt>
                <c:pt idx="237">
                  <c:v>1913.25</c:v>
                </c:pt>
                <c:pt idx="238">
                  <c:v>1913.3330000000001</c:v>
                </c:pt>
                <c:pt idx="239">
                  <c:v>1913.4169999999999</c:v>
                </c:pt>
                <c:pt idx="240">
                  <c:v>1913.5</c:v>
                </c:pt>
                <c:pt idx="241">
                  <c:v>1913.5830000000001</c:v>
                </c:pt>
                <c:pt idx="242">
                  <c:v>1913.6669999999999</c:v>
                </c:pt>
                <c:pt idx="243">
                  <c:v>1913.75</c:v>
                </c:pt>
                <c:pt idx="244">
                  <c:v>1913.8330000000001</c:v>
                </c:pt>
                <c:pt idx="245">
                  <c:v>1913.9169999999999</c:v>
                </c:pt>
                <c:pt idx="246">
                  <c:v>1914</c:v>
                </c:pt>
                <c:pt idx="247">
                  <c:v>1914.0830000000001</c:v>
                </c:pt>
                <c:pt idx="248">
                  <c:v>1914.1669999999999</c:v>
                </c:pt>
                <c:pt idx="249">
                  <c:v>1914.25</c:v>
                </c:pt>
                <c:pt idx="250">
                  <c:v>1914.3330000000001</c:v>
                </c:pt>
                <c:pt idx="251">
                  <c:v>1914.4169999999999</c:v>
                </c:pt>
                <c:pt idx="252">
                  <c:v>1914.5</c:v>
                </c:pt>
                <c:pt idx="253">
                  <c:v>1914.5830000000001</c:v>
                </c:pt>
                <c:pt idx="254">
                  <c:v>1914.6669999999999</c:v>
                </c:pt>
                <c:pt idx="255">
                  <c:v>1914.75</c:v>
                </c:pt>
                <c:pt idx="256">
                  <c:v>1914.8330000000001</c:v>
                </c:pt>
                <c:pt idx="257">
                  <c:v>1914.9169999999999</c:v>
                </c:pt>
                <c:pt idx="258">
                  <c:v>1915</c:v>
                </c:pt>
                <c:pt idx="259">
                  <c:v>1915.0830000000001</c:v>
                </c:pt>
                <c:pt idx="260">
                  <c:v>1915.1669999999999</c:v>
                </c:pt>
                <c:pt idx="261">
                  <c:v>1915.25</c:v>
                </c:pt>
                <c:pt idx="262">
                  <c:v>1915.3330000000001</c:v>
                </c:pt>
                <c:pt idx="263">
                  <c:v>1915.4169999999999</c:v>
                </c:pt>
                <c:pt idx="264">
                  <c:v>1915.5</c:v>
                </c:pt>
                <c:pt idx="265">
                  <c:v>1915.5830000000001</c:v>
                </c:pt>
                <c:pt idx="266">
                  <c:v>1915.6669999999999</c:v>
                </c:pt>
                <c:pt idx="267">
                  <c:v>1915.75</c:v>
                </c:pt>
                <c:pt idx="268">
                  <c:v>1915.8330000000001</c:v>
                </c:pt>
                <c:pt idx="269">
                  <c:v>1915.9169999999999</c:v>
                </c:pt>
                <c:pt idx="270">
                  <c:v>1916</c:v>
                </c:pt>
                <c:pt idx="271">
                  <c:v>1916.0830000000001</c:v>
                </c:pt>
                <c:pt idx="272">
                  <c:v>1916.1669999999999</c:v>
                </c:pt>
                <c:pt idx="273">
                  <c:v>1916.25</c:v>
                </c:pt>
                <c:pt idx="274">
                  <c:v>1916.3330000000001</c:v>
                </c:pt>
                <c:pt idx="275">
                  <c:v>1916.4169999999999</c:v>
                </c:pt>
                <c:pt idx="276">
                  <c:v>1916.5</c:v>
                </c:pt>
                <c:pt idx="277">
                  <c:v>1916.5830000000001</c:v>
                </c:pt>
                <c:pt idx="278">
                  <c:v>1916.6669999999999</c:v>
                </c:pt>
                <c:pt idx="279">
                  <c:v>1916.75</c:v>
                </c:pt>
                <c:pt idx="280">
                  <c:v>1916.8330000000001</c:v>
                </c:pt>
                <c:pt idx="281">
                  <c:v>1916.9169999999999</c:v>
                </c:pt>
                <c:pt idx="282">
                  <c:v>1917</c:v>
                </c:pt>
                <c:pt idx="283">
                  <c:v>1917.0830000000001</c:v>
                </c:pt>
                <c:pt idx="284">
                  <c:v>1917.1669999999999</c:v>
                </c:pt>
                <c:pt idx="285">
                  <c:v>1917.25</c:v>
                </c:pt>
                <c:pt idx="286">
                  <c:v>1917.3330000000001</c:v>
                </c:pt>
                <c:pt idx="287">
                  <c:v>1917.4169999999999</c:v>
                </c:pt>
                <c:pt idx="288">
                  <c:v>1917.5</c:v>
                </c:pt>
                <c:pt idx="289">
                  <c:v>1917.5830000000001</c:v>
                </c:pt>
                <c:pt idx="290">
                  <c:v>1917.6669999999999</c:v>
                </c:pt>
                <c:pt idx="291">
                  <c:v>1917.75</c:v>
                </c:pt>
                <c:pt idx="292">
                  <c:v>1917.8330000000001</c:v>
                </c:pt>
                <c:pt idx="293">
                  <c:v>1917.9169999999999</c:v>
                </c:pt>
                <c:pt idx="294">
                  <c:v>1918</c:v>
                </c:pt>
                <c:pt idx="295">
                  <c:v>1918.0830000000001</c:v>
                </c:pt>
                <c:pt idx="296">
                  <c:v>1918.1669999999999</c:v>
                </c:pt>
                <c:pt idx="297">
                  <c:v>1918.25</c:v>
                </c:pt>
                <c:pt idx="298">
                  <c:v>1918.3330000000001</c:v>
                </c:pt>
                <c:pt idx="299">
                  <c:v>1918.4169999999999</c:v>
                </c:pt>
                <c:pt idx="300">
                  <c:v>1918.5</c:v>
                </c:pt>
                <c:pt idx="301">
                  <c:v>1918.5830000000001</c:v>
                </c:pt>
                <c:pt idx="302">
                  <c:v>1918.6669999999999</c:v>
                </c:pt>
                <c:pt idx="303">
                  <c:v>1918.75</c:v>
                </c:pt>
                <c:pt idx="304">
                  <c:v>1918.8330000000001</c:v>
                </c:pt>
                <c:pt idx="305">
                  <c:v>1918.9169999999999</c:v>
                </c:pt>
                <c:pt idx="306">
                  <c:v>1919</c:v>
                </c:pt>
                <c:pt idx="307">
                  <c:v>1919.0830000000001</c:v>
                </c:pt>
                <c:pt idx="308">
                  <c:v>1919.1669999999999</c:v>
                </c:pt>
                <c:pt idx="309">
                  <c:v>1919.25</c:v>
                </c:pt>
                <c:pt idx="310">
                  <c:v>1919.3330000000001</c:v>
                </c:pt>
                <c:pt idx="311">
                  <c:v>1919.4169999999999</c:v>
                </c:pt>
                <c:pt idx="312">
                  <c:v>1919.5</c:v>
                </c:pt>
                <c:pt idx="313">
                  <c:v>1919.5830000000001</c:v>
                </c:pt>
                <c:pt idx="314">
                  <c:v>1919.6669999999999</c:v>
                </c:pt>
                <c:pt idx="315">
                  <c:v>1919.75</c:v>
                </c:pt>
                <c:pt idx="316">
                  <c:v>1919.8330000000001</c:v>
                </c:pt>
                <c:pt idx="317">
                  <c:v>1919.9169999999999</c:v>
                </c:pt>
                <c:pt idx="318">
                  <c:v>1920</c:v>
                </c:pt>
                <c:pt idx="319">
                  <c:v>1920.0830000000001</c:v>
                </c:pt>
                <c:pt idx="320">
                  <c:v>1920.1669999999999</c:v>
                </c:pt>
                <c:pt idx="321">
                  <c:v>1920.25</c:v>
                </c:pt>
                <c:pt idx="322">
                  <c:v>1920.3330000000001</c:v>
                </c:pt>
                <c:pt idx="323">
                  <c:v>1920.4169999999999</c:v>
                </c:pt>
                <c:pt idx="324">
                  <c:v>1920.5</c:v>
                </c:pt>
                <c:pt idx="325">
                  <c:v>1920.5830000000001</c:v>
                </c:pt>
                <c:pt idx="326">
                  <c:v>1920.6669999999999</c:v>
                </c:pt>
                <c:pt idx="327">
                  <c:v>1920.75</c:v>
                </c:pt>
                <c:pt idx="328">
                  <c:v>1920.8330000000001</c:v>
                </c:pt>
                <c:pt idx="329">
                  <c:v>1920.9169999999999</c:v>
                </c:pt>
                <c:pt idx="330">
                  <c:v>1921</c:v>
                </c:pt>
                <c:pt idx="331">
                  <c:v>1921.0830000000001</c:v>
                </c:pt>
                <c:pt idx="332">
                  <c:v>1921.1669999999999</c:v>
                </c:pt>
                <c:pt idx="333">
                  <c:v>1921.25</c:v>
                </c:pt>
                <c:pt idx="334">
                  <c:v>1921.3330000000001</c:v>
                </c:pt>
                <c:pt idx="335">
                  <c:v>1921.4169999999999</c:v>
                </c:pt>
                <c:pt idx="336">
                  <c:v>1921.5</c:v>
                </c:pt>
                <c:pt idx="337">
                  <c:v>1921.5830000000001</c:v>
                </c:pt>
                <c:pt idx="338">
                  <c:v>1921.6669999999999</c:v>
                </c:pt>
                <c:pt idx="339">
                  <c:v>1921.75</c:v>
                </c:pt>
                <c:pt idx="340">
                  <c:v>1921.8330000000001</c:v>
                </c:pt>
                <c:pt idx="341">
                  <c:v>1921.9169999999999</c:v>
                </c:pt>
                <c:pt idx="342">
                  <c:v>1922</c:v>
                </c:pt>
                <c:pt idx="343">
                  <c:v>1922.0830000000001</c:v>
                </c:pt>
                <c:pt idx="344">
                  <c:v>1922.1669999999999</c:v>
                </c:pt>
                <c:pt idx="345">
                  <c:v>1922.25</c:v>
                </c:pt>
                <c:pt idx="346">
                  <c:v>1922.3330000000001</c:v>
                </c:pt>
                <c:pt idx="347">
                  <c:v>1922.4169999999999</c:v>
                </c:pt>
                <c:pt idx="348">
                  <c:v>1922.5</c:v>
                </c:pt>
                <c:pt idx="349">
                  <c:v>1922.5830000000001</c:v>
                </c:pt>
                <c:pt idx="350">
                  <c:v>1922.6669999999999</c:v>
                </c:pt>
                <c:pt idx="351">
                  <c:v>1922.75</c:v>
                </c:pt>
                <c:pt idx="352">
                  <c:v>1922.8330000000001</c:v>
                </c:pt>
                <c:pt idx="353">
                  <c:v>1922.9169999999999</c:v>
                </c:pt>
                <c:pt idx="354">
                  <c:v>1923</c:v>
                </c:pt>
                <c:pt idx="355">
                  <c:v>1923.0830000000001</c:v>
                </c:pt>
                <c:pt idx="356">
                  <c:v>1923.1669999999999</c:v>
                </c:pt>
                <c:pt idx="357">
                  <c:v>1923.25</c:v>
                </c:pt>
                <c:pt idx="358">
                  <c:v>1923.3330000000001</c:v>
                </c:pt>
                <c:pt idx="359">
                  <c:v>1923.4169999999999</c:v>
                </c:pt>
                <c:pt idx="360">
                  <c:v>1923.5</c:v>
                </c:pt>
                <c:pt idx="361">
                  <c:v>1923.5830000000001</c:v>
                </c:pt>
                <c:pt idx="362">
                  <c:v>1923.6669999999999</c:v>
                </c:pt>
                <c:pt idx="363">
                  <c:v>1923.75</c:v>
                </c:pt>
                <c:pt idx="364">
                  <c:v>1923.8330000000001</c:v>
                </c:pt>
                <c:pt idx="365">
                  <c:v>1923.9169999999999</c:v>
                </c:pt>
                <c:pt idx="366">
                  <c:v>1924</c:v>
                </c:pt>
                <c:pt idx="367">
                  <c:v>1924.0830000000001</c:v>
                </c:pt>
                <c:pt idx="368">
                  <c:v>1924.1669999999999</c:v>
                </c:pt>
                <c:pt idx="369">
                  <c:v>1924.25</c:v>
                </c:pt>
                <c:pt idx="370">
                  <c:v>1924.3330000000001</c:v>
                </c:pt>
                <c:pt idx="371">
                  <c:v>1924.4169999999999</c:v>
                </c:pt>
                <c:pt idx="372">
                  <c:v>1924.5</c:v>
                </c:pt>
                <c:pt idx="373">
                  <c:v>1924.5830000000001</c:v>
                </c:pt>
                <c:pt idx="374">
                  <c:v>1924.6669999999999</c:v>
                </c:pt>
                <c:pt idx="375">
                  <c:v>1924.75</c:v>
                </c:pt>
                <c:pt idx="376">
                  <c:v>1924.8330000000001</c:v>
                </c:pt>
                <c:pt idx="377">
                  <c:v>1924.9169999999999</c:v>
                </c:pt>
                <c:pt idx="378">
                  <c:v>1925</c:v>
                </c:pt>
                <c:pt idx="379">
                  <c:v>1925.0830000000001</c:v>
                </c:pt>
                <c:pt idx="380">
                  <c:v>1925.1669999999999</c:v>
                </c:pt>
                <c:pt idx="381">
                  <c:v>1925.25</c:v>
                </c:pt>
                <c:pt idx="382">
                  <c:v>1925.3330000000001</c:v>
                </c:pt>
                <c:pt idx="383">
                  <c:v>1925.4169999999999</c:v>
                </c:pt>
                <c:pt idx="384">
                  <c:v>1925.5</c:v>
                </c:pt>
                <c:pt idx="385">
                  <c:v>1925.5830000000001</c:v>
                </c:pt>
                <c:pt idx="386">
                  <c:v>1925.6669999999999</c:v>
                </c:pt>
                <c:pt idx="387">
                  <c:v>1925.75</c:v>
                </c:pt>
                <c:pt idx="388">
                  <c:v>1925.8330000000001</c:v>
                </c:pt>
                <c:pt idx="389">
                  <c:v>1925.9169999999999</c:v>
                </c:pt>
                <c:pt idx="390">
                  <c:v>1926</c:v>
                </c:pt>
                <c:pt idx="391">
                  <c:v>1926.0830000000001</c:v>
                </c:pt>
                <c:pt idx="392">
                  <c:v>1926.1669999999999</c:v>
                </c:pt>
                <c:pt idx="393">
                  <c:v>1926.25</c:v>
                </c:pt>
                <c:pt idx="394">
                  <c:v>1926.3330000000001</c:v>
                </c:pt>
                <c:pt idx="395">
                  <c:v>1926.4169999999999</c:v>
                </c:pt>
                <c:pt idx="396">
                  <c:v>1926.5</c:v>
                </c:pt>
                <c:pt idx="397">
                  <c:v>1926.5830000000001</c:v>
                </c:pt>
                <c:pt idx="398">
                  <c:v>1926.6669999999999</c:v>
                </c:pt>
                <c:pt idx="399">
                  <c:v>1926.75</c:v>
                </c:pt>
                <c:pt idx="400">
                  <c:v>1926.8330000000001</c:v>
                </c:pt>
                <c:pt idx="401">
                  <c:v>1926.9169999999999</c:v>
                </c:pt>
                <c:pt idx="402">
                  <c:v>1927</c:v>
                </c:pt>
                <c:pt idx="403">
                  <c:v>1927.0830000000001</c:v>
                </c:pt>
                <c:pt idx="404">
                  <c:v>1927.1669999999999</c:v>
                </c:pt>
                <c:pt idx="405">
                  <c:v>1927.25</c:v>
                </c:pt>
                <c:pt idx="406">
                  <c:v>1927.3330000000001</c:v>
                </c:pt>
                <c:pt idx="407">
                  <c:v>1927.4169999999999</c:v>
                </c:pt>
                <c:pt idx="408">
                  <c:v>1927.5</c:v>
                </c:pt>
                <c:pt idx="409">
                  <c:v>1927.5830000000001</c:v>
                </c:pt>
                <c:pt idx="410">
                  <c:v>1927.6669999999999</c:v>
                </c:pt>
                <c:pt idx="411">
                  <c:v>1927.75</c:v>
                </c:pt>
                <c:pt idx="412">
                  <c:v>1927.8330000000001</c:v>
                </c:pt>
                <c:pt idx="413">
                  <c:v>1927.9169999999999</c:v>
                </c:pt>
                <c:pt idx="414">
                  <c:v>1928</c:v>
                </c:pt>
                <c:pt idx="415">
                  <c:v>1928.0830000000001</c:v>
                </c:pt>
                <c:pt idx="416">
                  <c:v>1928.1669999999999</c:v>
                </c:pt>
                <c:pt idx="417">
                  <c:v>1928.25</c:v>
                </c:pt>
                <c:pt idx="418">
                  <c:v>1928.3330000000001</c:v>
                </c:pt>
                <c:pt idx="419">
                  <c:v>1928.4169999999999</c:v>
                </c:pt>
                <c:pt idx="420">
                  <c:v>1928.5</c:v>
                </c:pt>
                <c:pt idx="421">
                  <c:v>1928.5830000000001</c:v>
                </c:pt>
                <c:pt idx="422">
                  <c:v>1928.6669999999999</c:v>
                </c:pt>
                <c:pt idx="423">
                  <c:v>1928.75</c:v>
                </c:pt>
                <c:pt idx="424">
                  <c:v>1928.8330000000001</c:v>
                </c:pt>
                <c:pt idx="425">
                  <c:v>1928.9169999999999</c:v>
                </c:pt>
                <c:pt idx="426">
                  <c:v>1929</c:v>
                </c:pt>
                <c:pt idx="427">
                  <c:v>1929.0830000000001</c:v>
                </c:pt>
                <c:pt idx="428">
                  <c:v>1929.1669999999999</c:v>
                </c:pt>
                <c:pt idx="429">
                  <c:v>1929.25</c:v>
                </c:pt>
                <c:pt idx="430">
                  <c:v>1929.3330000000001</c:v>
                </c:pt>
                <c:pt idx="431">
                  <c:v>1929.4169999999999</c:v>
                </c:pt>
                <c:pt idx="432">
                  <c:v>1929.5</c:v>
                </c:pt>
                <c:pt idx="433">
                  <c:v>1929.5830000000001</c:v>
                </c:pt>
                <c:pt idx="434">
                  <c:v>1929.6669999999999</c:v>
                </c:pt>
                <c:pt idx="435">
                  <c:v>1929.75</c:v>
                </c:pt>
                <c:pt idx="436">
                  <c:v>1929.8330000000001</c:v>
                </c:pt>
                <c:pt idx="437">
                  <c:v>1929.9169999999999</c:v>
                </c:pt>
                <c:pt idx="438">
                  <c:v>1930</c:v>
                </c:pt>
                <c:pt idx="439">
                  <c:v>1930.0830000000001</c:v>
                </c:pt>
                <c:pt idx="440">
                  <c:v>1930.1669999999999</c:v>
                </c:pt>
                <c:pt idx="441">
                  <c:v>1930.25</c:v>
                </c:pt>
                <c:pt idx="442">
                  <c:v>1930.3330000000001</c:v>
                </c:pt>
                <c:pt idx="443">
                  <c:v>1930.4169999999999</c:v>
                </c:pt>
                <c:pt idx="444">
                  <c:v>1930.5</c:v>
                </c:pt>
                <c:pt idx="445">
                  <c:v>1930.5830000000001</c:v>
                </c:pt>
                <c:pt idx="446">
                  <c:v>1930.6669999999999</c:v>
                </c:pt>
                <c:pt idx="447">
                  <c:v>1930.75</c:v>
                </c:pt>
                <c:pt idx="448">
                  <c:v>1930.8330000000001</c:v>
                </c:pt>
                <c:pt idx="449">
                  <c:v>1930.9169999999999</c:v>
                </c:pt>
                <c:pt idx="450">
                  <c:v>1931</c:v>
                </c:pt>
                <c:pt idx="451">
                  <c:v>1931.0830000000001</c:v>
                </c:pt>
                <c:pt idx="452">
                  <c:v>1931.1669999999999</c:v>
                </c:pt>
                <c:pt idx="453">
                  <c:v>1931.25</c:v>
                </c:pt>
                <c:pt idx="454">
                  <c:v>1931.3330000000001</c:v>
                </c:pt>
                <c:pt idx="455">
                  <c:v>1931.4169999999999</c:v>
                </c:pt>
                <c:pt idx="456">
                  <c:v>1931.5</c:v>
                </c:pt>
                <c:pt idx="457">
                  <c:v>1931.5830000000001</c:v>
                </c:pt>
                <c:pt idx="458">
                  <c:v>1931.6669999999999</c:v>
                </c:pt>
                <c:pt idx="459">
                  <c:v>1931.75</c:v>
                </c:pt>
                <c:pt idx="460">
                  <c:v>1931.8330000000001</c:v>
                </c:pt>
                <c:pt idx="461">
                  <c:v>1931.9169999999999</c:v>
                </c:pt>
                <c:pt idx="462">
                  <c:v>1932</c:v>
                </c:pt>
                <c:pt idx="463">
                  <c:v>1932.0830000000001</c:v>
                </c:pt>
                <c:pt idx="464">
                  <c:v>1932.1669999999999</c:v>
                </c:pt>
                <c:pt idx="465">
                  <c:v>1932.25</c:v>
                </c:pt>
                <c:pt idx="466">
                  <c:v>1932.3330000000001</c:v>
                </c:pt>
                <c:pt idx="467">
                  <c:v>1932.4169999999999</c:v>
                </c:pt>
                <c:pt idx="468">
                  <c:v>1932.5</c:v>
                </c:pt>
                <c:pt idx="469">
                  <c:v>1932.5830000000001</c:v>
                </c:pt>
                <c:pt idx="470">
                  <c:v>1932.6669999999999</c:v>
                </c:pt>
                <c:pt idx="471">
                  <c:v>1932.75</c:v>
                </c:pt>
                <c:pt idx="472">
                  <c:v>1932.8330000000001</c:v>
                </c:pt>
                <c:pt idx="473">
                  <c:v>1932.9169999999999</c:v>
                </c:pt>
                <c:pt idx="474">
                  <c:v>1933</c:v>
                </c:pt>
                <c:pt idx="475">
                  <c:v>1933.0830000000001</c:v>
                </c:pt>
                <c:pt idx="476">
                  <c:v>1933.1669999999999</c:v>
                </c:pt>
                <c:pt idx="477">
                  <c:v>1933.25</c:v>
                </c:pt>
                <c:pt idx="478">
                  <c:v>1933.3330000000001</c:v>
                </c:pt>
                <c:pt idx="479">
                  <c:v>1933.4169999999999</c:v>
                </c:pt>
                <c:pt idx="480">
                  <c:v>1933.5</c:v>
                </c:pt>
                <c:pt idx="481">
                  <c:v>1933.5830000000001</c:v>
                </c:pt>
                <c:pt idx="482">
                  <c:v>1933.6669999999999</c:v>
                </c:pt>
                <c:pt idx="483">
                  <c:v>1933.75</c:v>
                </c:pt>
                <c:pt idx="484">
                  <c:v>1933.8330000000001</c:v>
                </c:pt>
                <c:pt idx="485">
                  <c:v>1933.9169999999999</c:v>
                </c:pt>
                <c:pt idx="486">
                  <c:v>1934</c:v>
                </c:pt>
                <c:pt idx="487">
                  <c:v>1934.0830000000001</c:v>
                </c:pt>
                <c:pt idx="488">
                  <c:v>1934.1669999999999</c:v>
                </c:pt>
                <c:pt idx="489">
                  <c:v>1934.25</c:v>
                </c:pt>
                <c:pt idx="490">
                  <c:v>1934.3330000000001</c:v>
                </c:pt>
                <c:pt idx="491">
                  <c:v>1934.4169999999999</c:v>
                </c:pt>
                <c:pt idx="492">
                  <c:v>1934.5</c:v>
                </c:pt>
                <c:pt idx="493">
                  <c:v>1934.5830000000001</c:v>
                </c:pt>
                <c:pt idx="494">
                  <c:v>1934.6669999999999</c:v>
                </c:pt>
                <c:pt idx="495">
                  <c:v>1934.75</c:v>
                </c:pt>
                <c:pt idx="496">
                  <c:v>1934.8330000000001</c:v>
                </c:pt>
                <c:pt idx="497">
                  <c:v>1934.9169999999999</c:v>
                </c:pt>
                <c:pt idx="498">
                  <c:v>1935</c:v>
                </c:pt>
                <c:pt idx="499">
                  <c:v>1935.0830000000001</c:v>
                </c:pt>
                <c:pt idx="500">
                  <c:v>1935.1669999999999</c:v>
                </c:pt>
                <c:pt idx="501">
                  <c:v>1935.25</c:v>
                </c:pt>
                <c:pt idx="502">
                  <c:v>1935.3330000000001</c:v>
                </c:pt>
                <c:pt idx="503">
                  <c:v>1935.4169999999999</c:v>
                </c:pt>
                <c:pt idx="504">
                  <c:v>1935.5</c:v>
                </c:pt>
                <c:pt idx="505">
                  <c:v>1935.5830000000001</c:v>
                </c:pt>
                <c:pt idx="506">
                  <c:v>1935.6669999999999</c:v>
                </c:pt>
                <c:pt idx="507">
                  <c:v>1935.75</c:v>
                </c:pt>
                <c:pt idx="508">
                  <c:v>1935.8330000000001</c:v>
                </c:pt>
                <c:pt idx="509">
                  <c:v>1935.9169999999999</c:v>
                </c:pt>
                <c:pt idx="510">
                  <c:v>1936</c:v>
                </c:pt>
                <c:pt idx="511">
                  <c:v>1936.0830000000001</c:v>
                </c:pt>
                <c:pt idx="512">
                  <c:v>1936.1669999999999</c:v>
                </c:pt>
                <c:pt idx="513">
                  <c:v>1936.25</c:v>
                </c:pt>
                <c:pt idx="514">
                  <c:v>1936.3330000000001</c:v>
                </c:pt>
                <c:pt idx="515">
                  <c:v>1936.4169999999999</c:v>
                </c:pt>
                <c:pt idx="516">
                  <c:v>1936.5</c:v>
                </c:pt>
                <c:pt idx="517">
                  <c:v>1936.5830000000001</c:v>
                </c:pt>
                <c:pt idx="518">
                  <c:v>1936.6669999999999</c:v>
                </c:pt>
                <c:pt idx="519">
                  <c:v>1936.75</c:v>
                </c:pt>
                <c:pt idx="520">
                  <c:v>1936.8330000000001</c:v>
                </c:pt>
                <c:pt idx="521">
                  <c:v>1936.9169999999999</c:v>
                </c:pt>
                <c:pt idx="522">
                  <c:v>1937</c:v>
                </c:pt>
                <c:pt idx="523">
                  <c:v>1937.0830000000001</c:v>
                </c:pt>
                <c:pt idx="524">
                  <c:v>1937.1669999999999</c:v>
                </c:pt>
                <c:pt idx="525">
                  <c:v>1937.25</c:v>
                </c:pt>
                <c:pt idx="526">
                  <c:v>1937.3330000000001</c:v>
                </c:pt>
                <c:pt idx="527">
                  <c:v>1937.4169999999999</c:v>
                </c:pt>
                <c:pt idx="528">
                  <c:v>1937.5</c:v>
                </c:pt>
                <c:pt idx="529">
                  <c:v>1937.5830000000001</c:v>
                </c:pt>
                <c:pt idx="530">
                  <c:v>1937.6669999999999</c:v>
                </c:pt>
                <c:pt idx="531">
                  <c:v>1937.75</c:v>
                </c:pt>
                <c:pt idx="532">
                  <c:v>1937.8330000000001</c:v>
                </c:pt>
                <c:pt idx="533">
                  <c:v>1937.9169999999999</c:v>
                </c:pt>
                <c:pt idx="534">
                  <c:v>1938</c:v>
                </c:pt>
                <c:pt idx="535">
                  <c:v>1938.0830000000001</c:v>
                </c:pt>
                <c:pt idx="536">
                  <c:v>1938.1669999999999</c:v>
                </c:pt>
                <c:pt idx="537">
                  <c:v>1938.25</c:v>
                </c:pt>
                <c:pt idx="538">
                  <c:v>1938.3330000000001</c:v>
                </c:pt>
                <c:pt idx="539">
                  <c:v>1938.4169999999999</c:v>
                </c:pt>
                <c:pt idx="540">
                  <c:v>1938.5</c:v>
                </c:pt>
                <c:pt idx="541">
                  <c:v>1938.5830000000001</c:v>
                </c:pt>
                <c:pt idx="542">
                  <c:v>1938.6669999999999</c:v>
                </c:pt>
                <c:pt idx="543">
                  <c:v>1938.75</c:v>
                </c:pt>
                <c:pt idx="544">
                  <c:v>1938.8330000000001</c:v>
                </c:pt>
                <c:pt idx="545">
                  <c:v>1938.9169999999999</c:v>
                </c:pt>
                <c:pt idx="546">
                  <c:v>1939</c:v>
                </c:pt>
                <c:pt idx="547">
                  <c:v>1939.0830000000001</c:v>
                </c:pt>
                <c:pt idx="548">
                  <c:v>1939.1669999999999</c:v>
                </c:pt>
                <c:pt idx="549">
                  <c:v>1939.25</c:v>
                </c:pt>
                <c:pt idx="550">
                  <c:v>1939.3330000000001</c:v>
                </c:pt>
                <c:pt idx="551">
                  <c:v>1939.4169999999999</c:v>
                </c:pt>
                <c:pt idx="552">
                  <c:v>1939.5</c:v>
                </c:pt>
                <c:pt idx="553">
                  <c:v>1939.5830000000001</c:v>
                </c:pt>
                <c:pt idx="554">
                  <c:v>1939.6669999999999</c:v>
                </c:pt>
                <c:pt idx="555">
                  <c:v>1939.75</c:v>
                </c:pt>
                <c:pt idx="556">
                  <c:v>1939.8330000000001</c:v>
                </c:pt>
                <c:pt idx="557">
                  <c:v>1939.9169999999999</c:v>
                </c:pt>
                <c:pt idx="558">
                  <c:v>1940</c:v>
                </c:pt>
                <c:pt idx="559">
                  <c:v>1940.0830000000001</c:v>
                </c:pt>
                <c:pt idx="560">
                  <c:v>1940.1669999999999</c:v>
                </c:pt>
                <c:pt idx="561">
                  <c:v>1940.25</c:v>
                </c:pt>
                <c:pt idx="562">
                  <c:v>1940.3330000000001</c:v>
                </c:pt>
                <c:pt idx="563">
                  <c:v>1940.4169999999999</c:v>
                </c:pt>
                <c:pt idx="564">
                  <c:v>1940.5</c:v>
                </c:pt>
                <c:pt idx="565">
                  <c:v>1940.5830000000001</c:v>
                </c:pt>
                <c:pt idx="566">
                  <c:v>1940.6669999999999</c:v>
                </c:pt>
                <c:pt idx="567">
                  <c:v>1940.75</c:v>
                </c:pt>
                <c:pt idx="568">
                  <c:v>1940.8330000000001</c:v>
                </c:pt>
                <c:pt idx="569">
                  <c:v>1940.9169999999999</c:v>
                </c:pt>
                <c:pt idx="570">
                  <c:v>1941</c:v>
                </c:pt>
                <c:pt idx="571">
                  <c:v>1941.0830000000001</c:v>
                </c:pt>
                <c:pt idx="572">
                  <c:v>1941.1669999999999</c:v>
                </c:pt>
                <c:pt idx="573">
                  <c:v>1941.25</c:v>
                </c:pt>
                <c:pt idx="574">
                  <c:v>1941.3330000000001</c:v>
                </c:pt>
                <c:pt idx="575">
                  <c:v>1941.4169999999999</c:v>
                </c:pt>
                <c:pt idx="576">
                  <c:v>1941.5</c:v>
                </c:pt>
                <c:pt idx="577">
                  <c:v>1941.5830000000001</c:v>
                </c:pt>
                <c:pt idx="578">
                  <c:v>1941.6669999999999</c:v>
                </c:pt>
                <c:pt idx="579">
                  <c:v>1941.75</c:v>
                </c:pt>
                <c:pt idx="580">
                  <c:v>1941.8330000000001</c:v>
                </c:pt>
                <c:pt idx="581">
                  <c:v>1941.9169999999999</c:v>
                </c:pt>
                <c:pt idx="582">
                  <c:v>1942</c:v>
                </c:pt>
                <c:pt idx="583">
                  <c:v>1942.0830000000001</c:v>
                </c:pt>
                <c:pt idx="584">
                  <c:v>1942.1669999999999</c:v>
                </c:pt>
                <c:pt idx="585">
                  <c:v>1942.25</c:v>
                </c:pt>
                <c:pt idx="586">
                  <c:v>1942.3330000000001</c:v>
                </c:pt>
                <c:pt idx="587">
                  <c:v>1942.4169999999999</c:v>
                </c:pt>
                <c:pt idx="588">
                  <c:v>1942.5</c:v>
                </c:pt>
                <c:pt idx="589">
                  <c:v>1942.5830000000001</c:v>
                </c:pt>
                <c:pt idx="590">
                  <c:v>1942.6669999999999</c:v>
                </c:pt>
                <c:pt idx="591">
                  <c:v>1942.75</c:v>
                </c:pt>
                <c:pt idx="592">
                  <c:v>1942.8330000000001</c:v>
                </c:pt>
                <c:pt idx="593">
                  <c:v>1942.9169999999999</c:v>
                </c:pt>
                <c:pt idx="594">
                  <c:v>1943</c:v>
                </c:pt>
                <c:pt idx="595">
                  <c:v>1943.0830000000001</c:v>
                </c:pt>
                <c:pt idx="596">
                  <c:v>1943.1669999999999</c:v>
                </c:pt>
                <c:pt idx="597">
                  <c:v>1943.25</c:v>
                </c:pt>
                <c:pt idx="598">
                  <c:v>1943.3330000000001</c:v>
                </c:pt>
                <c:pt idx="599">
                  <c:v>1943.4169999999999</c:v>
                </c:pt>
                <c:pt idx="600">
                  <c:v>1943.5</c:v>
                </c:pt>
                <c:pt idx="601">
                  <c:v>1943.5830000000001</c:v>
                </c:pt>
                <c:pt idx="602">
                  <c:v>1943.6669999999999</c:v>
                </c:pt>
                <c:pt idx="603">
                  <c:v>1943.75</c:v>
                </c:pt>
                <c:pt idx="604">
                  <c:v>1943.8330000000001</c:v>
                </c:pt>
                <c:pt idx="605">
                  <c:v>1943.9169999999999</c:v>
                </c:pt>
                <c:pt idx="606">
                  <c:v>1944</c:v>
                </c:pt>
                <c:pt idx="607">
                  <c:v>1944.0830000000001</c:v>
                </c:pt>
                <c:pt idx="608">
                  <c:v>1944.1669999999999</c:v>
                </c:pt>
                <c:pt idx="609">
                  <c:v>1944.25</c:v>
                </c:pt>
                <c:pt idx="610">
                  <c:v>1944.3330000000001</c:v>
                </c:pt>
                <c:pt idx="611">
                  <c:v>1944.4169999999999</c:v>
                </c:pt>
                <c:pt idx="612">
                  <c:v>1944.5</c:v>
                </c:pt>
                <c:pt idx="613">
                  <c:v>1944.5830000000001</c:v>
                </c:pt>
                <c:pt idx="614">
                  <c:v>1944.6669999999999</c:v>
                </c:pt>
                <c:pt idx="615">
                  <c:v>1944.75</c:v>
                </c:pt>
                <c:pt idx="616">
                  <c:v>1944.8330000000001</c:v>
                </c:pt>
                <c:pt idx="617">
                  <c:v>1944.9169999999999</c:v>
                </c:pt>
                <c:pt idx="618">
                  <c:v>1945</c:v>
                </c:pt>
                <c:pt idx="619">
                  <c:v>1945.0830000000001</c:v>
                </c:pt>
                <c:pt idx="620">
                  <c:v>1945.1669999999999</c:v>
                </c:pt>
                <c:pt idx="621">
                  <c:v>1945.25</c:v>
                </c:pt>
                <c:pt idx="622">
                  <c:v>1945.3330000000001</c:v>
                </c:pt>
                <c:pt idx="623">
                  <c:v>1945.4169999999999</c:v>
                </c:pt>
                <c:pt idx="624">
                  <c:v>1945.5</c:v>
                </c:pt>
                <c:pt idx="625">
                  <c:v>1945.5830000000001</c:v>
                </c:pt>
                <c:pt idx="626">
                  <c:v>1945.6669999999999</c:v>
                </c:pt>
                <c:pt idx="627">
                  <c:v>1945.75</c:v>
                </c:pt>
                <c:pt idx="628">
                  <c:v>1945.8330000000001</c:v>
                </c:pt>
                <c:pt idx="629">
                  <c:v>1945.9169999999999</c:v>
                </c:pt>
                <c:pt idx="630">
                  <c:v>1946</c:v>
                </c:pt>
                <c:pt idx="631">
                  <c:v>1946.0830000000001</c:v>
                </c:pt>
                <c:pt idx="632">
                  <c:v>1946.1669999999999</c:v>
                </c:pt>
                <c:pt idx="633">
                  <c:v>1946.25</c:v>
                </c:pt>
                <c:pt idx="634">
                  <c:v>1946.3330000000001</c:v>
                </c:pt>
                <c:pt idx="635">
                  <c:v>1946.4169999999999</c:v>
                </c:pt>
                <c:pt idx="636">
                  <c:v>1946.5</c:v>
                </c:pt>
                <c:pt idx="637">
                  <c:v>1946.5830000000001</c:v>
                </c:pt>
                <c:pt idx="638">
                  <c:v>1946.6669999999999</c:v>
                </c:pt>
                <c:pt idx="639">
                  <c:v>1946.75</c:v>
                </c:pt>
                <c:pt idx="640">
                  <c:v>1946.8330000000001</c:v>
                </c:pt>
                <c:pt idx="641">
                  <c:v>1946.9169999999999</c:v>
                </c:pt>
                <c:pt idx="642">
                  <c:v>1947</c:v>
                </c:pt>
                <c:pt idx="643">
                  <c:v>1947.0830000000001</c:v>
                </c:pt>
                <c:pt idx="644">
                  <c:v>1947.1669999999999</c:v>
                </c:pt>
                <c:pt idx="645">
                  <c:v>1947.25</c:v>
                </c:pt>
                <c:pt idx="646">
                  <c:v>1947.3330000000001</c:v>
                </c:pt>
                <c:pt idx="647">
                  <c:v>1947.4169999999999</c:v>
                </c:pt>
                <c:pt idx="648">
                  <c:v>1947.5</c:v>
                </c:pt>
                <c:pt idx="649">
                  <c:v>1947.5830000000001</c:v>
                </c:pt>
                <c:pt idx="650">
                  <c:v>1947.6669999999999</c:v>
                </c:pt>
                <c:pt idx="651">
                  <c:v>1947.75</c:v>
                </c:pt>
                <c:pt idx="652">
                  <c:v>1947.8330000000001</c:v>
                </c:pt>
                <c:pt idx="653">
                  <c:v>1947.9169999999999</c:v>
                </c:pt>
                <c:pt idx="654">
                  <c:v>1948</c:v>
                </c:pt>
                <c:pt idx="655">
                  <c:v>1948.0830000000001</c:v>
                </c:pt>
                <c:pt idx="656">
                  <c:v>1948.1669999999999</c:v>
                </c:pt>
                <c:pt idx="657">
                  <c:v>1948.25</c:v>
                </c:pt>
                <c:pt idx="658">
                  <c:v>1948.3330000000001</c:v>
                </c:pt>
                <c:pt idx="659">
                  <c:v>1948.4169999999999</c:v>
                </c:pt>
                <c:pt idx="660">
                  <c:v>1948.5</c:v>
                </c:pt>
                <c:pt idx="661">
                  <c:v>1948.5830000000001</c:v>
                </c:pt>
                <c:pt idx="662">
                  <c:v>1948.6669999999999</c:v>
                </c:pt>
                <c:pt idx="663">
                  <c:v>1948.75</c:v>
                </c:pt>
                <c:pt idx="664">
                  <c:v>1948.8330000000001</c:v>
                </c:pt>
                <c:pt idx="665">
                  <c:v>1948.9169999999999</c:v>
                </c:pt>
                <c:pt idx="666">
                  <c:v>1949</c:v>
                </c:pt>
                <c:pt idx="667">
                  <c:v>1949.0830000000001</c:v>
                </c:pt>
                <c:pt idx="668">
                  <c:v>1949.1669999999999</c:v>
                </c:pt>
                <c:pt idx="669">
                  <c:v>1949.25</c:v>
                </c:pt>
                <c:pt idx="670">
                  <c:v>1949.3330000000001</c:v>
                </c:pt>
                <c:pt idx="671">
                  <c:v>1949.4169999999999</c:v>
                </c:pt>
                <c:pt idx="672">
                  <c:v>1949.5</c:v>
                </c:pt>
                <c:pt idx="673">
                  <c:v>1949.5830000000001</c:v>
                </c:pt>
                <c:pt idx="674">
                  <c:v>1949.6669999999999</c:v>
                </c:pt>
                <c:pt idx="675">
                  <c:v>1949.75</c:v>
                </c:pt>
                <c:pt idx="676">
                  <c:v>1949.8330000000001</c:v>
                </c:pt>
                <c:pt idx="677">
                  <c:v>1949.9169999999999</c:v>
                </c:pt>
                <c:pt idx="678">
                  <c:v>1950</c:v>
                </c:pt>
                <c:pt idx="679">
                  <c:v>1950.0830000000001</c:v>
                </c:pt>
                <c:pt idx="680">
                  <c:v>1950.1669999999999</c:v>
                </c:pt>
                <c:pt idx="681">
                  <c:v>1950.25</c:v>
                </c:pt>
                <c:pt idx="682">
                  <c:v>1950.3330000000001</c:v>
                </c:pt>
                <c:pt idx="683">
                  <c:v>1950.4169999999999</c:v>
                </c:pt>
                <c:pt idx="684">
                  <c:v>1950.5</c:v>
                </c:pt>
                <c:pt idx="685">
                  <c:v>1950.5830000000001</c:v>
                </c:pt>
                <c:pt idx="686">
                  <c:v>1950.6669999999999</c:v>
                </c:pt>
                <c:pt idx="687">
                  <c:v>1950.75</c:v>
                </c:pt>
                <c:pt idx="688">
                  <c:v>1950.8330000000001</c:v>
                </c:pt>
                <c:pt idx="689">
                  <c:v>1950.9169999999999</c:v>
                </c:pt>
                <c:pt idx="690">
                  <c:v>1951</c:v>
                </c:pt>
                <c:pt idx="691">
                  <c:v>1951.0830000000001</c:v>
                </c:pt>
                <c:pt idx="692">
                  <c:v>1951.1669999999999</c:v>
                </c:pt>
                <c:pt idx="693">
                  <c:v>1951.25</c:v>
                </c:pt>
                <c:pt idx="694">
                  <c:v>1951.3330000000001</c:v>
                </c:pt>
                <c:pt idx="695">
                  <c:v>1951.4169999999999</c:v>
                </c:pt>
                <c:pt idx="696">
                  <c:v>1951.5</c:v>
                </c:pt>
                <c:pt idx="697">
                  <c:v>1951.5830000000001</c:v>
                </c:pt>
                <c:pt idx="698">
                  <c:v>1951.6669999999999</c:v>
                </c:pt>
                <c:pt idx="699">
                  <c:v>1951.75</c:v>
                </c:pt>
                <c:pt idx="700">
                  <c:v>1951.8330000000001</c:v>
                </c:pt>
                <c:pt idx="701">
                  <c:v>1951.9169999999999</c:v>
                </c:pt>
                <c:pt idx="702">
                  <c:v>1952</c:v>
                </c:pt>
                <c:pt idx="703">
                  <c:v>1952.0830000000001</c:v>
                </c:pt>
                <c:pt idx="704">
                  <c:v>1952.1669999999999</c:v>
                </c:pt>
                <c:pt idx="705">
                  <c:v>1952.25</c:v>
                </c:pt>
                <c:pt idx="706">
                  <c:v>1952.3330000000001</c:v>
                </c:pt>
                <c:pt idx="707">
                  <c:v>1952.4169999999999</c:v>
                </c:pt>
                <c:pt idx="708">
                  <c:v>1952.5</c:v>
                </c:pt>
                <c:pt idx="709">
                  <c:v>1952.5830000000001</c:v>
                </c:pt>
                <c:pt idx="710">
                  <c:v>1952.6669999999999</c:v>
                </c:pt>
                <c:pt idx="711">
                  <c:v>1952.75</c:v>
                </c:pt>
                <c:pt idx="712">
                  <c:v>1952.8330000000001</c:v>
                </c:pt>
                <c:pt idx="713">
                  <c:v>1952.9169999999999</c:v>
                </c:pt>
                <c:pt idx="714">
                  <c:v>1953</c:v>
                </c:pt>
                <c:pt idx="715">
                  <c:v>1953.0830000000001</c:v>
                </c:pt>
                <c:pt idx="716">
                  <c:v>1953.1669999999999</c:v>
                </c:pt>
                <c:pt idx="717">
                  <c:v>1953.25</c:v>
                </c:pt>
                <c:pt idx="718">
                  <c:v>1953.3330000000001</c:v>
                </c:pt>
                <c:pt idx="719">
                  <c:v>1953.4169999999999</c:v>
                </c:pt>
                <c:pt idx="720">
                  <c:v>1953.5</c:v>
                </c:pt>
                <c:pt idx="721">
                  <c:v>1953.5830000000001</c:v>
                </c:pt>
                <c:pt idx="722">
                  <c:v>1953.6669999999999</c:v>
                </c:pt>
                <c:pt idx="723">
                  <c:v>1953.75</c:v>
                </c:pt>
                <c:pt idx="724">
                  <c:v>1953.8330000000001</c:v>
                </c:pt>
                <c:pt idx="725">
                  <c:v>1953.9169999999999</c:v>
                </c:pt>
                <c:pt idx="726">
                  <c:v>1954</c:v>
                </c:pt>
                <c:pt idx="727">
                  <c:v>1954.0830000000001</c:v>
                </c:pt>
                <c:pt idx="728">
                  <c:v>1954.1669999999999</c:v>
                </c:pt>
                <c:pt idx="729">
                  <c:v>1954.25</c:v>
                </c:pt>
                <c:pt idx="730">
                  <c:v>1954.3330000000001</c:v>
                </c:pt>
                <c:pt idx="731">
                  <c:v>1954.4169999999999</c:v>
                </c:pt>
                <c:pt idx="732">
                  <c:v>1954.5</c:v>
                </c:pt>
                <c:pt idx="733">
                  <c:v>1954.5830000000001</c:v>
                </c:pt>
                <c:pt idx="734">
                  <c:v>1954.6669999999999</c:v>
                </c:pt>
                <c:pt idx="735">
                  <c:v>1954.75</c:v>
                </c:pt>
                <c:pt idx="736">
                  <c:v>1954.8330000000001</c:v>
                </c:pt>
                <c:pt idx="737">
                  <c:v>1954.9169999999999</c:v>
                </c:pt>
                <c:pt idx="738">
                  <c:v>1955</c:v>
                </c:pt>
                <c:pt idx="739">
                  <c:v>1955.0830000000001</c:v>
                </c:pt>
                <c:pt idx="740">
                  <c:v>1955.1669999999999</c:v>
                </c:pt>
                <c:pt idx="741">
                  <c:v>1955.25</c:v>
                </c:pt>
                <c:pt idx="742">
                  <c:v>1955.3330000000001</c:v>
                </c:pt>
                <c:pt idx="743">
                  <c:v>1955.4169999999999</c:v>
                </c:pt>
                <c:pt idx="744">
                  <c:v>1955.5</c:v>
                </c:pt>
                <c:pt idx="745">
                  <c:v>1955.5830000000001</c:v>
                </c:pt>
                <c:pt idx="746">
                  <c:v>1955.6669999999999</c:v>
                </c:pt>
                <c:pt idx="747">
                  <c:v>1955.75</c:v>
                </c:pt>
                <c:pt idx="748">
                  <c:v>1955.8330000000001</c:v>
                </c:pt>
                <c:pt idx="749">
                  <c:v>1955.9169999999999</c:v>
                </c:pt>
                <c:pt idx="750">
                  <c:v>1956</c:v>
                </c:pt>
                <c:pt idx="751">
                  <c:v>1956.0830000000001</c:v>
                </c:pt>
                <c:pt idx="752">
                  <c:v>1956.1669999999999</c:v>
                </c:pt>
                <c:pt idx="753">
                  <c:v>1956.25</c:v>
                </c:pt>
                <c:pt idx="754">
                  <c:v>1956.3330000000001</c:v>
                </c:pt>
                <c:pt idx="755">
                  <c:v>1956.4169999999999</c:v>
                </c:pt>
                <c:pt idx="756">
                  <c:v>1956.5</c:v>
                </c:pt>
                <c:pt idx="757">
                  <c:v>1956.5830000000001</c:v>
                </c:pt>
                <c:pt idx="758">
                  <c:v>1956.6669999999999</c:v>
                </c:pt>
                <c:pt idx="759">
                  <c:v>1956.75</c:v>
                </c:pt>
                <c:pt idx="760">
                  <c:v>1956.8330000000001</c:v>
                </c:pt>
                <c:pt idx="761">
                  <c:v>1956.9169999999999</c:v>
                </c:pt>
                <c:pt idx="762">
                  <c:v>1957</c:v>
                </c:pt>
                <c:pt idx="763">
                  <c:v>1957.0830000000001</c:v>
                </c:pt>
                <c:pt idx="764">
                  <c:v>1957.1669999999999</c:v>
                </c:pt>
                <c:pt idx="765">
                  <c:v>1957.25</c:v>
                </c:pt>
                <c:pt idx="766">
                  <c:v>1957.3330000000001</c:v>
                </c:pt>
                <c:pt idx="767">
                  <c:v>1957.4169999999999</c:v>
                </c:pt>
                <c:pt idx="768">
                  <c:v>1957.5</c:v>
                </c:pt>
                <c:pt idx="769">
                  <c:v>1957.5830000000001</c:v>
                </c:pt>
                <c:pt idx="770">
                  <c:v>1957.6669999999999</c:v>
                </c:pt>
                <c:pt idx="771">
                  <c:v>1957.75</c:v>
                </c:pt>
                <c:pt idx="772">
                  <c:v>1957.8330000000001</c:v>
                </c:pt>
                <c:pt idx="773">
                  <c:v>1957.9169999999999</c:v>
                </c:pt>
                <c:pt idx="774">
                  <c:v>1958</c:v>
                </c:pt>
                <c:pt idx="775">
                  <c:v>1958.0830000000001</c:v>
                </c:pt>
                <c:pt idx="776">
                  <c:v>1958.1669999999999</c:v>
                </c:pt>
                <c:pt idx="777">
                  <c:v>1958.25</c:v>
                </c:pt>
                <c:pt idx="778">
                  <c:v>1958.3330000000001</c:v>
                </c:pt>
                <c:pt idx="779">
                  <c:v>1958.4169999999999</c:v>
                </c:pt>
                <c:pt idx="780">
                  <c:v>1958.5</c:v>
                </c:pt>
                <c:pt idx="781">
                  <c:v>1958.5830000000001</c:v>
                </c:pt>
                <c:pt idx="782">
                  <c:v>1958.6669999999999</c:v>
                </c:pt>
                <c:pt idx="783">
                  <c:v>1958.75</c:v>
                </c:pt>
                <c:pt idx="784">
                  <c:v>1958.8330000000001</c:v>
                </c:pt>
                <c:pt idx="785">
                  <c:v>1958.9169999999999</c:v>
                </c:pt>
                <c:pt idx="786">
                  <c:v>1959</c:v>
                </c:pt>
                <c:pt idx="787">
                  <c:v>1959.0830000000001</c:v>
                </c:pt>
                <c:pt idx="788">
                  <c:v>1959.1669999999999</c:v>
                </c:pt>
                <c:pt idx="789">
                  <c:v>1959.25</c:v>
                </c:pt>
                <c:pt idx="790">
                  <c:v>1959.3330000000001</c:v>
                </c:pt>
                <c:pt idx="791">
                  <c:v>1959.4169999999999</c:v>
                </c:pt>
                <c:pt idx="792">
                  <c:v>1959.5</c:v>
                </c:pt>
                <c:pt idx="793">
                  <c:v>1959.5830000000001</c:v>
                </c:pt>
                <c:pt idx="794">
                  <c:v>1959.6669999999999</c:v>
                </c:pt>
                <c:pt idx="795">
                  <c:v>1959.75</c:v>
                </c:pt>
                <c:pt idx="796">
                  <c:v>1959.8330000000001</c:v>
                </c:pt>
                <c:pt idx="797">
                  <c:v>1959.9169999999999</c:v>
                </c:pt>
                <c:pt idx="798">
                  <c:v>1960</c:v>
                </c:pt>
                <c:pt idx="799">
                  <c:v>1960.0830000000001</c:v>
                </c:pt>
                <c:pt idx="800">
                  <c:v>1960.1669999999999</c:v>
                </c:pt>
                <c:pt idx="801">
                  <c:v>1960.25</c:v>
                </c:pt>
                <c:pt idx="802">
                  <c:v>1960.3330000000001</c:v>
                </c:pt>
                <c:pt idx="803">
                  <c:v>1960.4169999999999</c:v>
                </c:pt>
                <c:pt idx="804">
                  <c:v>1960.5</c:v>
                </c:pt>
                <c:pt idx="805">
                  <c:v>1960.5830000000001</c:v>
                </c:pt>
                <c:pt idx="806">
                  <c:v>1960.6669999999999</c:v>
                </c:pt>
                <c:pt idx="807">
                  <c:v>1960.75</c:v>
                </c:pt>
                <c:pt idx="808">
                  <c:v>1960.8330000000001</c:v>
                </c:pt>
                <c:pt idx="809">
                  <c:v>1960.9169999999999</c:v>
                </c:pt>
                <c:pt idx="810">
                  <c:v>1961</c:v>
                </c:pt>
                <c:pt idx="811">
                  <c:v>1961.0830000000001</c:v>
                </c:pt>
                <c:pt idx="812">
                  <c:v>1961.1669999999999</c:v>
                </c:pt>
                <c:pt idx="813">
                  <c:v>1961.25</c:v>
                </c:pt>
                <c:pt idx="814">
                  <c:v>1961.3330000000001</c:v>
                </c:pt>
                <c:pt idx="815">
                  <c:v>1961.4169999999999</c:v>
                </c:pt>
                <c:pt idx="816">
                  <c:v>1961.5</c:v>
                </c:pt>
                <c:pt idx="817">
                  <c:v>1961.5830000000001</c:v>
                </c:pt>
                <c:pt idx="818">
                  <c:v>1961.6669999999999</c:v>
                </c:pt>
                <c:pt idx="819">
                  <c:v>1961.75</c:v>
                </c:pt>
                <c:pt idx="820">
                  <c:v>1961.8330000000001</c:v>
                </c:pt>
                <c:pt idx="821">
                  <c:v>1961.9169999999999</c:v>
                </c:pt>
                <c:pt idx="822">
                  <c:v>1962</c:v>
                </c:pt>
                <c:pt idx="823">
                  <c:v>1962.0830000000001</c:v>
                </c:pt>
                <c:pt idx="824">
                  <c:v>1962.1669999999999</c:v>
                </c:pt>
                <c:pt idx="825">
                  <c:v>1962.25</c:v>
                </c:pt>
                <c:pt idx="826">
                  <c:v>1962.3330000000001</c:v>
                </c:pt>
                <c:pt idx="827">
                  <c:v>1962.4169999999999</c:v>
                </c:pt>
                <c:pt idx="828">
                  <c:v>1962.5</c:v>
                </c:pt>
                <c:pt idx="829">
                  <c:v>1962.5830000000001</c:v>
                </c:pt>
                <c:pt idx="830">
                  <c:v>1962.6669999999999</c:v>
                </c:pt>
                <c:pt idx="831">
                  <c:v>1962.75</c:v>
                </c:pt>
                <c:pt idx="832">
                  <c:v>1962.8330000000001</c:v>
                </c:pt>
                <c:pt idx="833">
                  <c:v>1962.9169999999999</c:v>
                </c:pt>
                <c:pt idx="834">
                  <c:v>1963</c:v>
                </c:pt>
                <c:pt idx="835">
                  <c:v>1963.0830000000001</c:v>
                </c:pt>
                <c:pt idx="836">
                  <c:v>1963.1669999999999</c:v>
                </c:pt>
                <c:pt idx="837">
                  <c:v>1963.25</c:v>
                </c:pt>
                <c:pt idx="838">
                  <c:v>1963.3330000000001</c:v>
                </c:pt>
                <c:pt idx="839">
                  <c:v>1963.4169999999999</c:v>
                </c:pt>
                <c:pt idx="840">
                  <c:v>1963.5</c:v>
                </c:pt>
                <c:pt idx="841">
                  <c:v>1963.5830000000001</c:v>
                </c:pt>
                <c:pt idx="842">
                  <c:v>1963.6669999999999</c:v>
                </c:pt>
                <c:pt idx="843">
                  <c:v>1963.75</c:v>
                </c:pt>
                <c:pt idx="844">
                  <c:v>1963.8330000000001</c:v>
                </c:pt>
                <c:pt idx="845">
                  <c:v>1963.9169999999999</c:v>
                </c:pt>
                <c:pt idx="846">
                  <c:v>1964</c:v>
                </c:pt>
                <c:pt idx="847">
                  <c:v>1964.0830000000001</c:v>
                </c:pt>
                <c:pt idx="848">
                  <c:v>1964.1669999999999</c:v>
                </c:pt>
                <c:pt idx="849">
                  <c:v>1964.25</c:v>
                </c:pt>
                <c:pt idx="850">
                  <c:v>1964.3330000000001</c:v>
                </c:pt>
                <c:pt idx="851">
                  <c:v>1964.4169999999999</c:v>
                </c:pt>
                <c:pt idx="852">
                  <c:v>1964.5</c:v>
                </c:pt>
                <c:pt idx="853">
                  <c:v>1964.5830000000001</c:v>
                </c:pt>
                <c:pt idx="854">
                  <c:v>1964.6669999999999</c:v>
                </c:pt>
                <c:pt idx="855">
                  <c:v>1964.75</c:v>
                </c:pt>
                <c:pt idx="856">
                  <c:v>1964.8330000000001</c:v>
                </c:pt>
                <c:pt idx="857">
                  <c:v>1964.9169999999999</c:v>
                </c:pt>
                <c:pt idx="858">
                  <c:v>1965</c:v>
                </c:pt>
                <c:pt idx="859">
                  <c:v>1965.0830000000001</c:v>
                </c:pt>
                <c:pt idx="860">
                  <c:v>1965.1669999999999</c:v>
                </c:pt>
                <c:pt idx="861">
                  <c:v>1965.25</c:v>
                </c:pt>
                <c:pt idx="862">
                  <c:v>1965.3330000000001</c:v>
                </c:pt>
                <c:pt idx="863">
                  <c:v>1965.4169999999999</c:v>
                </c:pt>
                <c:pt idx="864">
                  <c:v>1965.5</c:v>
                </c:pt>
                <c:pt idx="865">
                  <c:v>1965.5830000000001</c:v>
                </c:pt>
                <c:pt idx="866">
                  <c:v>1965.6669999999999</c:v>
                </c:pt>
                <c:pt idx="867">
                  <c:v>1965.75</c:v>
                </c:pt>
                <c:pt idx="868">
                  <c:v>1965.8330000000001</c:v>
                </c:pt>
                <c:pt idx="869">
                  <c:v>1965.9169999999999</c:v>
                </c:pt>
                <c:pt idx="870">
                  <c:v>1966</c:v>
                </c:pt>
                <c:pt idx="871">
                  <c:v>1966.0830000000001</c:v>
                </c:pt>
                <c:pt idx="872">
                  <c:v>1966.1669999999999</c:v>
                </c:pt>
                <c:pt idx="873">
                  <c:v>1966.25</c:v>
                </c:pt>
                <c:pt idx="874">
                  <c:v>1966.3330000000001</c:v>
                </c:pt>
                <c:pt idx="875">
                  <c:v>1966.4169999999999</c:v>
                </c:pt>
                <c:pt idx="876">
                  <c:v>1966.5</c:v>
                </c:pt>
                <c:pt idx="877">
                  <c:v>1966.5830000000001</c:v>
                </c:pt>
                <c:pt idx="878">
                  <c:v>1966.6669999999999</c:v>
                </c:pt>
                <c:pt idx="879">
                  <c:v>1966.75</c:v>
                </c:pt>
                <c:pt idx="880">
                  <c:v>1966.8330000000001</c:v>
                </c:pt>
                <c:pt idx="881">
                  <c:v>1966.9169999999999</c:v>
                </c:pt>
                <c:pt idx="882">
                  <c:v>1967</c:v>
                </c:pt>
                <c:pt idx="883">
                  <c:v>1967.0830000000001</c:v>
                </c:pt>
                <c:pt idx="884">
                  <c:v>1967.1669999999999</c:v>
                </c:pt>
                <c:pt idx="885">
                  <c:v>1967.25</c:v>
                </c:pt>
                <c:pt idx="886">
                  <c:v>1967.3330000000001</c:v>
                </c:pt>
                <c:pt idx="887">
                  <c:v>1967.4169999999999</c:v>
                </c:pt>
                <c:pt idx="888">
                  <c:v>1967.5</c:v>
                </c:pt>
                <c:pt idx="889">
                  <c:v>1967.5830000000001</c:v>
                </c:pt>
                <c:pt idx="890">
                  <c:v>1967.6669999999999</c:v>
                </c:pt>
                <c:pt idx="891">
                  <c:v>1967.75</c:v>
                </c:pt>
                <c:pt idx="892">
                  <c:v>1967.8330000000001</c:v>
                </c:pt>
                <c:pt idx="893">
                  <c:v>1967.9169999999999</c:v>
                </c:pt>
                <c:pt idx="894">
                  <c:v>1968</c:v>
                </c:pt>
                <c:pt idx="895">
                  <c:v>1968.0830000000001</c:v>
                </c:pt>
                <c:pt idx="896">
                  <c:v>1968.1669999999999</c:v>
                </c:pt>
                <c:pt idx="897">
                  <c:v>1968.25</c:v>
                </c:pt>
                <c:pt idx="898">
                  <c:v>1968.3330000000001</c:v>
                </c:pt>
                <c:pt idx="899">
                  <c:v>1968.4169999999999</c:v>
                </c:pt>
                <c:pt idx="900">
                  <c:v>1968.5</c:v>
                </c:pt>
                <c:pt idx="901">
                  <c:v>1968.5830000000001</c:v>
                </c:pt>
                <c:pt idx="902">
                  <c:v>1968.6669999999999</c:v>
                </c:pt>
                <c:pt idx="903">
                  <c:v>1968.75</c:v>
                </c:pt>
                <c:pt idx="904">
                  <c:v>1968.8330000000001</c:v>
                </c:pt>
                <c:pt idx="905">
                  <c:v>1968.9169999999999</c:v>
                </c:pt>
                <c:pt idx="906">
                  <c:v>1969</c:v>
                </c:pt>
                <c:pt idx="907">
                  <c:v>1969.0830000000001</c:v>
                </c:pt>
                <c:pt idx="908">
                  <c:v>1969.1669999999999</c:v>
                </c:pt>
                <c:pt idx="909">
                  <c:v>1969.25</c:v>
                </c:pt>
                <c:pt idx="910">
                  <c:v>1969.3330000000001</c:v>
                </c:pt>
                <c:pt idx="911">
                  <c:v>1969.4169999999999</c:v>
                </c:pt>
                <c:pt idx="912">
                  <c:v>1969.5</c:v>
                </c:pt>
                <c:pt idx="913">
                  <c:v>1969.5830000000001</c:v>
                </c:pt>
                <c:pt idx="914">
                  <c:v>1969.6669999999999</c:v>
                </c:pt>
                <c:pt idx="915">
                  <c:v>1969.75</c:v>
                </c:pt>
                <c:pt idx="916">
                  <c:v>1969.8330000000001</c:v>
                </c:pt>
                <c:pt idx="917">
                  <c:v>1969.9169999999999</c:v>
                </c:pt>
                <c:pt idx="918">
                  <c:v>1970</c:v>
                </c:pt>
                <c:pt idx="919">
                  <c:v>1970.0830000000001</c:v>
                </c:pt>
                <c:pt idx="920">
                  <c:v>1970.1669999999999</c:v>
                </c:pt>
                <c:pt idx="921">
                  <c:v>1970.25</c:v>
                </c:pt>
                <c:pt idx="922">
                  <c:v>1970.3330000000001</c:v>
                </c:pt>
                <c:pt idx="923">
                  <c:v>1970.4169999999999</c:v>
                </c:pt>
                <c:pt idx="924">
                  <c:v>1970.5</c:v>
                </c:pt>
                <c:pt idx="925">
                  <c:v>1970.5830000000001</c:v>
                </c:pt>
                <c:pt idx="926">
                  <c:v>1970.6669999999999</c:v>
                </c:pt>
                <c:pt idx="927">
                  <c:v>1970.75</c:v>
                </c:pt>
                <c:pt idx="928">
                  <c:v>1970.8330000000001</c:v>
                </c:pt>
                <c:pt idx="929">
                  <c:v>1970.9169999999999</c:v>
                </c:pt>
                <c:pt idx="930">
                  <c:v>1971</c:v>
                </c:pt>
                <c:pt idx="931">
                  <c:v>1971.0830000000001</c:v>
                </c:pt>
                <c:pt idx="932">
                  <c:v>1971.1669999999999</c:v>
                </c:pt>
                <c:pt idx="933">
                  <c:v>1971.25</c:v>
                </c:pt>
                <c:pt idx="934">
                  <c:v>1971.3330000000001</c:v>
                </c:pt>
                <c:pt idx="935">
                  <c:v>1971.4169999999999</c:v>
                </c:pt>
                <c:pt idx="936">
                  <c:v>1971.5</c:v>
                </c:pt>
                <c:pt idx="937">
                  <c:v>1971.5830000000001</c:v>
                </c:pt>
                <c:pt idx="938">
                  <c:v>1971.6669999999999</c:v>
                </c:pt>
                <c:pt idx="939">
                  <c:v>1971.75</c:v>
                </c:pt>
                <c:pt idx="940">
                  <c:v>1971.8330000000001</c:v>
                </c:pt>
                <c:pt idx="941">
                  <c:v>1971.9169999999999</c:v>
                </c:pt>
                <c:pt idx="942">
                  <c:v>1972</c:v>
                </c:pt>
                <c:pt idx="943">
                  <c:v>1972.0830000000001</c:v>
                </c:pt>
                <c:pt idx="944">
                  <c:v>1972.1669999999999</c:v>
                </c:pt>
                <c:pt idx="945">
                  <c:v>1972.25</c:v>
                </c:pt>
                <c:pt idx="946">
                  <c:v>1972.3330000000001</c:v>
                </c:pt>
                <c:pt idx="947">
                  <c:v>1972.4169999999999</c:v>
                </c:pt>
                <c:pt idx="948">
                  <c:v>1972.5</c:v>
                </c:pt>
                <c:pt idx="949">
                  <c:v>1972.5830000000001</c:v>
                </c:pt>
                <c:pt idx="950">
                  <c:v>1972.6669999999999</c:v>
                </c:pt>
                <c:pt idx="951">
                  <c:v>1972.75</c:v>
                </c:pt>
                <c:pt idx="952">
                  <c:v>1972.8330000000001</c:v>
                </c:pt>
                <c:pt idx="953">
                  <c:v>1972.9169999999999</c:v>
                </c:pt>
                <c:pt idx="954">
                  <c:v>1973</c:v>
                </c:pt>
                <c:pt idx="955">
                  <c:v>1973.0830000000001</c:v>
                </c:pt>
                <c:pt idx="956">
                  <c:v>1973.1669999999999</c:v>
                </c:pt>
                <c:pt idx="957">
                  <c:v>1973.25</c:v>
                </c:pt>
                <c:pt idx="958">
                  <c:v>1973.3330000000001</c:v>
                </c:pt>
                <c:pt idx="959">
                  <c:v>1973.4169999999999</c:v>
                </c:pt>
                <c:pt idx="960">
                  <c:v>1973.5</c:v>
                </c:pt>
                <c:pt idx="961">
                  <c:v>1973.5830000000001</c:v>
                </c:pt>
                <c:pt idx="962">
                  <c:v>1973.6669999999999</c:v>
                </c:pt>
                <c:pt idx="963">
                  <c:v>1973.75</c:v>
                </c:pt>
                <c:pt idx="964">
                  <c:v>1973.8330000000001</c:v>
                </c:pt>
                <c:pt idx="965">
                  <c:v>1973.9169999999999</c:v>
                </c:pt>
                <c:pt idx="966">
                  <c:v>1974</c:v>
                </c:pt>
                <c:pt idx="967">
                  <c:v>1974.0830000000001</c:v>
                </c:pt>
                <c:pt idx="968">
                  <c:v>1974.1669999999999</c:v>
                </c:pt>
                <c:pt idx="969">
                  <c:v>1974.25</c:v>
                </c:pt>
                <c:pt idx="970">
                  <c:v>1974.3330000000001</c:v>
                </c:pt>
                <c:pt idx="971">
                  <c:v>1974.4169999999999</c:v>
                </c:pt>
                <c:pt idx="972">
                  <c:v>1974.5</c:v>
                </c:pt>
                <c:pt idx="973">
                  <c:v>1974.5830000000001</c:v>
                </c:pt>
                <c:pt idx="974">
                  <c:v>1974.6669999999999</c:v>
                </c:pt>
                <c:pt idx="975">
                  <c:v>1974.75</c:v>
                </c:pt>
                <c:pt idx="976">
                  <c:v>1974.8330000000001</c:v>
                </c:pt>
                <c:pt idx="977">
                  <c:v>1974.9169999999999</c:v>
                </c:pt>
                <c:pt idx="978">
                  <c:v>1975</c:v>
                </c:pt>
                <c:pt idx="979">
                  <c:v>1975.0830000000001</c:v>
                </c:pt>
                <c:pt idx="980">
                  <c:v>1975.1669999999999</c:v>
                </c:pt>
                <c:pt idx="981">
                  <c:v>1975.25</c:v>
                </c:pt>
                <c:pt idx="982">
                  <c:v>1975.3330000000001</c:v>
                </c:pt>
                <c:pt idx="983">
                  <c:v>1975.4169999999999</c:v>
                </c:pt>
                <c:pt idx="984">
                  <c:v>1975.5</c:v>
                </c:pt>
                <c:pt idx="985">
                  <c:v>1975.5830000000001</c:v>
                </c:pt>
                <c:pt idx="986">
                  <c:v>1975.6669999999999</c:v>
                </c:pt>
                <c:pt idx="987">
                  <c:v>1975.75</c:v>
                </c:pt>
                <c:pt idx="988">
                  <c:v>1975.8330000000001</c:v>
                </c:pt>
                <c:pt idx="989">
                  <c:v>1975.9169999999999</c:v>
                </c:pt>
                <c:pt idx="990">
                  <c:v>1976</c:v>
                </c:pt>
                <c:pt idx="991">
                  <c:v>1976.0830000000001</c:v>
                </c:pt>
                <c:pt idx="992">
                  <c:v>1976.1669999999999</c:v>
                </c:pt>
                <c:pt idx="993">
                  <c:v>1976.25</c:v>
                </c:pt>
                <c:pt idx="994">
                  <c:v>1976.3330000000001</c:v>
                </c:pt>
                <c:pt idx="995">
                  <c:v>1976.4169999999999</c:v>
                </c:pt>
                <c:pt idx="996">
                  <c:v>1976.5</c:v>
                </c:pt>
                <c:pt idx="997">
                  <c:v>1976.5830000000001</c:v>
                </c:pt>
                <c:pt idx="998">
                  <c:v>1976.6669999999999</c:v>
                </c:pt>
                <c:pt idx="999">
                  <c:v>1976.75</c:v>
                </c:pt>
                <c:pt idx="1000">
                  <c:v>1976.8330000000001</c:v>
                </c:pt>
                <c:pt idx="1001">
                  <c:v>1976.9169999999999</c:v>
                </c:pt>
                <c:pt idx="1002">
                  <c:v>1977</c:v>
                </c:pt>
                <c:pt idx="1003">
                  <c:v>1977.0830000000001</c:v>
                </c:pt>
                <c:pt idx="1004">
                  <c:v>1977.1669999999999</c:v>
                </c:pt>
                <c:pt idx="1005">
                  <c:v>1977.25</c:v>
                </c:pt>
                <c:pt idx="1006">
                  <c:v>1977.3330000000001</c:v>
                </c:pt>
                <c:pt idx="1007">
                  <c:v>1977.4169999999999</c:v>
                </c:pt>
                <c:pt idx="1008">
                  <c:v>1977.5</c:v>
                </c:pt>
                <c:pt idx="1009">
                  <c:v>1977.5830000000001</c:v>
                </c:pt>
                <c:pt idx="1010">
                  <c:v>1977.6669999999999</c:v>
                </c:pt>
                <c:pt idx="1011">
                  <c:v>1977.75</c:v>
                </c:pt>
                <c:pt idx="1012">
                  <c:v>1977.8330000000001</c:v>
                </c:pt>
                <c:pt idx="1013">
                  <c:v>1977.9169999999999</c:v>
                </c:pt>
                <c:pt idx="1014">
                  <c:v>1978</c:v>
                </c:pt>
                <c:pt idx="1015">
                  <c:v>1978.0830000000001</c:v>
                </c:pt>
                <c:pt idx="1016">
                  <c:v>1978.1669999999999</c:v>
                </c:pt>
                <c:pt idx="1017">
                  <c:v>1978.25</c:v>
                </c:pt>
                <c:pt idx="1018">
                  <c:v>1978.3330000000001</c:v>
                </c:pt>
                <c:pt idx="1019">
                  <c:v>1978.4169999999999</c:v>
                </c:pt>
                <c:pt idx="1020">
                  <c:v>1978.5</c:v>
                </c:pt>
                <c:pt idx="1021">
                  <c:v>1978.5830000000001</c:v>
                </c:pt>
                <c:pt idx="1022">
                  <c:v>1978.6669999999999</c:v>
                </c:pt>
                <c:pt idx="1023">
                  <c:v>1978.75</c:v>
                </c:pt>
                <c:pt idx="1024">
                  <c:v>1978.8330000000001</c:v>
                </c:pt>
                <c:pt idx="1025">
                  <c:v>1978.9169999999999</c:v>
                </c:pt>
                <c:pt idx="1026">
                  <c:v>1979</c:v>
                </c:pt>
                <c:pt idx="1027">
                  <c:v>1979.0830000000001</c:v>
                </c:pt>
                <c:pt idx="1028">
                  <c:v>1979.1669999999999</c:v>
                </c:pt>
                <c:pt idx="1029">
                  <c:v>1979.25</c:v>
                </c:pt>
                <c:pt idx="1030">
                  <c:v>1979.3330000000001</c:v>
                </c:pt>
                <c:pt idx="1031">
                  <c:v>1979.4169999999999</c:v>
                </c:pt>
                <c:pt idx="1032">
                  <c:v>1979.5</c:v>
                </c:pt>
                <c:pt idx="1033">
                  <c:v>1979.5830000000001</c:v>
                </c:pt>
                <c:pt idx="1034">
                  <c:v>1979.6669999999999</c:v>
                </c:pt>
                <c:pt idx="1035">
                  <c:v>1979.75</c:v>
                </c:pt>
                <c:pt idx="1036">
                  <c:v>1979.8330000000001</c:v>
                </c:pt>
                <c:pt idx="1037">
                  <c:v>1979.9169999999999</c:v>
                </c:pt>
                <c:pt idx="1038">
                  <c:v>1980</c:v>
                </c:pt>
                <c:pt idx="1039">
                  <c:v>1980.0830000000001</c:v>
                </c:pt>
                <c:pt idx="1040">
                  <c:v>1980.1669999999999</c:v>
                </c:pt>
                <c:pt idx="1041">
                  <c:v>1980.25</c:v>
                </c:pt>
                <c:pt idx="1042">
                  <c:v>1980.3330000000001</c:v>
                </c:pt>
                <c:pt idx="1043">
                  <c:v>1980.4169999999999</c:v>
                </c:pt>
                <c:pt idx="1044">
                  <c:v>1980.5</c:v>
                </c:pt>
                <c:pt idx="1045">
                  <c:v>1980.5830000000001</c:v>
                </c:pt>
                <c:pt idx="1046">
                  <c:v>1980.6669999999999</c:v>
                </c:pt>
                <c:pt idx="1047">
                  <c:v>1980.75</c:v>
                </c:pt>
                <c:pt idx="1048">
                  <c:v>1980.8330000000001</c:v>
                </c:pt>
                <c:pt idx="1049">
                  <c:v>1980.9169999999999</c:v>
                </c:pt>
                <c:pt idx="1050">
                  <c:v>1981</c:v>
                </c:pt>
                <c:pt idx="1051">
                  <c:v>1981.0830000000001</c:v>
                </c:pt>
                <c:pt idx="1052">
                  <c:v>1981.1669999999999</c:v>
                </c:pt>
                <c:pt idx="1053">
                  <c:v>1981.25</c:v>
                </c:pt>
                <c:pt idx="1054">
                  <c:v>1981.3330000000001</c:v>
                </c:pt>
                <c:pt idx="1055">
                  <c:v>1981.4169999999999</c:v>
                </c:pt>
                <c:pt idx="1056">
                  <c:v>1981.5</c:v>
                </c:pt>
                <c:pt idx="1057">
                  <c:v>1981.5830000000001</c:v>
                </c:pt>
                <c:pt idx="1058">
                  <c:v>1981.6669999999999</c:v>
                </c:pt>
                <c:pt idx="1059">
                  <c:v>1981.75</c:v>
                </c:pt>
                <c:pt idx="1060">
                  <c:v>1981.8330000000001</c:v>
                </c:pt>
                <c:pt idx="1061">
                  <c:v>1981.9169999999999</c:v>
                </c:pt>
                <c:pt idx="1062">
                  <c:v>1982</c:v>
                </c:pt>
                <c:pt idx="1063">
                  <c:v>1982.0830000000001</c:v>
                </c:pt>
                <c:pt idx="1064">
                  <c:v>1982.1669999999999</c:v>
                </c:pt>
                <c:pt idx="1065">
                  <c:v>1982.25</c:v>
                </c:pt>
                <c:pt idx="1066">
                  <c:v>1982.3330000000001</c:v>
                </c:pt>
                <c:pt idx="1067">
                  <c:v>1982.4169999999999</c:v>
                </c:pt>
                <c:pt idx="1068">
                  <c:v>1982.5</c:v>
                </c:pt>
                <c:pt idx="1069">
                  <c:v>1982.5830000000001</c:v>
                </c:pt>
                <c:pt idx="1070">
                  <c:v>1982.6669999999999</c:v>
                </c:pt>
                <c:pt idx="1071">
                  <c:v>1982.75</c:v>
                </c:pt>
                <c:pt idx="1072">
                  <c:v>1982.8330000000001</c:v>
                </c:pt>
                <c:pt idx="1073">
                  <c:v>1982.9169999999999</c:v>
                </c:pt>
                <c:pt idx="1074">
                  <c:v>1983</c:v>
                </c:pt>
                <c:pt idx="1075">
                  <c:v>1983.0830000000001</c:v>
                </c:pt>
                <c:pt idx="1076">
                  <c:v>1983.1669999999999</c:v>
                </c:pt>
                <c:pt idx="1077">
                  <c:v>1983.25</c:v>
                </c:pt>
                <c:pt idx="1078">
                  <c:v>1983.3330000000001</c:v>
                </c:pt>
                <c:pt idx="1079">
                  <c:v>1983.4169999999999</c:v>
                </c:pt>
                <c:pt idx="1080">
                  <c:v>1983.5</c:v>
                </c:pt>
                <c:pt idx="1081">
                  <c:v>1983.5830000000001</c:v>
                </c:pt>
                <c:pt idx="1082">
                  <c:v>1983.6669999999999</c:v>
                </c:pt>
                <c:pt idx="1083">
                  <c:v>1983.75</c:v>
                </c:pt>
                <c:pt idx="1084">
                  <c:v>1983.8330000000001</c:v>
                </c:pt>
                <c:pt idx="1085">
                  <c:v>1983.9169999999999</c:v>
                </c:pt>
                <c:pt idx="1086">
                  <c:v>1984</c:v>
                </c:pt>
                <c:pt idx="1087">
                  <c:v>1984.0830000000001</c:v>
                </c:pt>
                <c:pt idx="1088">
                  <c:v>1984.1669999999999</c:v>
                </c:pt>
                <c:pt idx="1089">
                  <c:v>1984.25</c:v>
                </c:pt>
                <c:pt idx="1090">
                  <c:v>1984.3330000000001</c:v>
                </c:pt>
                <c:pt idx="1091">
                  <c:v>1984.4169999999999</c:v>
                </c:pt>
                <c:pt idx="1092">
                  <c:v>1984.5</c:v>
                </c:pt>
                <c:pt idx="1093">
                  <c:v>1984.5830000000001</c:v>
                </c:pt>
                <c:pt idx="1094">
                  <c:v>1984.6669999999999</c:v>
                </c:pt>
                <c:pt idx="1095">
                  <c:v>1984.75</c:v>
                </c:pt>
                <c:pt idx="1096">
                  <c:v>1984.8330000000001</c:v>
                </c:pt>
                <c:pt idx="1097">
                  <c:v>1984.9169999999999</c:v>
                </c:pt>
                <c:pt idx="1098">
                  <c:v>1985</c:v>
                </c:pt>
                <c:pt idx="1099">
                  <c:v>1985.0830000000001</c:v>
                </c:pt>
                <c:pt idx="1100">
                  <c:v>1985.1669999999999</c:v>
                </c:pt>
                <c:pt idx="1101">
                  <c:v>1985.25</c:v>
                </c:pt>
                <c:pt idx="1102">
                  <c:v>1985.3330000000001</c:v>
                </c:pt>
                <c:pt idx="1103">
                  <c:v>1985.4169999999999</c:v>
                </c:pt>
                <c:pt idx="1104">
                  <c:v>1985.5</c:v>
                </c:pt>
                <c:pt idx="1105">
                  <c:v>1985.5830000000001</c:v>
                </c:pt>
                <c:pt idx="1106">
                  <c:v>1985.6669999999999</c:v>
                </c:pt>
                <c:pt idx="1107">
                  <c:v>1985.75</c:v>
                </c:pt>
                <c:pt idx="1108">
                  <c:v>1985.8330000000001</c:v>
                </c:pt>
                <c:pt idx="1109">
                  <c:v>1985.9169999999999</c:v>
                </c:pt>
                <c:pt idx="1110">
                  <c:v>1986</c:v>
                </c:pt>
                <c:pt idx="1111">
                  <c:v>1986.0830000000001</c:v>
                </c:pt>
                <c:pt idx="1112">
                  <c:v>1986.1669999999999</c:v>
                </c:pt>
                <c:pt idx="1113">
                  <c:v>1986.25</c:v>
                </c:pt>
                <c:pt idx="1114">
                  <c:v>1986.3330000000001</c:v>
                </c:pt>
                <c:pt idx="1115">
                  <c:v>1986.4169999999999</c:v>
                </c:pt>
                <c:pt idx="1116">
                  <c:v>1986.5</c:v>
                </c:pt>
                <c:pt idx="1117">
                  <c:v>1986.5830000000001</c:v>
                </c:pt>
                <c:pt idx="1118">
                  <c:v>1986.6669999999999</c:v>
                </c:pt>
                <c:pt idx="1119">
                  <c:v>1986.75</c:v>
                </c:pt>
                <c:pt idx="1120">
                  <c:v>1986.8330000000001</c:v>
                </c:pt>
                <c:pt idx="1121">
                  <c:v>1986.9169999999999</c:v>
                </c:pt>
                <c:pt idx="1122">
                  <c:v>1987</c:v>
                </c:pt>
                <c:pt idx="1123">
                  <c:v>1987.0830000000001</c:v>
                </c:pt>
                <c:pt idx="1124">
                  <c:v>1987.1669999999999</c:v>
                </c:pt>
                <c:pt idx="1125">
                  <c:v>1987.25</c:v>
                </c:pt>
                <c:pt idx="1126">
                  <c:v>1987.3330000000001</c:v>
                </c:pt>
                <c:pt idx="1127">
                  <c:v>1987.4169999999999</c:v>
                </c:pt>
                <c:pt idx="1128">
                  <c:v>1987.5</c:v>
                </c:pt>
                <c:pt idx="1129">
                  <c:v>1987.5830000000001</c:v>
                </c:pt>
                <c:pt idx="1130">
                  <c:v>1987.6669999999999</c:v>
                </c:pt>
                <c:pt idx="1131">
                  <c:v>1987.75</c:v>
                </c:pt>
                <c:pt idx="1132">
                  <c:v>1987.8330000000001</c:v>
                </c:pt>
                <c:pt idx="1133">
                  <c:v>1987.9169999999999</c:v>
                </c:pt>
                <c:pt idx="1134">
                  <c:v>1988</c:v>
                </c:pt>
                <c:pt idx="1135">
                  <c:v>1988.0830000000001</c:v>
                </c:pt>
                <c:pt idx="1136">
                  <c:v>1988.1669999999999</c:v>
                </c:pt>
                <c:pt idx="1137">
                  <c:v>1988.25</c:v>
                </c:pt>
                <c:pt idx="1138">
                  <c:v>1988.3330000000001</c:v>
                </c:pt>
                <c:pt idx="1139">
                  <c:v>1988.4169999999999</c:v>
                </c:pt>
                <c:pt idx="1140">
                  <c:v>1988.5</c:v>
                </c:pt>
                <c:pt idx="1141">
                  <c:v>1988.5830000000001</c:v>
                </c:pt>
                <c:pt idx="1142">
                  <c:v>1988.6669999999999</c:v>
                </c:pt>
                <c:pt idx="1143">
                  <c:v>1988.75</c:v>
                </c:pt>
                <c:pt idx="1144">
                  <c:v>1988.8330000000001</c:v>
                </c:pt>
                <c:pt idx="1145">
                  <c:v>1988.9169999999999</c:v>
                </c:pt>
                <c:pt idx="1146">
                  <c:v>1989</c:v>
                </c:pt>
                <c:pt idx="1147">
                  <c:v>1989.0830000000001</c:v>
                </c:pt>
                <c:pt idx="1148">
                  <c:v>1989.1669999999999</c:v>
                </c:pt>
                <c:pt idx="1149">
                  <c:v>1989.25</c:v>
                </c:pt>
                <c:pt idx="1150">
                  <c:v>1989.3330000000001</c:v>
                </c:pt>
                <c:pt idx="1151">
                  <c:v>1989.4169999999999</c:v>
                </c:pt>
                <c:pt idx="1152">
                  <c:v>1989.5</c:v>
                </c:pt>
                <c:pt idx="1153">
                  <c:v>1989.5830000000001</c:v>
                </c:pt>
                <c:pt idx="1154">
                  <c:v>1989.6669999999999</c:v>
                </c:pt>
                <c:pt idx="1155">
                  <c:v>1989.75</c:v>
                </c:pt>
                <c:pt idx="1156">
                  <c:v>1989.8330000000001</c:v>
                </c:pt>
                <c:pt idx="1157">
                  <c:v>1989.9169999999999</c:v>
                </c:pt>
                <c:pt idx="1158">
                  <c:v>1990</c:v>
                </c:pt>
                <c:pt idx="1159">
                  <c:v>1990.0830000000001</c:v>
                </c:pt>
                <c:pt idx="1160">
                  <c:v>1990.1669999999999</c:v>
                </c:pt>
                <c:pt idx="1161">
                  <c:v>1990.25</c:v>
                </c:pt>
                <c:pt idx="1162">
                  <c:v>1990.3330000000001</c:v>
                </c:pt>
                <c:pt idx="1163">
                  <c:v>1990.4169999999999</c:v>
                </c:pt>
                <c:pt idx="1164">
                  <c:v>1990.5</c:v>
                </c:pt>
                <c:pt idx="1165">
                  <c:v>1990.5830000000001</c:v>
                </c:pt>
                <c:pt idx="1166">
                  <c:v>1990.6669999999999</c:v>
                </c:pt>
                <c:pt idx="1167">
                  <c:v>1990.75</c:v>
                </c:pt>
                <c:pt idx="1168">
                  <c:v>1990.8330000000001</c:v>
                </c:pt>
                <c:pt idx="1169">
                  <c:v>1990.9169999999999</c:v>
                </c:pt>
                <c:pt idx="1170">
                  <c:v>1991</c:v>
                </c:pt>
                <c:pt idx="1171">
                  <c:v>1991.0830000000001</c:v>
                </c:pt>
                <c:pt idx="1172">
                  <c:v>1991.1669999999999</c:v>
                </c:pt>
                <c:pt idx="1173">
                  <c:v>1991.25</c:v>
                </c:pt>
                <c:pt idx="1174">
                  <c:v>1991.3330000000001</c:v>
                </c:pt>
                <c:pt idx="1175">
                  <c:v>1991.4169999999999</c:v>
                </c:pt>
                <c:pt idx="1176">
                  <c:v>1991.5</c:v>
                </c:pt>
                <c:pt idx="1177">
                  <c:v>1991.5830000000001</c:v>
                </c:pt>
                <c:pt idx="1178">
                  <c:v>1991.6669999999999</c:v>
                </c:pt>
                <c:pt idx="1179">
                  <c:v>1991.75</c:v>
                </c:pt>
                <c:pt idx="1180">
                  <c:v>1991.8330000000001</c:v>
                </c:pt>
                <c:pt idx="1181">
                  <c:v>1991.9169999999999</c:v>
                </c:pt>
                <c:pt idx="1182">
                  <c:v>1992</c:v>
                </c:pt>
                <c:pt idx="1183">
                  <c:v>1992.0830000000001</c:v>
                </c:pt>
                <c:pt idx="1184">
                  <c:v>1992.1669999999999</c:v>
                </c:pt>
                <c:pt idx="1185">
                  <c:v>1992.25</c:v>
                </c:pt>
                <c:pt idx="1186">
                  <c:v>1992.3330000000001</c:v>
                </c:pt>
                <c:pt idx="1187">
                  <c:v>1992.4169999999999</c:v>
                </c:pt>
                <c:pt idx="1188">
                  <c:v>1992.5</c:v>
                </c:pt>
                <c:pt idx="1189">
                  <c:v>1992.5830000000001</c:v>
                </c:pt>
                <c:pt idx="1190">
                  <c:v>1992.6669999999999</c:v>
                </c:pt>
                <c:pt idx="1191">
                  <c:v>1992.75</c:v>
                </c:pt>
                <c:pt idx="1192">
                  <c:v>1992.8330000000001</c:v>
                </c:pt>
                <c:pt idx="1193">
                  <c:v>1992.9169999999999</c:v>
                </c:pt>
                <c:pt idx="1194">
                  <c:v>1993</c:v>
                </c:pt>
                <c:pt idx="1195">
                  <c:v>1993.0830000000001</c:v>
                </c:pt>
                <c:pt idx="1196">
                  <c:v>1993.1669999999999</c:v>
                </c:pt>
                <c:pt idx="1197">
                  <c:v>1993.25</c:v>
                </c:pt>
              </c:numCache>
            </c:numRef>
          </c:xVal>
          <c:yVal>
            <c:numRef>
              <c:f>huascaran!$S$5:$S$1202</c:f>
              <c:numCache>
                <c:formatCode>General</c:formatCode>
                <c:ptCount val="1198"/>
                <c:pt idx="0">
                  <c:v>-15.83</c:v>
                </c:pt>
                <c:pt idx="1">
                  <c:v>-18.010000000000002</c:v>
                </c:pt>
                <c:pt idx="2">
                  <c:v>-22.58</c:v>
                </c:pt>
                <c:pt idx="3">
                  <c:v>-24.15</c:v>
                </c:pt>
                <c:pt idx="4">
                  <c:v>-22.78</c:v>
                </c:pt>
                <c:pt idx="5">
                  <c:v>-21.35</c:v>
                </c:pt>
                <c:pt idx="6">
                  <c:v>-22.88</c:v>
                </c:pt>
                <c:pt idx="7">
                  <c:v>-20.47</c:v>
                </c:pt>
                <c:pt idx="8">
                  <c:v>-17.87</c:v>
                </c:pt>
                <c:pt idx="9">
                  <c:v>-18.22</c:v>
                </c:pt>
                <c:pt idx="10">
                  <c:v>-18.27</c:v>
                </c:pt>
                <c:pt idx="11">
                  <c:v>-18.72</c:v>
                </c:pt>
                <c:pt idx="12">
                  <c:v>-17.84</c:v>
                </c:pt>
                <c:pt idx="13">
                  <c:v>-16.52</c:v>
                </c:pt>
                <c:pt idx="14">
                  <c:v>-13.26</c:v>
                </c:pt>
                <c:pt idx="15">
                  <c:v>-17.45</c:v>
                </c:pt>
                <c:pt idx="16">
                  <c:v>-18.440000000000001</c:v>
                </c:pt>
                <c:pt idx="17">
                  <c:v>-19.71</c:v>
                </c:pt>
                <c:pt idx="18">
                  <c:v>-19.28</c:v>
                </c:pt>
                <c:pt idx="19">
                  <c:v>-16.2</c:v>
                </c:pt>
                <c:pt idx="20">
                  <c:v>-15.95</c:v>
                </c:pt>
                <c:pt idx="21">
                  <c:v>-14.95</c:v>
                </c:pt>
                <c:pt idx="22">
                  <c:v>-14.9</c:v>
                </c:pt>
                <c:pt idx="23">
                  <c:v>-17.600000000000001</c:v>
                </c:pt>
                <c:pt idx="24">
                  <c:v>-16.47</c:v>
                </c:pt>
                <c:pt idx="25">
                  <c:v>-17</c:v>
                </c:pt>
                <c:pt idx="26">
                  <c:v>-18.32</c:v>
                </c:pt>
                <c:pt idx="27">
                  <c:v>-19.399999999999999</c:v>
                </c:pt>
                <c:pt idx="28">
                  <c:v>-21.29</c:v>
                </c:pt>
                <c:pt idx="29">
                  <c:v>-20.93</c:v>
                </c:pt>
                <c:pt idx="30">
                  <c:v>-19.489999999999998</c:v>
                </c:pt>
                <c:pt idx="31">
                  <c:v>-19.8</c:v>
                </c:pt>
                <c:pt idx="32">
                  <c:v>-19.72</c:v>
                </c:pt>
                <c:pt idx="33">
                  <c:v>-23.04</c:v>
                </c:pt>
                <c:pt idx="34">
                  <c:v>-25.8</c:v>
                </c:pt>
                <c:pt idx="35">
                  <c:v>-21.21</c:v>
                </c:pt>
                <c:pt idx="36">
                  <c:v>-13.26</c:v>
                </c:pt>
                <c:pt idx="37">
                  <c:v>-14.12</c:v>
                </c:pt>
                <c:pt idx="38">
                  <c:v>-12.45</c:v>
                </c:pt>
                <c:pt idx="39">
                  <c:v>-21.52</c:v>
                </c:pt>
                <c:pt idx="40">
                  <c:v>-24.57</c:v>
                </c:pt>
                <c:pt idx="41">
                  <c:v>-24.83</c:v>
                </c:pt>
                <c:pt idx="42">
                  <c:v>-25.92</c:v>
                </c:pt>
                <c:pt idx="43">
                  <c:v>-26.6</c:v>
                </c:pt>
                <c:pt idx="44">
                  <c:v>-27.09</c:v>
                </c:pt>
                <c:pt idx="45">
                  <c:v>-25.9</c:v>
                </c:pt>
                <c:pt idx="46">
                  <c:v>-25.54</c:v>
                </c:pt>
                <c:pt idx="47">
                  <c:v>-25.34</c:v>
                </c:pt>
                <c:pt idx="48">
                  <c:v>-19.72</c:v>
                </c:pt>
                <c:pt idx="49">
                  <c:v>-16.97</c:v>
                </c:pt>
                <c:pt idx="50">
                  <c:v>-18.18</c:v>
                </c:pt>
                <c:pt idx="51">
                  <c:v>-17.739999999999998</c:v>
                </c:pt>
                <c:pt idx="52">
                  <c:v>-17.190000000000001</c:v>
                </c:pt>
                <c:pt idx="53">
                  <c:v>-15.94</c:v>
                </c:pt>
                <c:pt idx="54">
                  <c:v>-17.89</c:v>
                </c:pt>
                <c:pt idx="55">
                  <c:v>-18.68</c:v>
                </c:pt>
                <c:pt idx="56">
                  <c:v>-18.71</c:v>
                </c:pt>
                <c:pt idx="57">
                  <c:v>-18.579999999999998</c:v>
                </c:pt>
                <c:pt idx="58">
                  <c:v>-14.99</c:v>
                </c:pt>
                <c:pt idx="59">
                  <c:v>-15.41</c:v>
                </c:pt>
                <c:pt idx="60">
                  <c:v>-15.26</c:v>
                </c:pt>
                <c:pt idx="61">
                  <c:v>-13.56</c:v>
                </c:pt>
                <c:pt idx="62">
                  <c:v>-15.97</c:v>
                </c:pt>
                <c:pt idx="63">
                  <c:v>-16.82</c:v>
                </c:pt>
                <c:pt idx="64">
                  <c:v>-18.43</c:v>
                </c:pt>
                <c:pt idx="65">
                  <c:v>-24.25</c:v>
                </c:pt>
                <c:pt idx="66">
                  <c:v>-17.93</c:v>
                </c:pt>
                <c:pt idx="67">
                  <c:v>-17.11</c:v>
                </c:pt>
                <c:pt idx="68">
                  <c:v>-16.600000000000001</c:v>
                </c:pt>
                <c:pt idx="69">
                  <c:v>-17.329999999999998</c:v>
                </c:pt>
                <c:pt idx="70">
                  <c:v>-17.41</c:v>
                </c:pt>
                <c:pt idx="71">
                  <c:v>-16.18</c:v>
                </c:pt>
                <c:pt idx="72">
                  <c:v>-11.18</c:v>
                </c:pt>
                <c:pt idx="73">
                  <c:v>-11.5</c:v>
                </c:pt>
                <c:pt idx="74">
                  <c:v>-15.43</c:v>
                </c:pt>
                <c:pt idx="75">
                  <c:v>-16.010000000000002</c:v>
                </c:pt>
                <c:pt idx="76">
                  <c:v>-17.09</c:v>
                </c:pt>
                <c:pt idx="77">
                  <c:v>-17.829999999999998</c:v>
                </c:pt>
                <c:pt idx="78">
                  <c:v>-21</c:v>
                </c:pt>
                <c:pt idx="79">
                  <c:v>-23.76</c:v>
                </c:pt>
                <c:pt idx="80">
                  <c:v>-20.79</c:v>
                </c:pt>
                <c:pt idx="81">
                  <c:v>-26.66</c:v>
                </c:pt>
                <c:pt idx="82">
                  <c:v>-27.11</c:v>
                </c:pt>
                <c:pt idx="83">
                  <c:v>-23.43</c:v>
                </c:pt>
                <c:pt idx="84">
                  <c:v>-12.75</c:v>
                </c:pt>
                <c:pt idx="85">
                  <c:v>-14.19</c:v>
                </c:pt>
                <c:pt idx="86">
                  <c:v>-15.9</c:v>
                </c:pt>
                <c:pt idx="87">
                  <c:v>-15.85</c:v>
                </c:pt>
                <c:pt idx="88">
                  <c:v>-14.8</c:v>
                </c:pt>
                <c:pt idx="89">
                  <c:v>-14.25</c:v>
                </c:pt>
                <c:pt idx="90">
                  <c:v>-15.1</c:v>
                </c:pt>
                <c:pt idx="91">
                  <c:v>-16.18</c:v>
                </c:pt>
                <c:pt idx="92">
                  <c:v>-16.989999999999998</c:v>
                </c:pt>
                <c:pt idx="93">
                  <c:v>-19.38</c:v>
                </c:pt>
                <c:pt idx="94">
                  <c:v>-17.8</c:v>
                </c:pt>
                <c:pt idx="95">
                  <c:v>-12.06</c:v>
                </c:pt>
                <c:pt idx="96">
                  <c:v>-10.49</c:v>
                </c:pt>
                <c:pt idx="97">
                  <c:v>-15.31</c:v>
                </c:pt>
                <c:pt idx="98">
                  <c:v>-17.61</c:v>
                </c:pt>
                <c:pt idx="99">
                  <c:v>-18.11</c:v>
                </c:pt>
                <c:pt idx="100">
                  <c:v>-18.899999999999999</c:v>
                </c:pt>
                <c:pt idx="101">
                  <c:v>-18.61</c:v>
                </c:pt>
                <c:pt idx="102">
                  <c:v>-24.23</c:v>
                </c:pt>
                <c:pt idx="103">
                  <c:v>-25.94</c:v>
                </c:pt>
                <c:pt idx="104">
                  <c:v>-24.2</c:v>
                </c:pt>
                <c:pt idx="105">
                  <c:v>-26.52</c:v>
                </c:pt>
                <c:pt idx="106">
                  <c:v>-27.15</c:v>
                </c:pt>
                <c:pt idx="107">
                  <c:v>-22.3</c:v>
                </c:pt>
                <c:pt idx="108">
                  <c:v>-15.47</c:v>
                </c:pt>
                <c:pt idx="109">
                  <c:v>-13.72</c:v>
                </c:pt>
                <c:pt idx="110">
                  <c:v>-13.04</c:v>
                </c:pt>
                <c:pt idx="111">
                  <c:v>-14.44</c:v>
                </c:pt>
                <c:pt idx="112">
                  <c:v>-15.02</c:v>
                </c:pt>
                <c:pt idx="113">
                  <c:v>-12.68</c:v>
                </c:pt>
                <c:pt idx="114">
                  <c:v>-12.37</c:v>
                </c:pt>
                <c:pt idx="115">
                  <c:v>-19.53</c:v>
                </c:pt>
                <c:pt idx="116">
                  <c:v>-22.39</c:v>
                </c:pt>
                <c:pt idx="117">
                  <c:v>-20.77</c:v>
                </c:pt>
                <c:pt idx="118">
                  <c:v>-15.35</c:v>
                </c:pt>
                <c:pt idx="119">
                  <c:v>-16.41</c:v>
                </c:pt>
                <c:pt idx="120">
                  <c:v>-14.05</c:v>
                </c:pt>
                <c:pt idx="121">
                  <c:v>-12.19</c:v>
                </c:pt>
                <c:pt idx="122">
                  <c:v>-12.1</c:v>
                </c:pt>
                <c:pt idx="123">
                  <c:v>-16.47</c:v>
                </c:pt>
                <c:pt idx="124">
                  <c:v>-19.760000000000002</c:v>
                </c:pt>
                <c:pt idx="125">
                  <c:v>-14.62</c:v>
                </c:pt>
                <c:pt idx="126">
                  <c:v>-12.11</c:v>
                </c:pt>
                <c:pt idx="127">
                  <c:v>-13.34</c:v>
                </c:pt>
                <c:pt idx="128">
                  <c:v>-13.93</c:v>
                </c:pt>
                <c:pt idx="129">
                  <c:v>-13.87</c:v>
                </c:pt>
                <c:pt idx="130">
                  <c:v>-16.36</c:v>
                </c:pt>
                <c:pt idx="131">
                  <c:v>-16.850000000000001</c:v>
                </c:pt>
                <c:pt idx="132">
                  <c:v>-12.76</c:v>
                </c:pt>
                <c:pt idx="133">
                  <c:v>-11.33</c:v>
                </c:pt>
                <c:pt idx="134">
                  <c:v>-12.98</c:v>
                </c:pt>
                <c:pt idx="135">
                  <c:v>-14.62</c:v>
                </c:pt>
                <c:pt idx="136">
                  <c:v>-13.76</c:v>
                </c:pt>
                <c:pt idx="137">
                  <c:v>-14.35</c:v>
                </c:pt>
                <c:pt idx="138">
                  <c:v>-17.260000000000002</c:v>
                </c:pt>
                <c:pt idx="139">
                  <c:v>-20.87</c:v>
                </c:pt>
                <c:pt idx="140">
                  <c:v>-22.61</c:v>
                </c:pt>
                <c:pt idx="141">
                  <c:v>-24.35</c:v>
                </c:pt>
                <c:pt idx="142">
                  <c:v>-18.100000000000001</c:v>
                </c:pt>
                <c:pt idx="143">
                  <c:v>-25.3</c:v>
                </c:pt>
                <c:pt idx="144">
                  <c:v>-15.21</c:v>
                </c:pt>
                <c:pt idx="145">
                  <c:v>-16.87</c:v>
                </c:pt>
                <c:pt idx="146">
                  <c:v>-17.079999999999998</c:v>
                </c:pt>
                <c:pt idx="147">
                  <c:v>-18.239999999999998</c:v>
                </c:pt>
                <c:pt idx="148">
                  <c:v>-17.68</c:v>
                </c:pt>
                <c:pt idx="149">
                  <c:v>-17.71</c:v>
                </c:pt>
                <c:pt idx="150">
                  <c:v>-20.53</c:v>
                </c:pt>
                <c:pt idx="151">
                  <c:v>-22.84</c:v>
                </c:pt>
                <c:pt idx="152">
                  <c:v>-21.55</c:v>
                </c:pt>
                <c:pt idx="153">
                  <c:v>-20.67</c:v>
                </c:pt>
                <c:pt idx="154">
                  <c:v>-16.45</c:v>
                </c:pt>
                <c:pt idx="155">
                  <c:v>-9.81</c:v>
                </c:pt>
                <c:pt idx="156">
                  <c:v>-14.16</c:v>
                </c:pt>
                <c:pt idx="157">
                  <c:v>-22.22</c:v>
                </c:pt>
                <c:pt idx="158">
                  <c:v>-21.9</c:v>
                </c:pt>
                <c:pt idx="159">
                  <c:v>-20.03</c:v>
                </c:pt>
                <c:pt idx="160">
                  <c:v>-17.3</c:v>
                </c:pt>
                <c:pt idx="161">
                  <c:v>-18.03</c:v>
                </c:pt>
                <c:pt idx="162">
                  <c:v>-17.75</c:v>
                </c:pt>
                <c:pt idx="163">
                  <c:v>-24.29</c:v>
                </c:pt>
                <c:pt idx="164">
                  <c:v>-25.03</c:v>
                </c:pt>
                <c:pt idx="165">
                  <c:v>-25.65</c:v>
                </c:pt>
                <c:pt idx="166">
                  <c:v>-27.78</c:v>
                </c:pt>
                <c:pt idx="167">
                  <c:v>-21.27</c:v>
                </c:pt>
                <c:pt idx="168">
                  <c:v>-17.670000000000002</c:v>
                </c:pt>
                <c:pt idx="169">
                  <c:v>-12.67</c:v>
                </c:pt>
                <c:pt idx="170">
                  <c:v>-15.57</c:v>
                </c:pt>
                <c:pt idx="171">
                  <c:v>-19.760000000000002</c:v>
                </c:pt>
                <c:pt idx="172">
                  <c:v>-16.95</c:v>
                </c:pt>
                <c:pt idx="173">
                  <c:v>-19.97</c:v>
                </c:pt>
                <c:pt idx="174">
                  <c:v>-21.72</c:v>
                </c:pt>
                <c:pt idx="175">
                  <c:v>-19.45</c:v>
                </c:pt>
                <c:pt idx="176">
                  <c:v>-18.920000000000002</c:v>
                </c:pt>
                <c:pt idx="177">
                  <c:v>-20.91</c:v>
                </c:pt>
                <c:pt idx="178">
                  <c:v>-21.85</c:v>
                </c:pt>
                <c:pt idx="179">
                  <c:v>-25.54</c:v>
                </c:pt>
                <c:pt idx="180">
                  <c:v>-13.2</c:v>
                </c:pt>
                <c:pt idx="181">
                  <c:v>-11.96</c:v>
                </c:pt>
                <c:pt idx="182">
                  <c:v>-14.18</c:v>
                </c:pt>
                <c:pt idx="183">
                  <c:v>-16.420000000000002</c:v>
                </c:pt>
                <c:pt idx="184">
                  <c:v>-20.52</c:v>
                </c:pt>
                <c:pt idx="185">
                  <c:v>-15.3</c:v>
                </c:pt>
                <c:pt idx="186">
                  <c:v>-14.92</c:v>
                </c:pt>
                <c:pt idx="187">
                  <c:v>-15.11</c:v>
                </c:pt>
                <c:pt idx="188">
                  <c:v>-16.12</c:v>
                </c:pt>
                <c:pt idx="189">
                  <c:v>-17.010000000000002</c:v>
                </c:pt>
                <c:pt idx="190">
                  <c:v>-16.75</c:v>
                </c:pt>
                <c:pt idx="191">
                  <c:v>-17.010000000000002</c:v>
                </c:pt>
                <c:pt idx="192">
                  <c:v>-14.78</c:v>
                </c:pt>
                <c:pt idx="193">
                  <c:v>-15.38</c:v>
                </c:pt>
                <c:pt idx="194">
                  <c:v>-19.420000000000002</c:v>
                </c:pt>
                <c:pt idx="195">
                  <c:v>-21.21</c:v>
                </c:pt>
                <c:pt idx="196">
                  <c:v>-17.87</c:v>
                </c:pt>
                <c:pt idx="197">
                  <c:v>-19.89</c:v>
                </c:pt>
                <c:pt idx="198">
                  <c:v>-21.85</c:v>
                </c:pt>
                <c:pt idx="199">
                  <c:v>-21.47</c:v>
                </c:pt>
                <c:pt idx="200">
                  <c:v>-21.1</c:v>
                </c:pt>
                <c:pt idx="201">
                  <c:v>-19.25</c:v>
                </c:pt>
                <c:pt idx="202">
                  <c:v>-16.03</c:v>
                </c:pt>
                <c:pt idx="203">
                  <c:v>-14.54</c:v>
                </c:pt>
                <c:pt idx="204">
                  <c:v>-14.68</c:v>
                </c:pt>
                <c:pt idx="205">
                  <c:v>-14.73</c:v>
                </c:pt>
                <c:pt idx="206">
                  <c:v>-15.17</c:v>
                </c:pt>
                <c:pt idx="207">
                  <c:v>-16.25</c:v>
                </c:pt>
                <c:pt idx="208">
                  <c:v>-15.51</c:v>
                </c:pt>
                <c:pt idx="209">
                  <c:v>-16.32</c:v>
                </c:pt>
                <c:pt idx="210">
                  <c:v>-16.04</c:v>
                </c:pt>
                <c:pt idx="211">
                  <c:v>-16.45</c:v>
                </c:pt>
                <c:pt idx="212">
                  <c:v>-23.76</c:v>
                </c:pt>
                <c:pt idx="213">
                  <c:v>-23.84</c:v>
                </c:pt>
                <c:pt idx="214">
                  <c:v>-23.72</c:v>
                </c:pt>
                <c:pt idx="215">
                  <c:v>-19.559999999999999</c:v>
                </c:pt>
                <c:pt idx="216">
                  <c:v>-17.38</c:v>
                </c:pt>
                <c:pt idx="217">
                  <c:v>-18.29</c:v>
                </c:pt>
                <c:pt idx="218">
                  <c:v>-18.48</c:v>
                </c:pt>
                <c:pt idx="219">
                  <c:v>-19.07</c:v>
                </c:pt>
                <c:pt idx="220">
                  <c:v>-15.09</c:v>
                </c:pt>
                <c:pt idx="221">
                  <c:v>-13.92</c:v>
                </c:pt>
                <c:pt idx="222">
                  <c:v>-14.59</c:v>
                </c:pt>
                <c:pt idx="223">
                  <c:v>-16.45</c:v>
                </c:pt>
                <c:pt idx="224">
                  <c:v>-22.52</c:v>
                </c:pt>
                <c:pt idx="225">
                  <c:v>-23.68</c:v>
                </c:pt>
                <c:pt idx="226">
                  <c:v>-23.3</c:v>
                </c:pt>
                <c:pt idx="227">
                  <c:v>-17.47</c:v>
                </c:pt>
                <c:pt idx="228">
                  <c:v>-9.81</c:v>
                </c:pt>
                <c:pt idx="229">
                  <c:v>-9.33</c:v>
                </c:pt>
                <c:pt idx="230">
                  <c:v>-14.59</c:v>
                </c:pt>
                <c:pt idx="231">
                  <c:v>-18.48</c:v>
                </c:pt>
                <c:pt idx="232">
                  <c:v>-20.86</c:v>
                </c:pt>
                <c:pt idx="233">
                  <c:v>-18.05</c:v>
                </c:pt>
                <c:pt idx="234">
                  <c:v>-18.350000000000001</c:v>
                </c:pt>
                <c:pt idx="235">
                  <c:v>-18.34</c:v>
                </c:pt>
                <c:pt idx="236">
                  <c:v>-19.440000000000001</c:v>
                </c:pt>
                <c:pt idx="237">
                  <c:v>-21.9</c:v>
                </c:pt>
                <c:pt idx="238">
                  <c:v>-22.47</c:v>
                </c:pt>
                <c:pt idx="239">
                  <c:v>-20.11</c:v>
                </c:pt>
                <c:pt idx="240">
                  <c:v>-17.95</c:v>
                </c:pt>
                <c:pt idx="241">
                  <c:v>-14.12</c:v>
                </c:pt>
                <c:pt idx="242">
                  <c:v>-11.85</c:v>
                </c:pt>
                <c:pt idx="243">
                  <c:v>-12.65</c:v>
                </c:pt>
                <c:pt idx="244">
                  <c:v>-14.31</c:v>
                </c:pt>
                <c:pt idx="245">
                  <c:v>-14.7</c:v>
                </c:pt>
                <c:pt idx="246">
                  <c:v>-16.170000000000002</c:v>
                </c:pt>
                <c:pt idx="247">
                  <c:v>-15.36</c:v>
                </c:pt>
                <c:pt idx="248">
                  <c:v>-15.9</c:v>
                </c:pt>
                <c:pt idx="249">
                  <c:v>-19.43</c:v>
                </c:pt>
                <c:pt idx="250">
                  <c:v>-23.43</c:v>
                </c:pt>
                <c:pt idx="251">
                  <c:v>-18.77</c:v>
                </c:pt>
                <c:pt idx="252">
                  <c:v>-10.79</c:v>
                </c:pt>
                <c:pt idx="253">
                  <c:v>-12.02</c:v>
                </c:pt>
                <c:pt idx="254">
                  <c:v>-14.73</c:v>
                </c:pt>
                <c:pt idx="255">
                  <c:v>-17.77</c:v>
                </c:pt>
                <c:pt idx="256">
                  <c:v>-19.71</c:v>
                </c:pt>
                <c:pt idx="257">
                  <c:v>-20.64</c:v>
                </c:pt>
                <c:pt idx="258">
                  <c:v>-19.71</c:v>
                </c:pt>
                <c:pt idx="259">
                  <c:v>-23.28</c:v>
                </c:pt>
                <c:pt idx="260">
                  <c:v>-23.67</c:v>
                </c:pt>
                <c:pt idx="261">
                  <c:v>-23.12</c:v>
                </c:pt>
                <c:pt idx="262">
                  <c:v>-20.04</c:v>
                </c:pt>
                <c:pt idx="263">
                  <c:v>-12.39</c:v>
                </c:pt>
                <c:pt idx="264">
                  <c:v>-13.56</c:v>
                </c:pt>
                <c:pt idx="265">
                  <c:v>-16.18</c:v>
                </c:pt>
                <c:pt idx="266">
                  <c:v>-14.91</c:v>
                </c:pt>
                <c:pt idx="267">
                  <c:v>-17.39</c:v>
                </c:pt>
                <c:pt idx="268">
                  <c:v>-15.45</c:v>
                </c:pt>
                <c:pt idx="269">
                  <c:v>-19.78</c:v>
                </c:pt>
                <c:pt idx="270">
                  <c:v>-18.16</c:v>
                </c:pt>
                <c:pt idx="271">
                  <c:v>-17.8</c:v>
                </c:pt>
                <c:pt idx="272">
                  <c:v>-17.75</c:v>
                </c:pt>
                <c:pt idx="273">
                  <c:v>-16.010000000000002</c:v>
                </c:pt>
                <c:pt idx="274">
                  <c:v>-17.87</c:v>
                </c:pt>
                <c:pt idx="275">
                  <c:v>-20.36</c:v>
                </c:pt>
                <c:pt idx="276">
                  <c:v>-13.51</c:v>
                </c:pt>
                <c:pt idx="277">
                  <c:v>-16.36</c:v>
                </c:pt>
                <c:pt idx="278">
                  <c:v>-20.69</c:v>
                </c:pt>
                <c:pt idx="279">
                  <c:v>-24.3</c:v>
                </c:pt>
                <c:pt idx="280">
                  <c:v>-24.03</c:v>
                </c:pt>
                <c:pt idx="281">
                  <c:v>-17.649999999999999</c:v>
                </c:pt>
                <c:pt idx="282">
                  <c:v>-14.5</c:v>
                </c:pt>
                <c:pt idx="283">
                  <c:v>-15.22</c:v>
                </c:pt>
                <c:pt idx="284">
                  <c:v>-17.11</c:v>
                </c:pt>
                <c:pt idx="285">
                  <c:v>-23.67</c:v>
                </c:pt>
                <c:pt idx="286">
                  <c:v>-22.46</c:v>
                </c:pt>
                <c:pt idx="287">
                  <c:v>-19.36</c:v>
                </c:pt>
                <c:pt idx="288">
                  <c:v>-12.17</c:v>
                </c:pt>
                <c:pt idx="289">
                  <c:v>-17.57</c:v>
                </c:pt>
                <c:pt idx="290">
                  <c:v>-20.309999999999999</c:v>
                </c:pt>
                <c:pt idx="291">
                  <c:v>-17.850000000000001</c:v>
                </c:pt>
                <c:pt idx="292">
                  <c:v>-16.809999999999999</c:v>
                </c:pt>
                <c:pt idx="293">
                  <c:v>-16.670000000000002</c:v>
                </c:pt>
                <c:pt idx="294">
                  <c:v>-15.4</c:v>
                </c:pt>
                <c:pt idx="295">
                  <c:v>-17.88</c:v>
                </c:pt>
                <c:pt idx="296">
                  <c:v>-19.559999999999999</c:v>
                </c:pt>
                <c:pt idx="297">
                  <c:v>-27.07</c:v>
                </c:pt>
                <c:pt idx="298">
                  <c:v>-26.63</c:v>
                </c:pt>
                <c:pt idx="299">
                  <c:v>-20.37</c:v>
                </c:pt>
                <c:pt idx="300">
                  <c:v>-20.49</c:v>
                </c:pt>
                <c:pt idx="301">
                  <c:v>-12.23</c:v>
                </c:pt>
                <c:pt idx="302">
                  <c:v>-14.97</c:v>
                </c:pt>
                <c:pt idx="303">
                  <c:v>-14.06</c:v>
                </c:pt>
                <c:pt idx="304">
                  <c:v>-18.03</c:v>
                </c:pt>
                <c:pt idx="305">
                  <c:v>-19.2</c:v>
                </c:pt>
                <c:pt idx="306">
                  <c:v>-18.88</c:v>
                </c:pt>
                <c:pt idx="307">
                  <c:v>-19.46</c:v>
                </c:pt>
                <c:pt idx="308">
                  <c:v>-21.19</c:v>
                </c:pt>
                <c:pt idx="309">
                  <c:v>-20.47</c:v>
                </c:pt>
                <c:pt idx="310">
                  <c:v>-24.82</c:v>
                </c:pt>
                <c:pt idx="311">
                  <c:v>-24.23</c:v>
                </c:pt>
                <c:pt idx="312">
                  <c:v>-18.29</c:v>
                </c:pt>
                <c:pt idx="313">
                  <c:v>-13.09</c:v>
                </c:pt>
                <c:pt idx="314">
                  <c:v>-20.66</c:v>
                </c:pt>
                <c:pt idx="315">
                  <c:v>-26.09</c:v>
                </c:pt>
                <c:pt idx="316">
                  <c:v>-23.6</c:v>
                </c:pt>
                <c:pt idx="317">
                  <c:v>-18.09</c:v>
                </c:pt>
                <c:pt idx="318">
                  <c:v>-18.809999999999999</c:v>
                </c:pt>
                <c:pt idx="319">
                  <c:v>-18.47</c:v>
                </c:pt>
                <c:pt idx="320">
                  <c:v>-18.57</c:v>
                </c:pt>
                <c:pt idx="321">
                  <c:v>-19.170000000000002</c:v>
                </c:pt>
                <c:pt idx="322">
                  <c:v>-19.38</c:v>
                </c:pt>
                <c:pt idx="323">
                  <c:v>-14.23</c:v>
                </c:pt>
                <c:pt idx="324">
                  <c:v>-11.52</c:v>
                </c:pt>
                <c:pt idx="325">
                  <c:v>-15.58</c:v>
                </c:pt>
                <c:pt idx="326">
                  <c:v>-20.82</c:v>
                </c:pt>
                <c:pt idx="327">
                  <c:v>-19.97</c:v>
                </c:pt>
                <c:pt idx="328">
                  <c:v>-19.88</c:v>
                </c:pt>
                <c:pt idx="329">
                  <c:v>-19.690000000000001</c:v>
                </c:pt>
                <c:pt idx="330">
                  <c:v>-19.98</c:v>
                </c:pt>
                <c:pt idx="331">
                  <c:v>-17.350000000000001</c:v>
                </c:pt>
                <c:pt idx="332">
                  <c:v>-15.62</c:v>
                </c:pt>
                <c:pt idx="333">
                  <c:v>-21.45</c:v>
                </c:pt>
                <c:pt idx="334">
                  <c:v>-22.91</c:v>
                </c:pt>
                <c:pt idx="335">
                  <c:v>-17.25</c:v>
                </c:pt>
                <c:pt idx="336">
                  <c:v>-11.24</c:v>
                </c:pt>
                <c:pt idx="337">
                  <c:v>-14.48</c:v>
                </c:pt>
                <c:pt idx="338">
                  <c:v>-19</c:v>
                </c:pt>
                <c:pt idx="339">
                  <c:v>-17.739999999999998</c:v>
                </c:pt>
                <c:pt idx="340">
                  <c:v>-19.760000000000002</c:v>
                </c:pt>
                <c:pt idx="341">
                  <c:v>-21.51</c:v>
                </c:pt>
                <c:pt idx="342">
                  <c:v>-24.88</c:v>
                </c:pt>
                <c:pt idx="343">
                  <c:v>-26.68</c:v>
                </c:pt>
                <c:pt idx="344">
                  <c:v>-25.22</c:v>
                </c:pt>
                <c:pt idx="345">
                  <c:v>-24.45</c:v>
                </c:pt>
                <c:pt idx="346">
                  <c:v>-24.24</c:v>
                </c:pt>
                <c:pt idx="347">
                  <c:v>-23.4</c:v>
                </c:pt>
                <c:pt idx="348">
                  <c:v>-17.399999999999999</c:v>
                </c:pt>
                <c:pt idx="349">
                  <c:v>-14.8</c:v>
                </c:pt>
                <c:pt idx="350">
                  <c:v>-19.61</c:v>
                </c:pt>
                <c:pt idx="351">
                  <c:v>-15.13</c:v>
                </c:pt>
                <c:pt idx="352">
                  <c:v>-16.84</c:v>
                </c:pt>
                <c:pt idx="353">
                  <c:v>-16.190000000000001</c:v>
                </c:pt>
                <c:pt idx="354">
                  <c:v>-17.68</c:v>
                </c:pt>
                <c:pt idx="355">
                  <c:v>-22.04</c:v>
                </c:pt>
                <c:pt idx="356">
                  <c:v>-18.420000000000002</c:v>
                </c:pt>
                <c:pt idx="357">
                  <c:v>-18.29</c:v>
                </c:pt>
                <c:pt idx="358">
                  <c:v>-18.25</c:v>
                </c:pt>
                <c:pt idx="359">
                  <c:v>-12.99</c:v>
                </c:pt>
                <c:pt idx="360">
                  <c:v>-8.08</c:v>
                </c:pt>
                <c:pt idx="361">
                  <c:v>-9.77</c:v>
                </c:pt>
                <c:pt idx="362">
                  <c:v>-19.22</c:v>
                </c:pt>
                <c:pt idx="363">
                  <c:v>-21.03</c:v>
                </c:pt>
                <c:pt idx="364">
                  <c:v>-16.28</c:v>
                </c:pt>
                <c:pt idx="365">
                  <c:v>-18.920000000000002</c:v>
                </c:pt>
                <c:pt idx="366">
                  <c:v>-21.05</c:v>
                </c:pt>
                <c:pt idx="367">
                  <c:v>-20.81</c:v>
                </c:pt>
                <c:pt idx="368">
                  <c:v>-17.649999999999999</c:v>
                </c:pt>
                <c:pt idx="369">
                  <c:v>-18.23</c:v>
                </c:pt>
                <c:pt idx="370">
                  <c:v>-18.43</c:v>
                </c:pt>
                <c:pt idx="371">
                  <c:v>-18.66</c:v>
                </c:pt>
                <c:pt idx="372">
                  <c:v>-14.54</c:v>
                </c:pt>
                <c:pt idx="373">
                  <c:v>-12.1</c:v>
                </c:pt>
                <c:pt idx="374">
                  <c:v>-16.899999999999999</c:v>
                </c:pt>
                <c:pt idx="375">
                  <c:v>-16.84</c:v>
                </c:pt>
                <c:pt idx="376">
                  <c:v>-14.14</c:v>
                </c:pt>
                <c:pt idx="377">
                  <c:v>-13.06</c:v>
                </c:pt>
                <c:pt idx="378">
                  <c:v>-18.11</c:v>
                </c:pt>
                <c:pt idx="379">
                  <c:v>-23.35</c:v>
                </c:pt>
                <c:pt idx="380">
                  <c:v>-24.35</c:v>
                </c:pt>
                <c:pt idx="381">
                  <c:v>-22.26</c:v>
                </c:pt>
                <c:pt idx="382">
                  <c:v>-16.2</c:v>
                </c:pt>
                <c:pt idx="383">
                  <c:v>-10.46</c:v>
                </c:pt>
                <c:pt idx="384">
                  <c:v>-11.53</c:v>
                </c:pt>
                <c:pt idx="385">
                  <c:v>-14.24</c:v>
                </c:pt>
                <c:pt idx="386">
                  <c:v>-14.3</c:v>
                </c:pt>
                <c:pt idx="387">
                  <c:v>-14.36</c:v>
                </c:pt>
                <c:pt idx="388">
                  <c:v>-13.6</c:v>
                </c:pt>
                <c:pt idx="389">
                  <c:v>-15.13</c:v>
                </c:pt>
                <c:pt idx="390">
                  <c:v>-21.94</c:v>
                </c:pt>
                <c:pt idx="391">
                  <c:v>-26.82</c:v>
                </c:pt>
                <c:pt idx="392">
                  <c:v>-21.43</c:v>
                </c:pt>
                <c:pt idx="393">
                  <c:v>-20.63</c:v>
                </c:pt>
                <c:pt idx="394">
                  <c:v>-21.05</c:v>
                </c:pt>
                <c:pt idx="395">
                  <c:v>-17.66</c:v>
                </c:pt>
                <c:pt idx="396">
                  <c:v>-10.24</c:v>
                </c:pt>
                <c:pt idx="397">
                  <c:v>-9.76</c:v>
                </c:pt>
                <c:pt idx="398">
                  <c:v>-12.01</c:v>
                </c:pt>
                <c:pt idx="399">
                  <c:v>-14.2</c:v>
                </c:pt>
                <c:pt idx="400">
                  <c:v>-16.07</c:v>
                </c:pt>
                <c:pt idx="401">
                  <c:v>-15.26</c:v>
                </c:pt>
                <c:pt idx="402">
                  <c:v>-14.95</c:v>
                </c:pt>
                <c:pt idx="403">
                  <c:v>-16.3</c:v>
                </c:pt>
                <c:pt idx="404">
                  <c:v>-18.260000000000002</c:v>
                </c:pt>
                <c:pt idx="405">
                  <c:v>-21.17</c:v>
                </c:pt>
                <c:pt idx="406">
                  <c:v>-19.57</c:v>
                </c:pt>
                <c:pt idx="407">
                  <c:v>-17.34</c:v>
                </c:pt>
                <c:pt idx="408">
                  <c:v>-11.47</c:v>
                </c:pt>
                <c:pt idx="409">
                  <c:v>-11.7</c:v>
                </c:pt>
                <c:pt idx="410">
                  <c:v>-12.7</c:v>
                </c:pt>
                <c:pt idx="411">
                  <c:v>-11.69</c:v>
                </c:pt>
                <c:pt idx="412">
                  <c:v>-11.81</c:v>
                </c:pt>
                <c:pt idx="413">
                  <c:v>-12.83</c:v>
                </c:pt>
                <c:pt idx="414">
                  <c:v>-16.510000000000002</c:v>
                </c:pt>
                <c:pt idx="415">
                  <c:v>-20.52</c:v>
                </c:pt>
                <c:pt idx="416">
                  <c:v>-20.78</c:v>
                </c:pt>
                <c:pt idx="417">
                  <c:v>-18.399999999999999</c:v>
                </c:pt>
                <c:pt idx="418">
                  <c:v>-16.77</c:v>
                </c:pt>
                <c:pt idx="419">
                  <c:v>-13.76</c:v>
                </c:pt>
                <c:pt idx="420">
                  <c:v>-11.11</c:v>
                </c:pt>
                <c:pt idx="421">
                  <c:v>-10</c:v>
                </c:pt>
                <c:pt idx="422">
                  <c:v>-12.09</c:v>
                </c:pt>
                <c:pt idx="423">
                  <c:v>-13.71</c:v>
                </c:pt>
                <c:pt idx="424">
                  <c:v>-18.02</c:v>
                </c:pt>
                <c:pt idx="425">
                  <c:v>-20.59</c:v>
                </c:pt>
                <c:pt idx="426">
                  <c:v>-21.08</c:v>
                </c:pt>
                <c:pt idx="427">
                  <c:v>-16.66</c:v>
                </c:pt>
                <c:pt idx="428">
                  <c:v>-16.510000000000002</c:v>
                </c:pt>
                <c:pt idx="429">
                  <c:v>-17.100000000000001</c:v>
                </c:pt>
                <c:pt idx="430">
                  <c:v>-18.149999999999999</c:v>
                </c:pt>
                <c:pt idx="431">
                  <c:v>-19.32</c:v>
                </c:pt>
                <c:pt idx="432">
                  <c:v>-20.18</c:v>
                </c:pt>
                <c:pt idx="433">
                  <c:v>-20.29</c:v>
                </c:pt>
                <c:pt idx="434">
                  <c:v>-19.87</c:v>
                </c:pt>
                <c:pt idx="435">
                  <c:v>-19.5</c:v>
                </c:pt>
                <c:pt idx="436">
                  <c:v>-17.91</c:v>
                </c:pt>
                <c:pt idx="437">
                  <c:v>-18.13</c:v>
                </c:pt>
                <c:pt idx="438">
                  <c:v>-18.89</c:v>
                </c:pt>
                <c:pt idx="439">
                  <c:v>-21.09</c:v>
                </c:pt>
                <c:pt idx="440">
                  <c:v>-21.59</c:v>
                </c:pt>
                <c:pt idx="441">
                  <c:v>-19.690000000000001</c:v>
                </c:pt>
                <c:pt idx="442">
                  <c:v>-18.64</c:v>
                </c:pt>
                <c:pt idx="443">
                  <c:v>-16.38</c:v>
                </c:pt>
                <c:pt idx="444">
                  <c:v>-11.19</c:v>
                </c:pt>
                <c:pt idx="445">
                  <c:v>-9.99</c:v>
                </c:pt>
                <c:pt idx="446">
                  <c:v>-15.09</c:v>
                </c:pt>
                <c:pt idx="447">
                  <c:v>-18.07</c:v>
                </c:pt>
                <c:pt idx="448">
                  <c:v>-15.79</c:v>
                </c:pt>
                <c:pt idx="449">
                  <c:v>-15.51</c:v>
                </c:pt>
                <c:pt idx="450">
                  <c:v>-15.94</c:v>
                </c:pt>
                <c:pt idx="451">
                  <c:v>-16.100000000000001</c:v>
                </c:pt>
                <c:pt idx="452">
                  <c:v>-16.66</c:v>
                </c:pt>
                <c:pt idx="453">
                  <c:v>-17.22</c:v>
                </c:pt>
                <c:pt idx="454">
                  <c:v>-17.64</c:v>
                </c:pt>
                <c:pt idx="455">
                  <c:v>-18.53</c:v>
                </c:pt>
                <c:pt idx="456">
                  <c:v>-18.23</c:v>
                </c:pt>
                <c:pt idx="457">
                  <c:v>-17.7</c:v>
                </c:pt>
                <c:pt idx="458">
                  <c:v>-18.149999999999999</c:v>
                </c:pt>
                <c:pt idx="459">
                  <c:v>-19.559999999999999</c:v>
                </c:pt>
                <c:pt idx="460">
                  <c:v>-21.99</c:v>
                </c:pt>
                <c:pt idx="461">
                  <c:v>-24.51</c:v>
                </c:pt>
                <c:pt idx="462">
                  <c:v>-26.26</c:v>
                </c:pt>
                <c:pt idx="463">
                  <c:v>-26.02</c:v>
                </c:pt>
                <c:pt idx="464">
                  <c:v>-26.11</c:v>
                </c:pt>
                <c:pt idx="465">
                  <c:v>-24.45</c:v>
                </c:pt>
                <c:pt idx="466">
                  <c:v>-19.940000000000001</c:v>
                </c:pt>
                <c:pt idx="467">
                  <c:v>-13.27</c:v>
                </c:pt>
                <c:pt idx="468">
                  <c:v>-12.67</c:v>
                </c:pt>
                <c:pt idx="469">
                  <c:v>-13.17</c:v>
                </c:pt>
                <c:pt idx="470">
                  <c:v>-10.65</c:v>
                </c:pt>
                <c:pt idx="471">
                  <c:v>-13.58</c:v>
                </c:pt>
                <c:pt idx="472">
                  <c:v>-16.84</c:v>
                </c:pt>
                <c:pt idx="473">
                  <c:v>-18.3</c:v>
                </c:pt>
                <c:pt idx="474">
                  <c:v>-20.9</c:v>
                </c:pt>
                <c:pt idx="475">
                  <c:v>-21.76</c:v>
                </c:pt>
                <c:pt idx="476">
                  <c:v>-22.74</c:v>
                </c:pt>
                <c:pt idx="477">
                  <c:v>-24.05</c:v>
                </c:pt>
                <c:pt idx="478">
                  <c:v>-25.17</c:v>
                </c:pt>
                <c:pt idx="479">
                  <c:v>-22.94</c:v>
                </c:pt>
                <c:pt idx="480">
                  <c:v>-18.010000000000002</c:v>
                </c:pt>
                <c:pt idx="481">
                  <c:v>-14.31</c:v>
                </c:pt>
                <c:pt idx="482">
                  <c:v>-14.49</c:v>
                </c:pt>
                <c:pt idx="483">
                  <c:v>-13.97</c:v>
                </c:pt>
                <c:pt idx="484">
                  <c:v>-13.82</c:v>
                </c:pt>
                <c:pt idx="485">
                  <c:v>-14.1</c:v>
                </c:pt>
                <c:pt idx="486">
                  <c:v>-15.81</c:v>
                </c:pt>
                <c:pt idx="487">
                  <c:v>-17.47</c:v>
                </c:pt>
                <c:pt idx="488">
                  <c:v>-18.63</c:v>
                </c:pt>
                <c:pt idx="489">
                  <c:v>-20.74</c:v>
                </c:pt>
                <c:pt idx="490">
                  <c:v>-20.79</c:v>
                </c:pt>
                <c:pt idx="491">
                  <c:v>-14.7</c:v>
                </c:pt>
                <c:pt idx="492">
                  <c:v>-12.58</c:v>
                </c:pt>
                <c:pt idx="493">
                  <c:v>-12.77</c:v>
                </c:pt>
                <c:pt idx="494">
                  <c:v>-14.07</c:v>
                </c:pt>
                <c:pt idx="495">
                  <c:v>-16.55</c:v>
                </c:pt>
                <c:pt idx="496">
                  <c:v>-17.93</c:v>
                </c:pt>
                <c:pt idx="497">
                  <c:v>-18.27</c:v>
                </c:pt>
                <c:pt idx="498">
                  <c:v>-17.03</c:v>
                </c:pt>
                <c:pt idx="499">
                  <c:v>-16.170000000000002</c:v>
                </c:pt>
                <c:pt idx="500">
                  <c:v>-12.52</c:v>
                </c:pt>
                <c:pt idx="501">
                  <c:v>-13.57</c:v>
                </c:pt>
                <c:pt idx="502">
                  <c:v>-14.72</c:v>
                </c:pt>
                <c:pt idx="503">
                  <c:v>-13.88</c:v>
                </c:pt>
                <c:pt idx="504">
                  <c:v>-11.33</c:v>
                </c:pt>
                <c:pt idx="505">
                  <c:v>-8.81</c:v>
                </c:pt>
                <c:pt idx="506">
                  <c:v>-9.42</c:v>
                </c:pt>
                <c:pt idx="507">
                  <c:v>-10.25</c:v>
                </c:pt>
                <c:pt idx="508">
                  <c:v>-14.48</c:v>
                </c:pt>
                <c:pt idx="509">
                  <c:v>-17.39</c:v>
                </c:pt>
                <c:pt idx="510">
                  <c:v>-17.02</c:v>
                </c:pt>
                <c:pt idx="511">
                  <c:v>-16.77</c:v>
                </c:pt>
                <c:pt idx="512">
                  <c:v>-17.690000000000001</c:v>
                </c:pt>
                <c:pt idx="513">
                  <c:v>-19.600000000000001</c:v>
                </c:pt>
                <c:pt idx="514">
                  <c:v>-20.81</c:v>
                </c:pt>
                <c:pt idx="515">
                  <c:v>-19.809999999999999</c:v>
                </c:pt>
                <c:pt idx="516">
                  <c:v>-16.47</c:v>
                </c:pt>
                <c:pt idx="517">
                  <c:v>-12.47</c:v>
                </c:pt>
                <c:pt idx="518">
                  <c:v>-13.47</c:v>
                </c:pt>
                <c:pt idx="519">
                  <c:v>-15.97</c:v>
                </c:pt>
                <c:pt idx="520">
                  <c:v>-15.97</c:v>
                </c:pt>
                <c:pt idx="521">
                  <c:v>-12.4</c:v>
                </c:pt>
                <c:pt idx="522">
                  <c:v>-13.35</c:v>
                </c:pt>
                <c:pt idx="523">
                  <c:v>-18.54</c:v>
                </c:pt>
                <c:pt idx="524">
                  <c:v>-22.13</c:v>
                </c:pt>
                <c:pt idx="525">
                  <c:v>-20.16</c:v>
                </c:pt>
                <c:pt idx="526">
                  <c:v>-19.309999999999999</c:v>
                </c:pt>
                <c:pt idx="527">
                  <c:v>-12.43</c:v>
                </c:pt>
                <c:pt idx="528">
                  <c:v>-11.47</c:v>
                </c:pt>
                <c:pt idx="529">
                  <c:v>-13.42</c:v>
                </c:pt>
                <c:pt idx="530">
                  <c:v>-12.56</c:v>
                </c:pt>
                <c:pt idx="531">
                  <c:v>-18.149999999999999</c:v>
                </c:pt>
                <c:pt idx="532">
                  <c:v>-18.18</c:v>
                </c:pt>
                <c:pt idx="533">
                  <c:v>-14</c:v>
                </c:pt>
                <c:pt idx="534">
                  <c:v>-13.53</c:v>
                </c:pt>
                <c:pt idx="535">
                  <c:v>-24.06</c:v>
                </c:pt>
                <c:pt idx="536">
                  <c:v>-28.14</c:v>
                </c:pt>
                <c:pt idx="537">
                  <c:v>-24.52</c:v>
                </c:pt>
                <c:pt idx="538">
                  <c:v>-18.14</c:v>
                </c:pt>
                <c:pt idx="539">
                  <c:v>-13.99</c:v>
                </c:pt>
                <c:pt idx="540">
                  <c:v>-12.88</c:v>
                </c:pt>
                <c:pt idx="541">
                  <c:v>-14.45</c:v>
                </c:pt>
                <c:pt idx="542">
                  <c:v>-15.41</c:v>
                </c:pt>
                <c:pt idx="543">
                  <c:v>-16.7</c:v>
                </c:pt>
                <c:pt idx="544">
                  <c:v>-16.489999999999998</c:v>
                </c:pt>
                <c:pt idx="545">
                  <c:v>-15.56</c:v>
                </c:pt>
                <c:pt idx="546">
                  <c:v>-15.62</c:v>
                </c:pt>
                <c:pt idx="547">
                  <c:v>-16.09</c:v>
                </c:pt>
                <c:pt idx="548">
                  <c:v>-18.37</c:v>
                </c:pt>
                <c:pt idx="549">
                  <c:v>-17.72</c:v>
                </c:pt>
                <c:pt idx="550">
                  <c:v>-15.68</c:v>
                </c:pt>
                <c:pt idx="551">
                  <c:v>-13.13</c:v>
                </c:pt>
                <c:pt idx="552">
                  <c:v>-14.14</c:v>
                </c:pt>
                <c:pt idx="553">
                  <c:v>-13.48</c:v>
                </c:pt>
                <c:pt idx="554">
                  <c:v>-12.15</c:v>
                </c:pt>
                <c:pt idx="555">
                  <c:v>-14.5</c:v>
                </c:pt>
                <c:pt idx="556">
                  <c:v>-19.23</c:v>
                </c:pt>
                <c:pt idx="557">
                  <c:v>-21.83</c:v>
                </c:pt>
                <c:pt idx="558">
                  <c:v>-20.05</c:v>
                </c:pt>
                <c:pt idx="559">
                  <c:v>-20.55</c:v>
                </c:pt>
                <c:pt idx="560">
                  <c:v>-22.71</c:v>
                </c:pt>
                <c:pt idx="561">
                  <c:v>-21.11</c:v>
                </c:pt>
                <c:pt idx="562">
                  <c:v>-16.440000000000001</c:v>
                </c:pt>
                <c:pt idx="563">
                  <c:v>-13.55</c:v>
                </c:pt>
                <c:pt idx="564">
                  <c:v>-10.44</c:v>
                </c:pt>
                <c:pt idx="565">
                  <c:v>-9.41</c:v>
                </c:pt>
                <c:pt idx="566">
                  <c:v>-11.87</c:v>
                </c:pt>
                <c:pt idx="567">
                  <c:v>-13.64</c:v>
                </c:pt>
                <c:pt idx="568">
                  <c:v>-15.15</c:v>
                </c:pt>
                <c:pt idx="569">
                  <c:v>-16.46</c:v>
                </c:pt>
                <c:pt idx="570">
                  <c:v>-15.25</c:v>
                </c:pt>
                <c:pt idx="571">
                  <c:v>-16.86</c:v>
                </c:pt>
                <c:pt idx="572">
                  <c:v>-15.55</c:v>
                </c:pt>
                <c:pt idx="573">
                  <c:v>-20.260000000000002</c:v>
                </c:pt>
                <c:pt idx="574">
                  <c:v>-21.5</c:v>
                </c:pt>
                <c:pt idx="575">
                  <c:v>-21</c:v>
                </c:pt>
                <c:pt idx="576">
                  <c:v>-14.9</c:v>
                </c:pt>
                <c:pt idx="577">
                  <c:v>-10.24</c:v>
                </c:pt>
                <c:pt idx="578">
                  <c:v>-10.71</c:v>
                </c:pt>
                <c:pt idx="579">
                  <c:v>-13.77</c:v>
                </c:pt>
                <c:pt idx="580">
                  <c:v>-14.18</c:v>
                </c:pt>
                <c:pt idx="581">
                  <c:v>-19.61</c:v>
                </c:pt>
                <c:pt idx="582">
                  <c:v>-22.52</c:v>
                </c:pt>
                <c:pt idx="583">
                  <c:v>-25.49</c:v>
                </c:pt>
                <c:pt idx="584">
                  <c:v>-26.99</c:v>
                </c:pt>
                <c:pt idx="585">
                  <c:v>-25.16</c:v>
                </c:pt>
                <c:pt idx="586">
                  <c:v>-23.95</c:v>
                </c:pt>
                <c:pt idx="587">
                  <c:v>-21.99</c:v>
                </c:pt>
                <c:pt idx="588">
                  <c:v>-16.170000000000002</c:v>
                </c:pt>
                <c:pt idx="589">
                  <c:v>-13.34</c:v>
                </c:pt>
                <c:pt idx="590">
                  <c:v>-15.98</c:v>
                </c:pt>
                <c:pt idx="591">
                  <c:v>-17.489999999999998</c:v>
                </c:pt>
                <c:pt idx="592">
                  <c:v>-17.829999999999998</c:v>
                </c:pt>
                <c:pt idx="593">
                  <c:v>-19.12</c:v>
                </c:pt>
                <c:pt idx="594">
                  <c:v>-17.989999999999998</c:v>
                </c:pt>
                <c:pt idx="595">
                  <c:v>-18.489999999999998</c:v>
                </c:pt>
                <c:pt idx="596">
                  <c:v>-17.71</c:v>
                </c:pt>
                <c:pt idx="597">
                  <c:v>-19.329999999999998</c:v>
                </c:pt>
                <c:pt idx="598">
                  <c:v>-21.93</c:v>
                </c:pt>
                <c:pt idx="599">
                  <c:v>-17.670000000000002</c:v>
                </c:pt>
                <c:pt idx="600">
                  <c:v>-11.64</c:v>
                </c:pt>
                <c:pt idx="601">
                  <c:v>-12.12</c:v>
                </c:pt>
                <c:pt idx="602">
                  <c:v>-12.52</c:v>
                </c:pt>
                <c:pt idx="603">
                  <c:v>-13.41</c:v>
                </c:pt>
                <c:pt idx="604">
                  <c:v>-13.16</c:v>
                </c:pt>
                <c:pt idx="605">
                  <c:v>-15.59</c:v>
                </c:pt>
                <c:pt idx="606">
                  <c:v>-18.190000000000001</c:v>
                </c:pt>
                <c:pt idx="607">
                  <c:v>-16.809999999999999</c:v>
                </c:pt>
                <c:pt idx="608">
                  <c:v>-18.38</c:v>
                </c:pt>
                <c:pt idx="609">
                  <c:v>-23</c:v>
                </c:pt>
                <c:pt idx="610">
                  <c:v>-23.75</c:v>
                </c:pt>
                <c:pt idx="611">
                  <c:v>-21.25</c:v>
                </c:pt>
                <c:pt idx="612">
                  <c:v>-15.36</c:v>
                </c:pt>
                <c:pt idx="613">
                  <c:v>-13.05</c:v>
                </c:pt>
                <c:pt idx="614">
                  <c:v>-17.309999999999999</c:v>
                </c:pt>
                <c:pt idx="615">
                  <c:v>-19.29</c:v>
                </c:pt>
                <c:pt idx="616">
                  <c:v>-19.690000000000001</c:v>
                </c:pt>
                <c:pt idx="617">
                  <c:v>-19.43</c:v>
                </c:pt>
                <c:pt idx="618">
                  <c:v>-19.07</c:v>
                </c:pt>
                <c:pt idx="619">
                  <c:v>-20.34</c:v>
                </c:pt>
                <c:pt idx="620">
                  <c:v>-22.01</c:v>
                </c:pt>
                <c:pt idx="621">
                  <c:v>-19.52</c:v>
                </c:pt>
                <c:pt idx="622">
                  <c:v>-19.79</c:v>
                </c:pt>
                <c:pt idx="623">
                  <c:v>-18.04</c:v>
                </c:pt>
                <c:pt idx="624">
                  <c:v>-13.45</c:v>
                </c:pt>
                <c:pt idx="625">
                  <c:v>-13.54</c:v>
                </c:pt>
                <c:pt idx="626">
                  <c:v>-13.83</c:v>
                </c:pt>
                <c:pt idx="627">
                  <c:v>-12.11</c:v>
                </c:pt>
                <c:pt idx="628">
                  <c:v>-14.46</c:v>
                </c:pt>
                <c:pt idx="629">
                  <c:v>-19.27</c:v>
                </c:pt>
                <c:pt idx="630">
                  <c:v>-16.079999999999998</c:v>
                </c:pt>
                <c:pt idx="631">
                  <c:v>-14.08</c:v>
                </c:pt>
                <c:pt idx="632">
                  <c:v>-14.47</c:v>
                </c:pt>
                <c:pt idx="633">
                  <c:v>-15.15</c:v>
                </c:pt>
                <c:pt idx="634">
                  <c:v>-15.98</c:v>
                </c:pt>
                <c:pt idx="635">
                  <c:v>-15.31</c:v>
                </c:pt>
                <c:pt idx="636">
                  <c:v>-12.32</c:v>
                </c:pt>
                <c:pt idx="637">
                  <c:v>-10.54</c:v>
                </c:pt>
                <c:pt idx="638">
                  <c:v>-14.91</c:v>
                </c:pt>
                <c:pt idx="639">
                  <c:v>-16.600000000000001</c:v>
                </c:pt>
                <c:pt idx="640">
                  <c:v>-15.79</c:v>
                </c:pt>
                <c:pt idx="641">
                  <c:v>-15.56</c:v>
                </c:pt>
                <c:pt idx="642">
                  <c:v>-16.91</c:v>
                </c:pt>
                <c:pt idx="643">
                  <c:v>-15.46</c:v>
                </c:pt>
                <c:pt idx="644">
                  <c:v>-18.559999999999999</c:v>
                </c:pt>
                <c:pt idx="645">
                  <c:v>-18.149999999999999</c:v>
                </c:pt>
                <c:pt idx="646">
                  <c:v>-17.11</c:v>
                </c:pt>
                <c:pt idx="647">
                  <c:v>-15.41</c:v>
                </c:pt>
                <c:pt idx="648">
                  <c:v>-15.54</c:v>
                </c:pt>
                <c:pt idx="649">
                  <c:v>-14.09</c:v>
                </c:pt>
                <c:pt idx="650">
                  <c:v>-16.13</c:v>
                </c:pt>
                <c:pt idx="651">
                  <c:v>-16.43</c:v>
                </c:pt>
                <c:pt idx="652">
                  <c:v>-13.65</c:v>
                </c:pt>
                <c:pt idx="653">
                  <c:v>-13.27</c:v>
                </c:pt>
                <c:pt idx="654">
                  <c:v>-13.45</c:v>
                </c:pt>
                <c:pt idx="655">
                  <c:v>-13.58</c:v>
                </c:pt>
                <c:pt idx="656">
                  <c:v>-15.07</c:v>
                </c:pt>
                <c:pt idx="657">
                  <c:v>-18.32</c:v>
                </c:pt>
                <c:pt idx="658">
                  <c:v>-19.66</c:v>
                </c:pt>
                <c:pt idx="659">
                  <c:v>-20.12</c:v>
                </c:pt>
                <c:pt idx="660">
                  <c:v>-16.63</c:v>
                </c:pt>
                <c:pt idx="661">
                  <c:v>-15.39</c:v>
                </c:pt>
                <c:pt idx="662">
                  <c:v>-16.52</c:v>
                </c:pt>
                <c:pt idx="663">
                  <c:v>-17.39</c:v>
                </c:pt>
                <c:pt idx="664">
                  <c:v>-19.239999999999998</c:v>
                </c:pt>
                <c:pt idx="665">
                  <c:v>-19.059999999999999</c:v>
                </c:pt>
                <c:pt idx="666">
                  <c:v>-21.03</c:v>
                </c:pt>
                <c:pt idx="667">
                  <c:v>-24.97</c:v>
                </c:pt>
                <c:pt idx="668">
                  <c:v>-23.91</c:v>
                </c:pt>
                <c:pt idx="669">
                  <c:v>-22.65</c:v>
                </c:pt>
                <c:pt idx="670">
                  <c:v>-21.38</c:v>
                </c:pt>
                <c:pt idx="671">
                  <c:v>-12.84</c:v>
                </c:pt>
                <c:pt idx="672">
                  <c:v>-13.88</c:v>
                </c:pt>
                <c:pt idx="673">
                  <c:v>-16</c:v>
                </c:pt>
                <c:pt idx="674">
                  <c:v>-19.43</c:v>
                </c:pt>
                <c:pt idx="675">
                  <c:v>-22.31</c:v>
                </c:pt>
                <c:pt idx="676">
                  <c:v>-20.149999999999999</c:v>
                </c:pt>
                <c:pt idx="677">
                  <c:v>-18.86</c:v>
                </c:pt>
                <c:pt idx="678">
                  <c:v>-20.94</c:v>
                </c:pt>
                <c:pt idx="679">
                  <c:v>-19.82</c:v>
                </c:pt>
                <c:pt idx="680">
                  <c:v>-18.690000000000001</c:v>
                </c:pt>
                <c:pt idx="681">
                  <c:v>-19.46</c:v>
                </c:pt>
                <c:pt idx="682">
                  <c:v>-21.44</c:v>
                </c:pt>
                <c:pt idx="683">
                  <c:v>-22.58</c:v>
                </c:pt>
                <c:pt idx="684">
                  <c:v>-17.52</c:v>
                </c:pt>
                <c:pt idx="685">
                  <c:v>-18.66</c:v>
                </c:pt>
                <c:pt idx="686">
                  <c:v>-20.59</c:v>
                </c:pt>
                <c:pt idx="687">
                  <c:v>-17.62</c:v>
                </c:pt>
                <c:pt idx="688">
                  <c:v>-15.71</c:v>
                </c:pt>
                <c:pt idx="689">
                  <c:v>-17.21</c:v>
                </c:pt>
                <c:pt idx="690">
                  <c:v>-18.399999999999999</c:v>
                </c:pt>
                <c:pt idx="691">
                  <c:v>-19.45</c:v>
                </c:pt>
                <c:pt idx="692">
                  <c:v>-20.84</c:v>
                </c:pt>
                <c:pt idx="693">
                  <c:v>-20.12</c:v>
                </c:pt>
                <c:pt idx="694">
                  <c:v>-20.239999999999998</c:v>
                </c:pt>
                <c:pt idx="695">
                  <c:v>-19.05</c:v>
                </c:pt>
                <c:pt idx="696">
                  <c:v>-16.100000000000001</c:v>
                </c:pt>
                <c:pt idx="697">
                  <c:v>-13.15</c:v>
                </c:pt>
                <c:pt idx="698">
                  <c:v>-15.84</c:v>
                </c:pt>
                <c:pt idx="699">
                  <c:v>-15.26</c:v>
                </c:pt>
                <c:pt idx="700">
                  <c:v>-12.4</c:v>
                </c:pt>
                <c:pt idx="701">
                  <c:v>-13.53</c:v>
                </c:pt>
                <c:pt idx="702">
                  <c:v>-17.04</c:v>
                </c:pt>
                <c:pt idx="703">
                  <c:v>-20.260000000000002</c:v>
                </c:pt>
                <c:pt idx="704">
                  <c:v>-21.71</c:v>
                </c:pt>
                <c:pt idx="705">
                  <c:v>-22.18</c:v>
                </c:pt>
                <c:pt idx="706">
                  <c:v>-22.35</c:v>
                </c:pt>
                <c:pt idx="707">
                  <c:v>-23.11</c:v>
                </c:pt>
                <c:pt idx="708">
                  <c:v>-21.4</c:v>
                </c:pt>
                <c:pt idx="709">
                  <c:v>-18.39</c:v>
                </c:pt>
                <c:pt idx="710">
                  <c:v>-18</c:v>
                </c:pt>
                <c:pt idx="711">
                  <c:v>-19.52</c:v>
                </c:pt>
                <c:pt idx="712">
                  <c:v>-18.02</c:v>
                </c:pt>
                <c:pt idx="713">
                  <c:v>-16.510000000000002</c:v>
                </c:pt>
                <c:pt idx="714">
                  <c:v>-17.54</c:v>
                </c:pt>
                <c:pt idx="715">
                  <c:v>-20.14</c:v>
                </c:pt>
                <c:pt idx="716">
                  <c:v>-21.99</c:v>
                </c:pt>
                <c:pt idx="717">
                  <c:v>-22.48</c:v>
                </c:pt>
                <c:pt idx="718">
                  <c:v>-22.96</c:v>
                </c:pt>
                <c:pt idx="719">
                  <c:v>-16.86</c:v>
                </c:pt>
                <c:pt idx="720">
                  <c:v>-13.81</c:v>
                </c:pt>
                <c:pt idx="721">
                  <c:v>-13.14</c:v>
                </c:pt>
                <c:pt idx="722">
                  <c:v>-14.11</c:v>
                </c:pt>
                <c:pt idx="723">
                  <c:v>-14.41</c:v>
                </c:pt>
                <c:pt idx="724">
                  <c:v>-14.7</c:v>
                </c:pt>
                <c:pt idx="725">
                  <c:v>-17.649999999999999</c:v>
                </c:pt>
                <c:pt idx="726">
                  <c:v>-20.010000000000002</c:v>
                </c:pt>
                <c:pt idx="727">
                  <c:v>-22.79</c:v>
                </c:pt>
                <c:pt idx="728">
                  <c:v>-23.21</c:v>
                </c:pt>
                <c:pt idx="729">
                  <c:v>-25.29</c:v>
                </c:pt>
                <c:pt idx="730">
                  <c:v>-24.14</c:v>
                </c:pt>
                <c:pt idx="731">
                  <c:v>-18.23</c:v>
                </c:pt>
                <c:pt idx="732">
                  <c:v>-10.86</c:v>
                </c:pt>
                <c:pt idx="733">
                  <c:v>-11.79</c:v>
                </c:pt>
                <c:pt idx="734">
                  <c:v>-11.67</c:v>
                </c:pt>
                <c:pt idx="735">
                  <c:v>-17.239999999999998</c:v>
                </c:pt>
                <c:pt idx="736">
                  <c:v>-21.33</c:v>
                </c:pt>
                <c:pt idx="737">
                  <c:v>-25.49</c:v>
                </c:pt>
                <c:pt idx="738">
                  <c:v>-26.46</c:v>
                </c:pt>
                <c:pt idx="739">
                  <c:v>-25.32</c:v>
                </c:pt>
                <c:pt idx="740">
                  <c:v>-23.98</c:v>
                </c:pt>
                <c:pt idx="741">
                  <c:v>-21.72</c:v>
                </c:pt>
                <c:pt idx="742">
                  <c:v>-18.21</c:v>
                </c:pt>
                <c:pt idx="743">
                  <c:v>-12.47</c:v>
                </c:pt>
                <c:pt idx="744">
                  <c:v>-11.75</c:v>
                </c:pt>
                <c:pt idx="745">
                  <c:v>-11.02</c:v>
                </c:pt>
                <c:pt idx="746">
                  <c:v>-9.73</c:v>
                </c:pt>
                <c:pt idx="747">
                  <c:v>-11.67</c:v>
                </c:pt>
                <c:pt idx="748">
                  <c:v>-15.72</c:v>
                </c:pt>
                <c:pt idx="749">
                  <c:v>-19.77</c:v>
                </c:pt>
                <c:pt idx="750">
                  <c:v>-15.88</c:v>
                </c:pt>
                <c:pt idx="751">
                  <c:v>-17.989999999999998</c:v>
                </c:pt>
                <c:pt idx="752">
                  <c:v>-17.84</c:v>
                </c:pt>
                <c:pt idx="753">
                  <c:v>-17.690000000000001</c:v>
                </c:pt>
                <c:pt idx="754">
                  <c:v>-13.93</c:v>
                </c:pt>
                <c:pt idx="755">
                  <c:v>-11.72</c:v>
                </c:pt>
                <c:pt idx="756">
                  <c:v>-11.95</c:v>
                </c:pt>
                <c:pt idx="757">
                  <c:v>-12.17</c:v>
                </c:pt>
                <c:pt idx="758">
                  <c:v>-14.61</c:v>
                </c:pt>
                <c:pt idx="759">
                  <c:v>-14.34</c:v>
                </c:pt>
                <c:pt idx="760">
                  <c:v>-14.69</c:v>
                </c:pt>
                <c:pt idx="761">
                  <c:v>-15.04</c:v>
                </c:pt>
                <c:pt idx="762">
                  <c:v>-15.12</c:v>
                </c:pt>
                <c:pt idx="763">
                  <c:v>-15.5</c:v>
                </c:pt>
                <c:pt idx="764">
                  <c:v>-15.87</c:v>
                </c:pt>
                <c:pt idx="765">
                  <c:v>-18.28</c:v>
                </c:pt>
                <c:pt idx="766">
                  <c:v>-18.010000000000002</c:v>
                </c:pt>
                <c:pt idx="767">
                  <c:v>-15.16</c:v>
                </c:pt>
                <c:pt idx="768">
                  <c:v>-12.31</c:v>
                </c:pt>
                <c:pt idx="769">
                  <c:v>-10.6</c:v>
                </c:pt>
                <c:pt idx="770">
                  <c:v>-9.39</c:v>
                </c:pt>
                <c:pt idx="771">
                  <c:v>-14.46</c:v>
                </c:pt>
                <c:pt idx="772">
                  <c:v>-19.02</c:v>
                </c:pt>
                <c:pt idx="773">
                  <c:v>-19.95</c:v>
                </c:pt>
                <c:pt idx="774">
                  <c:v>-20.88</c:v>
                </c:pt>
                <c:pt idx="775">
                  <c:v>-22.95</c:v>
                </c:pt>
                <c:pt idx="776">
                  <c:v>-23.34</c:v>
                </c:pt>
                <c:pt idx="777">
                  <c:v>-21.45</c:v>
                </c:pt>
                <c:pt idx="778">
                  <c:v>-19.62</c:v>
                </c:pt>
                <c:pt idx="779">
                  <c:v>-17.78</c:v>
                </c:pt>
                <c:pt idx="780">
                  <c:v>-15.07</c:v>
                </c:pt>
                <c:pt idx="781">
                  <c:v>-16.350000000000001</c:v>
                </c:pt>
                <c:pt idx="782">
                  <c:v>-15.77</c:v>
                </c:pt>
                <c:pt idx="783">
                  <c:v>-18.600000000000001</c:v>
                </c:pt>
                <c:pt idx="784">
                  <c:v>-18.32</c:v>
                </c:pt>
                <c:pt idx="785">
                  <c:v>-17.57</c:v>
                </c:pt>
                <c:pt idx="786">
                  <c:v>-17.02</c:v>
                </c:pt>
                <c:pt idx="787">
                  <c:v>-18.52</c:v>
                </c:pt>
                <c:pt idx="788">
                  <c:v>-19.8</c:v>
                </c:pt>
                <c:pt idx="789">
                  <c:v>-16.75</c:v>
                </c:pt>
                <c:pt idx="790">
                  <c:v>-17.32</c:v>
                </c:pt>
                <c:pt idx="791">
                  <c:v>-13.28</c:v>
                </c:pt>
                <c:pt idx="792">
                  <c:v>-10.57</c:v>
                </c:pt>
                <c:pt idx="793">
                  <c:v>-13.44</c:v>
                </c:pt>
                <c:pt idx="794">
                  <c:v>-17.43</c:v>
                </c:pt>
                <c:pt idx="795">
                  <c:v>-17.239999999999998</c:v>
                </c:pt>
                <c:pt idx="796">
                  <c:v>-17.04</c:v>
                </c:pt>
                <c:pt idx="797">
                  <c:v>-19.07</c:v>
                </c:pt>
                <c:pt idx="798">
                  <c:v>-18.54</c:v>
                </c:pt>
                <c:pt idx="799">
                  <c:v>-16.7</c:v>
                </c:pt>
                <c:pt idx="800">
                  <c:v>-15.54</c:v>
                </c:pt>
                <c:pt idx="801">
                  <c:v>-17.72</c:v>
                </c:pt>
                <c:pt idx="802">
                  <c:v>-19.600000000000001</c:v>
                </c:pt>
                <c:pt idx="803">
                  <c:v>-17.850000000000001</c:v>
                </c:pt>
                <c:pt idx="804">
                  <c:v>-14.01</c:v>
                </c:pt>
                <c:pt idx="805">
                  <c:v>-15.15</c:v>
                </c:pt>
                <c:pt idx="806">
                  <c:v>-19.14</c:v>
                </c:pt>
                <c:pt idx="807">
                  <c:v>-17.98</c:v>
                </c:pt>
                <c:pt idx="808">
                  <c:v>-18.079999999999998</c:v>
                </c:pt>
                <c:pt idx="809">
                  <c:v>-18.22</c:v>
                </c:pt>
                <c:pt idx="810">
                  <c:v>-18.32</c:v>
                </c:pt>
                <c:pt idx="811">
                  <c:v>-21.52</c:v>
                </c:pt>
                <c:pt idx="812">
                  <c:v>-22.56</c:v>
                </c:pt>
                <c:pt idx="813">
                  <c:v>-22.44</c:v>
                </c:pt>
                <c:pt idx="814">
                  <c:v>-20.59</c:v>
                </c:pt>
                <c:pt idx="815">
                  <c:v>-17.52</c:v>
                </c:pt>
                <c:pt idx="816">
                  <c:v>-12.83</c:v>
                </c:pt>
                <c:pt idx="817">
                  <c:v>-8.58</c:v>
                </c:pt>
                <c:pt idx="818">
                  <c:v>-11.2</c:v>
                </c:pt>
                <c:pt idx="819">
                  <c:v>-13.46</c:v>
                </c:pt>
                <c:pt idx="820">
                  <c:v>-16.75</c:v>
                </c:pt>
                <c:pt idx="821">
                  <c:v>-18.850000000000001</c:v>
                </c:pt>
                <c:pt idx="822">
                  <c:v>-21.91</c:v>
                </c:pt>
                <c:pt idx="823">
                  <c:v>-25.1</c:v>
                </c:pt>
                <c:pt idx="824">
                  <c:v>-24.29</c:v>
                </c:pt>
                <c:pt idx="825">
                  <c:v>-23.72</c:v>
                </c:pt>
                <c:pt idx="826">
                  <c:v>-23.91</c:v>
                </c:pt>
                <c:pt idx="827">
                  <c:v>-22.3</c:v>
                </c:pt>
                <c:pt idx="828">
                  <c:v>-13.73</c:v>
                </c:pt>
                <c:pt idx="829">
                  <c:v>-10.16</c:v>
                </c:pt>
                <c:pt idx="830">
                  <c:v>-11.14</c:v>
                </c:pt>
                <c:pt idx="831">
                  <c:v>-12.7</c:v>
                </c:pt>
                <c:pt idx="832">
                  <c:v>-14.25</c:v>
                </c:pt>
                <c:pt idx="833">
                  <c:v>-18.18</c:v>
                </c:pt>
                <c:pt idx="834">
                  <c:v>-17.690000000000001</c:v>
                </c:pt>
                <c:pt idx="835">
                  <c:v>-17.690000000000001</c:v>
                </c:pt>
                <c:pt idx="836">
                  <c:v>-17.690000000000001</c:v>
                </c:pt>
                <c:pt idx="837">
                  <c:v>-17.23</c:v>
                </c:pt>
                <c:pt idx="838">
                  <c:v>-16.77</c:v>
                </c:pt>
                <c:pt idx="839">
                  <c:v>-13.81</c:v>
                </c:pt>
                <c:pt idx="840">
                  <c:v>-11.67</c:v>
                </c:pt>
                <c:pt idx="841">
                  <c:v>-9.52</c:v>
                </c:pt>
                <c:pt idx="842">
                  <c:v>-8.2799999999999994</c:v>
                </c:pt>
                <c:pt idx="843">
                  <c:v>-13.02</c:v>
                </c:pt>
                <c:pt idx="844">
                  <c:v>-15.54</c:v>
                </c:pt>
                <c:pt idx="845">
                  <c:v>-18.989999999999998</c:v>
                </c:pt>
                <c:pt idx="846">
                  <c:v>-17.899999999999999</c:v>
                </c:pt>
                <c:pt idx="847">
                  <c:v>-15.07</c:v>
                </c:pt>
                <c:pt idx="848">
                  <c:v>-14.54</c:v>
                </c:pt>
                <c:pt idx="849">
                  <c:v>-14.44</c:v>
                </c:pt>
                <c:pt idx="850">
                  <c:v>-13.53</c:v>
                </c:pt>
                <c:pt idx="851">
                  <c:v>-13.44</c:v>
                </c:pt>
                <c:pt idx="852">
                  <c:v>-13.35</c:v>
                </c:pt>
                <c:pt idx="853">
                  <c:v>-14.96</c:v>
                </c:pt>
                <c:pt idx="854">
                  <c:v>-16.04</c:v>
                </c:pt>
                <c:pt idx="855">
                  <c:v>-17.170000000000002</c:v>
                </c:pt>
                <c:pt idx="856">
                  <c:v>-19.39</c:v>
                </c:pt>
                <c:pt idx="857">
                  <c:v>-19.079999999999998</c:v>
                </c:pt>
                <c:pt idx="858">
                  <c:v>-18.760000000000002</c:v>
                </c:pt>
                <c:pt idx="859">
                  <c:v>-17.600000000000001</c:v>
                </c:pt>
                <c:pt idx="860">
                  <c:v>-18.100000000000001</c:v>
                </c:pt>
                <c:pt idx="861">
                  <c:v>-17.190000000000001</c:v>
                </c:pt>
                <c:pt idx="862">
                  <c:v>-12.29</c:v>
                </c:pt>
                <c:pt idx="863">
                  <c:v>-11.46</c:v>
                </c:pt>
                <c:pt idx="864">
                  <c:v>-10.62</c:v>
                </c:pt>
                <c:pt idx="865">
                  <c:v>-11.09</c:v>
                </c:pt>
                <c:pt idx="866">
                  <c:v>-12.65</c:v>
                </c:pt>
                <c:pt idx="867">
                  <c:v>-15.67</c:v>
                </c:pt>
                <c:pt idx="868">
                  <c:v>-16.739999999999998</c:v>
                </c:pt>
                <c:pt idx="869">
                  <c:v>-17.8</c:v>
                </c:pt>
                <c:pt idx="870">
                  <c:v>-19.63</c:v>
                </c:pt>
                <c:pt idx="871">
                  <c:v>-16.940000000000001</c:v>
                </c:pt>
                <c:pt idx="872">
                  <c:v>-16.22</c:v>
                </c:pt>
                <c:pt idx="873">
                  <c:v>-15.5</c:v>
                </c:pt>
                <c:pt idx="874">
                  <c:v>-16.22</c:v>
                </c:pt>
                <c:pt idx="875">
                  <c:v>-15.75</c:v>
                </c:pt>
                <c:pt idx="876">
                  <c:v>-14.9</c:v>
                </c:pt>
                <c:pt idx="877">
                  <c:v>-14.06</c:v>
                </c:pt>
                <c:pt idx="878">
                  <c:v>-15.6</c:v>
                </c:pt>
                <c:pt idx="879">
                  <c:v>-14.59</c:v>
                </c:pt>
                <c:pt idx="880">
                  <c:v>-15.71</c:v>
                </c:pt>
                <c:pt idx="881">
                  <c:v>-15.91</c:v>
                </c:pt>
                <c:pt idx="882">
                  <c:v>-17.72</c:v>
                </c:pt>
                <c:pt idx="883">
                  <c:v>-18.95</c:v>
                </c:pt>
                <c:pt idx="884">
                  <c:v>-20.309999999999999</c:v>
                </c:pt>
                <c:pt idx="885">
                  <c:v>-22.52</c:v>
                </c:pt>
                <c:pt idx="886">
                  <c:v>-21.98</c:v>
                </c:pt>
                <c:pt idx="887">
                  <c:v>-20.52</c:v>
                </c:pt>
                <c:pt idx="888">
                  <c:v>-17.37</c:v>
                </c:pt>
                <c:pt idx="889">
                  <c:v>-14.18</c:v>
                </c:pt>
                <c:pt idx="890">
                  <c:v>-12.72</c:v>
                </c:pt>
                <c:pt idx="891">
                  <c:v>-13.08</c:v>
                </c:pt>
                <c:pt idx="892">
                  <c:v>-13.9</c:v>
                </c:pt>
                <c:pt idx="893">
                  <c:v>-13.59</c:v>
                </c:pt>
                <c:pt idx="894">
                  <c:v>-15.06</c:v>
                </c:pt>
                <c:pt idx="895">
                  <c:v>-16.79</c:v>
                </c:pt>
                <c:pt idx="896">
                  <c:v>-17.2</c:v>
                </c:pt>
                <c:pt idx="897">
                  <c:v>-17.38</c:v>
                </c:pt>
                <c:pt idx="898">
                  <c:v>-20.04</c:v>
                </c:pt>
                <c:pt idx="899">
                  <c:v>-17.95</c:v>
                </c:pt>
                <c:pt idx="900">
                  <c:v>-13.98</c:v>
                </c:pt>
                <c:pt idx="901">
                  <c:v>-11.85</c:v>
                </c:pt>
                <c:pt idx="902">
                  <c:v>-11.86</c:v>
                </c:pt>
                <c:pt idx="903">
                  <c:v>-13.02</c:v>
                </c:pt>
                <c:pt idx="904">
                  <c:v>-13.78</c:v>
                </c:pt>
                <c:pt idx="905">
                  <c:v>-12.01</c:v>
                </c:pt>
                <c:pt idx="906">
                  <c:v>-11.13</c:v>
                </c:pt>
                <c:pt idx="907">
                  <c:v>-13.5</c:v>
                </c:pt>
                <c:pt idx="908">
                  <c:v>-15.29</c:v>
                </c:pt>
                <c:pt idx="909">
                  <c:v>-17.53</c:v>
                </c:pt>
                <c:pt idx="910">
                  <c:v>-17.34</c:v>
                </c:pt>
                <c:pt idx="911">
                  <c:v>-16.559999999999999</c:v>
                </c:pt>
                <c:pt idx="912">
                  <c:v>-14.03</c:v>
                </c:pt>
                <c:pt idx="913">
                  <c:v>-16.13</c:v>
                </c:pt>
                <c:pt idx="914">
                  <c:v>-18.86</c:v>
                </c:pt>
                <c:pt idx="915">
                  <c:v>-17.8</c:v>
                </c:pt>
                <c:pt idx="916">
                  <c:v>-16.73</c:v>
                </c:pt>
                <c:pt idx="917">
                  <c:v>-18.09</c:v>
                </c:pt>
                <c:pt idx="918">
                  <c:v>-19.809999999999999</c:v>
                </c:pt>
                <c:pt idx="919">
                  <c:v>-20.07</c:v>
                </c:pt>
                <c:pt idx="920">
                  <c:v>-15.52</c:v>
                </c:pt>
                <c:pt idx="921">
                  <c:v>-15.44</c:v>
                </c:pt>
                <c:pt idx="922">
                  <c:v>-18.75</c:v>
                </c:pt>
                <c:pt idx="923">
                  <c:v>-19.36</c:v>
                </c:pt>
                <c:pt idx="924">
                  <c:v>-15.48</c:v>
                </c:pt>
                <c:pt idx="925">
                  <c:v>-12.02</c:v>
                </c:pt>
                <c:pt idx="926">
                  <c:v>-15.99</c:v>
                </c:pt>
                <c:pt idx="927">
                  <c:v>-14.61</c:v>
                </c:pt>
                <c:pt idx="928">
                  <c:v>-14.25</c:v>
                </c:pt>
                <c:pt idx="929">
                  <c:v>-16.13</c:v>
                </c:pt>
                <c:pt idx="930">
                  <c:v>-23.99</c:v>
                </c:pt>
                <c:pt idx="931">
                  <c:v>-24.01</c:v>
                </c:pt>
                <c:pt idx="932">
                  <c:v>-23.06</c:v>
                </c:pt>
                <c:pt idx="933">
                  <c:v>-22.82</c:v>
                </c:pt>
                <c:pt idx="934">
                  <c:v>-19.86</c:v>
                </c:pt>
                <c:pt idx="935">
                  <c:v>-14.92</c:v>
                </c:pt>
                <c:pt idx="936">
                  <c:v>-11.78</c:v>
                </c:pt>
                <c:pt idx="937">
                  <c:v>-11.34</c:v>
                </c:pt>
                <c:pt idx="938">
                  <c:v>-14.87</c:v>
                </c:pt>
                <c:pt idx="939">
                  <c:v>-19.68</c:v>
                </c:pt>
                <c:pt idx="940">
                  <c:v>-19.05</c:v>
                </c:pt>
                <c:pt idx="941">
                  <c:v>-17.84</c:v>
                </c:pt>
                <c:pt idx="942">
                  <c:v>-17.8</c:v>
                </c:pt>
                <c:pt idx="943">
                  <c:v>-19.100000000000001</c:v>
                </c:pt>
                <c:pt idx="944">
                  <c:v>-21.31</c:v>
                </c:pt>
                <c:pt idx="945">
                  <c:v>-24.53</c:v>
                </c:pt>
                <c:pt idx="946">
                  <c:v>-25.83</c:v>
                </c:pt>
                <c:pt idx="947">
                  <c:v>-22.1</c:v>
                </c:pt>
                <c:pt idx="948">
                  <c:v>-17.399999999999999</c:v>
                </c:pt>
                <c:pt idx="949">
                  <c:v>-15.96</c:v>
                </c:pt>
                <c:pt idx="950">
                  <c:v>-16.489999999999998</c:v>
                </c:pt>
                <c:pt idx="951">
                  <c:v>-17.02</c:v>
                </c:pt>
                <c:pt idx="952">
                  <c:v>-18.34</c:v>
                </c:pt>
                <c:pt idx="953">
                  <c:v>-19.34</c:v>
                </c:pt>
                <c:pt idx="954">
                  <c:v>-20.13</c:v>
                </c:pt>
                <c:pt idx="955">
                  <c:v>-24.2</c:v>
                </c:pt>
                <c:pt idx="956">
                  <c:v>-22.55</c:v>
                </c:pt>
                <c:pt idx="957">
                  <c:v>-20.81</c:v>
                </c:pt>
                <c:pt idx="958">
                  <c:v>-21.1</c:v>
                </c:pt>
                <c:pt idx="959">
                  <c:v>-18.37</c:v>
                </c:pt>
                <c:pt idx="960">
                  <c:v>-16.690000000000001</c:v>
                </c:pt>
                <c:pt idx="961">
                  <c:v>-15</c:v>
                </c:pt>
                <c:pt idx="962">
                  <c:v>-15.37</c:v>
                </c:pt>
                <c:pt idx="963">
                  <c:v>-16.489999999999998</c:v>
                </c:pt>
                <c:pt idx="964">
                  <c:v>-17.61</c:v>
                </c:pt>
                <c:pt idx="965">
                  <c:v>-20.010000000000002</c:v>
                </c:pt>
                <c:pt idx="966">
                  <c:v>-20.43</c:v>
                </c:pt>
                <c:pt idx="967">
                  <c:v>-20.84</c:v>
                </c:pt>
                <c:pt idx="968">
                  <c:v>-20.329999999999998</c:v>
                </c:pt>
                <c:pt idx="969">
                  <c:v>-20.48</c:v>
                </c:pt>
                <c:pt idx="970">
                  <c:v>-20.63</c:v>
                </c:pt>
                <c:pt idx="971">
                  <c:v>-23.61</c:v>
                </c:pt>
                <c:pt idx="972">
                  <c:v>-13.29</c:v>
                </c:pt>
                <c:pt idx="973">
                  <c:v>-13.06</c:v>
                </c:pt>
                <c:pt idx="974">
                  <c:v>-12.83</c:v>
                </c:pt>
                <c:pt idx="975">
                  <c:v>-14.73</c:v>
                </c:pt>
                <c:pt idx="976">
                  <c:v>-15.08</c:v>
                </c:pt>
                <c:pt idx="977">
                  <c:v>-15.21</c:v>
                </c:pt>
                <c:pt idx="978">
                  <c:v>-19.239999999999998</c:v>
                </c:pt>
                <c:pt idx="979">
                  <c:v>-23.38</c:v>
                </c:pt>
                <c:pt idx="980">
                  <c:v>-24.14</c:v>
                </c:pt>
                <c:pt idx="981">
                  <c:v>-24.9</c:v>
                </c:pt>
                <c:pt idx="982">
                  <c:v>-23.25</c:v>
                </c:pt>
                <c:pt idx="983">
                  <c:v>-19.02</c:v>
                </c:pt>
                <c:pt idx="984">
                  <c:v>-16.79</c:v>
                </c:pt>
                <c:pt idx="985">
                  <c:v>-14.55</c:v>
                </c:pt>
                <c:pt idx="986">
                  <c:v>-16.46</c:v>
                </c:pt>
                <c:pt idx="987">
                  <c:v>-18.32</c:v>
                </c:pt>
                <c:pt idx="988">
                  <c:v>-19.52</c:v>
                </c:pt>
                <c:pt idx="989">
                  <c:v>-19.91</c:v>
                </c:pt>
                <c:pt idx="990">
                  <c:v>-20.29</c:v>
                </c:pt>
                <c:pt idx="991">
                  <c:v>-21.25</c:v>
                </c:pt>
                <c:pt idx="992">
                  <c:v>-22.53</c:v>
                </c:pt>
                <c:pt idx="993">
                  <c:v>-23.82</c:v>
                </c:pt>
                <c:pt idx="994">
                  <c:v>-24.54</c:v>
                </c:pt>
                <c:pt idx="995">
                  <c:v>-21.85</c:v>
                </c:pt>
                <c:pt idx="996">
                  <c:v>-19.149999999999999</c:v>
                </c:pt>
                <c:pt idx="997">
                  <c:v>-14.12</c:v>
                </c:pt>
                <c:pt idx="998">
                  <c:v>-13.85</c:v>
                </c:pt>
                <c:pt idx="999">
                  <c:v>-13.58</c:v>
                </c:pt>
                <c:pt idx="1000">
                  <c:v>-14.68</c:v>
                </c:pt>
                <c:pt idx="1001">
                  <c:v>-15.77</c:v>
                </c:pt>
                <c:pt idx="1002">
                  <c:v>-17.54</c:v>
                </c:pt>
                <c:pt idx="1003">
                  <c:v>-19.3</c:v>
                </c:pt>
                <c:pt idx="1004">
                  <c:v>-20.34</c:v>
                </c:pt>
                <c:pt idx="1005">
                  <c:v>-21.37</c:v>
                </c:pt>
                <c:pt idx="1006">
                  <c:v>-20.22</c:v>
                </c:pt>
                <c:pt idx="1007">
                  <c:v>-19.059999999999999</c:v>
                </c:pt>
                <c:pt idx="1008">
                  <c:v>-15.36</c:v>
                </c:pt>
                <c:pt idx="1009">
                  <c:v>-15.78</c:v>
                </c:pt>
                <c:pt idx="1010">
                  <c:v>-16.2</c:v>
                </c:pt>
                <c:pt idx="1011">
                  <c:v>-19.510000000000002</c:v>
                </c:pt>
                <c:pt idx="1012">
                  <c:v>-20.14</c:v>
                </c:pt>
                <c:pt idx="1013">
                  <c:v>-18.18</c:v>
                </c:pt>
                <c:pt idx="1014">
                  <c:v>-16.22</c:v>
                </c:pt>
                <c:pt idx="1015">
                  <c:v>-14.4</c:v>
                </c:pt>
                <c:pt idx="1016">
                  <c:v>-14.26</c:v>
                </c:pt>
                <c:pt idx="1017">
                  <c:v>-14.11</c:v>
                </c:pt>
                <c:pt idx="1018">
                  <c:v>-13.83</c:v>
                </c:pt>
                <c:pt idx="1019">
                  <c:v>-14.71</c:v>
                </c:pt>
                <c:pt idx="1020">
                  <c:v>-14.52</c:v>
                </c:pt>
                <c:pt idx="1021">
                  <c:v>-14.32</c:v>
                </c:pt>
                <c:pt idx="1022">
                  <c:v>-16.100000000000001</c:v>
                </c:pt>
                <c:pt idx="1023">
                  <c:v>-14.19</c:v>
                </c:pt>
                <c:pt idx="1024">
                  <c:v>-12.98</c:v>
                </c:pt>
                <c:pt idx="1025">
                  <c:v>-13.55</c:v>
                </c:pt>
                <c:pt idx="1026">
                  <c:v>-15.13</c:v>
                </c:pt>
                <c:pt idx="1027">
                  <c:v>-16.7</c:v>
                </c:pt>
                <c:pt idx="1028">
                  <c:v>-19.66</c:v>
                </c:pt>
                <c:pt idx="1029">
                  <c:v>-23.12</c:v>
                </c:pt>
                <c:pt idx="1030">
                  <c:v>-23.72</c:v>
                </c:pt>
                <c:pt idx="1031">
                  <c:v>-21.23</c:v>
                </c:pt>
                <c:pt idx="1032">
                  <c:v>-15.47</c:v>
                </c:pt>
                <c:pt idx="1033">
                  <c:v>-12.19</c:v>
                </c:pt>
                <c:pt idx="1034">
                  <c:v>-14.04</c:v>
                </c:pt>
                <c:pt idx="1035">
                  <c:v>-15.89</c:v>
                </c:pt>
                <c:pt idx="1036">
                  <c:v>-16.100000000000001</c:v>
                </c:pt>
                <c:pt idx="1037">
                  <c:v>-15.81</c:v>
                </c:pt>
                <c:pt idx="1038">
                  <c:v>-15.51</c:v>
                </c:pt>
                <c:pt idx="1039">
                  <c:v>-14.75</c:v>
                </c:pt>
                <c:pt idx="1040">
                  <c:v>-13.98</c:v>
                </c:pt>
                <c:pt idx="1041">
                  <c:v>-16.09</c:v>
                </c:pt>
                <c:pt idx="1042">
                  <c:v>-16.47</c:v>
                </c:pt>
                <c:pt idx="1043">
                  <c:v>-16.850000000000001</c:v>
                </c:pt>
                <c:pt idx="1044">
                  <c:v>-16.38</c:v>
                </c:pt>
                <c:pt idx="1045">
                  <c:v>-17.68</c:v>
                </c:pt>
                <c:pt idx="1046">
                  <c:v>-18.239999999999998</c:v>
                </c:pt>
                <c:pt idx="1047">
                  <c:v>-17.62</c:v>
                </c:pt>
                <c:pt idx="1048">
                  <c:v>-19.3</c:v>
                </c:pt>
                <c:pt idx="1049">
                  <c:v>-19.38</c:v>
                </c:pt>
                <c:pt idx="1050">
                  <c:v>-16.46</c:v>
                </c:pt>
                <c:pt idx="1051">
                  <c:v>-15.28</c:v>
                </c:pt>
                <c:pt idx="1052">
                  <c:v>-16.25</c:v>
                </c:pt>
                <c:pt idx="1053">
                  <c:v>-19.149999999999999</c:v>
                </c:pt>
                <c:pt idx="1054">
                  <c:v>-20.100000000000001</c:v>
                </c:pt>
                <c:pt idx="1055">
                  <c:v>-19.68</c:v>
                </c:pt>
                <c:pt idx="1056">
                  <c:v>-18.190000000000001</c:v>
                </c:pt>
                <c:pt idx="1057">
                  <c:v>-14.54</c:v>
                </c:pt>
                <c:pt idx="1058">
                  <c:v>-15.53</c:v>
                </c:pt>
                <c:pt idx="1059">
                  <c:v>-16.34</c:v>
                </c:pt>
                <c:pt idx="1060">
                  <c:v>-17.73</c:v>
                </c:pt>
                <c:pt idx="1061">
                  <c:v>-17.940000000000001</c:v>
                </c:pt>
                <c:pt idx="1062">
                  <c:v>-17.02</c:v>
                </c:pt>
                <c:pt idx="1063">
                  <c:v>-16.43</c:v>
                </c:pt>
                <c:pt idx="1064">
                  <c:v>-15.99</c:v>
                </c:pt>
                <c:pt idx="1065">
                  <c:v>-18.27</c:v>
                </c:pt>
                <c:pt idx="1066">
                  <c:v>-20.55</c:v>
                </c:pt>
                <c:pt idx="1067">
                  <c:v>-18.690000000000001</c:v>
                </c:pt>
                <c:pt idx="1068">
                  <c:v>-16.45</c:v>
                </c:pt>
                <c:pt idx="1069">
                  <c:v>-14.94</c:v>
                </c:pt>
                <c:pt idx="1070">
                  <c:v>-17.39</c:v>
                </c:pt>
                <c:pt idx="1071">
                  <c:v>-18.97</c:v>
                </c:pt>
                <c:pt idx="1072">
                  <c:v>-17.600000000000001</c:v>
                </c:pt>
                <c:pt idx="1073">
                  <c:v>-15.89</c:v>
                </c:pt>
                <c:pt idx="1074">
                  <c:v>-14.18</c:v>
                </c:pt>
                <c:pt idx="1075">
                  <c:v>-11.72</c:v>
                </c:pt>
                <c:pt idx="1076">
                  <c:v>-12.66</c:v>
                </c:pt>
                <c:pt idx="1077">
                  <c:v>-13.6</c:v>
                </c:pt>
                <c:pt idx="1078">
                  <c:v>-15.47</c:v>
                </c:pt>
                <c:pt idx="1079">
                  <c:v>-13.74</c:v>
                </c:pt>
                <c:pt idx="1080">
                  <c:v>-10.72</c:v>
                </c:pt>
                <c:pt idx="1081">
                  <c:v>-10.73</c:v>
                </c:pt>
                <c:pt idx="1082">
                  <c:v>-13.55</c:v>
                </c:pt>
                <c:pt idx="1083">
                  <c:v>-16.579999999999998</c:v>
                </c:pt>
                <c:pt idx="1084">
                  <c:v>-19.510000000000002</c:v>
                </c:pt>
                <c:pt idx="1085">
                  <c:v>-23.85</c:v>
                </c:pt>
                <c:pt idx="1086">
                  <c:v>-26.03</c:v>
                </c:pt>
                <c:pt idx="1087">
                  <c:v>-26.17</c:v>
                </c:pt>
                <c:pt idx="1088">
                  <c:v>-25.53</c:v>
                </c:pt>
                <c:pt idx="1089">
                  <c:v>-24.02</c:v>
                </c:pt>
                <c:pt idx="1090">
                  <c:v>-24</c:v>
                </c:pt>
                <c:pt idx="1091">
                  <c:v>-22.51</c:v>
                </c:pt>
                <c:pt idx="1092">
                  <c:v>-18.93</c:v>
                </c:pt>
                <c:pt idx="1093">
                  <c:v>-16.02</c:v>
                </c:pt>
                <c:pt idx="1094">
                  <c:v>-19.25</c:v>
                </c:pt>
                <c:pt idx="1095">
                  <c:v>-19.55</c:v>
                </c:pt>
                <c:pt idx="1096">
                  <c:v>-16.8</c:v>
                </c:pt>
                <c:pt idx="1097">
                  <c:v>-13.48</c:v>
                </c:pt>
                <c:pt idx="1098">
                  <c:v>-13.86</c:v>
                </c:pt>
                <c:pt idx="1099">
                  <c:v>-15.69</c:v>
                </c:pt>
                <c:pt idx="1100">
                  <c:v>-16.73</c:v>
                </c:pt>
                <c:pt idx="1101">
                  <c:v>-18.3</c:v>
                </c:pt>
                <c:pt idx="1102">
                  <c:v>-18.239999999999998</c:v>
                </c:pt>
                <c:pt idx="1103">
                  <c:v>-15.96</c:v>
                </c:pt>
                <c:pt idx="1104">
                  <c:v>-14.33</c:v>
                </c:pt>
                <c:pt idx="1105">
                  <c:v>-12.06</c:v>
                </c:pt>
                <c:pt idx="1106">
                  <c:v>-11.94</c:v>
                </c:pt>
                <c:pt idx="1107">
                  <c:v>-13.69</c:v>
                </c:pt>
                <c:pt idx="1108">
                  <c:v>-14.81</c:v>
                </c:pt>
                <c:pt idx="1109">
                  <c:v>-15.45</c:v>
                </c:pt>
                <c:pt idx="1110">
                  <c:v>-16.96</c:v>
                </c:pt>
                <c:pt idx="1111">
                  <c:v>-23.01</c:v>
                </c:pt>
                <c:pt idx="1112">
                  <c:v>-26.18</c:v>
                </c:pt>
                <c:pt idx="1113">
                  <c:v>-25.63</c:v>
                </c:pt>
                <c:pt idx="1114">
                  <c:v>-23.64</c:v>
                </c:pt>
                <c:pt idx="1115">
                  <c:v>-19.84</c:v>
                </c:pt>
                <c:pt idx="1116">
                  <c:v>-16.93</c:v>
                </c:pt>
                <c:pt idx="1117">
                  <c:v>-13.75</c:v>
                </c:pt>
                <c:pt idx="1118">
                  <c:v>-13.89</c:v>
                </c:pt>
                <c:pt idx="1119">
                  <c:v>-14.03</c:v>
                </c:pt>
                <c:pt idx="1120">
                  <c:v>-16.37</c:v>
                </c:pt>
                <c:pt idx="1121">
                  <c:v>-17.05</c:v>
                </c:pt>
                <c:pt idx="1122">
                  <c:v>-18.329999999999998</c:v>
                </c:pt>
                <c:pt idx="1123">
                  <c:v>-19.16</c:v>
                </c:pt>
                <c:pt idx="1124">
                  <c:v>-19.239999999999998</c:v>
                </c:pt>
                <c:pt idx="1125">
                  <c:v>-19.43</c:v>
                </c:pt>
                <c:pt idx="1126">
                  <c:v>-18.63</c:v>
                </c:pt>
                <c:pt idx="1127">
                  <c:v>-16.579999999999998</c:v>
                </c:pt>
                <c:pt idx="1128">
                  <c:v>-12.08</c:v>
                </c:pt>
                <c:pt idx="1129">
                  <c:v>-10.41</c:v>
                </c:pt>
                <c:pt idx="1130">
                  <c:v>-12.78</c:v>
                </c:pt>
                <c:pt idx="1131">
                  <c:v>-15.54</c:v>
                </c:pt>
                <c:pt idx="1132">
                  <c:v>-15.91</c:v>
                </c:pt>
                <c:pt idx="1133">
                  <c:v>-18.190000000000001</c:v>
                </c:pt>
                <c:pt idx="1134">
                  <c:v>-17.21</c:v>
                </c:pt>
                <c:pt idx="1135">
                  <c:v>-15</c:v>
                </c:pt>
                <c:pt idx="1136">
                  <c:v>-18.79</c:v>
                </c:pt>
                <c:pt idx="1137">
                  <c:v>-20.84</c:v>
                </c:pt>
                <c:pt idx="1138">
                  <c:v>-21.5</c:v>
                </c:pt>
                <c:pt idx="1139">
                  <c:v>-21.1</c:v>
                </c:pt>
                <c:pt idx="1140">
                  <c:v>-11.8</c:v>
                </c:pt>
                <c:pt idx="1141">
                  <c:v>-11.44</c:v>
                </c:pt>
                <c:pt idx="1142">
                  <c:v>-13.42</c:v>
                </c:pt>
                <c:pt idx="1143">
                  <c:v>-14.62</c:v>
                </c:pt>
                <c:pt idx="1144">
                  <c:v>-16.579999999999998</c:v>
                </c:pt>
                <c:pt idx="1145">
                  <c:v>-21.45</c:v>
                </c:pt>
                <c:pt idx="1146">
                  <c:v>-19.02</c:v>
                </c:pt>
                <c:pt idx="1147">
                  <c:v>-19.03</c:v>
                </c:pt>
                <c:pt idx="1148">
                  <c:v>-19.489999999999998</c:v>
                </c:pt>
                <c:pt idx="1149">
                  <c:v>-21.55</c:v>
                </c:pt>
                <c:pt idx="1150">
                  <c:v>-24.28</c:v>
                </c:pt>
                <c:pt idx="1151">
                  <c:v>-23.49</c:v>
                </c:pt>
                <c:pt idx="1152">
                  <c:v>-13.77</c:v>
                </c:pt>
                <c:pt idx="1153">
                  <c:v>-11.25</c:v>
                </c:pt>
                <c:pt idx="1154">
                  <c:v>-12.42</c:v>
                </c:pt>
                <c:pt idx="1155">
                  <c:v>-13.89</c:v>
                </c:pt>
                <c:pt idx="1156">
                  <c:v>-14.87</c:v>
                </c:pt>
                <c:pt idx="1157">
                  <c:v>-16.3</c:v>
                </c:pt>
                <c:pt idx="1158">
                  <c:v>-19.09</c:v>
                </c:pt>
                <c:pt idx="1159">
                  <c:v>-17.64</c:v>
                </c:pt>
                <c:pt idx="1160">
                  <c:v>-14.44</c:v>
                </c:pt>
                <c:pt idx="1161">
                  <c:v>-16.059999999999999</c:v>
                </c:pt>
                <c:pt idx="1162">
                  <c:v>-17.23</c:v>
                </c:pt>
                <c:pt idx="1163">
                  <c:v>-10.7</c:v>
                </c:pt>
                <c:pt idx="1164">
                  <c:v>-10.65</c:v>
                </c:pt>
                <c:pt idx="1165">
                  <c:v>-10.49</c:v>
                </c:pt>
                <c:pt idx="1166">
                  <c:v>-17.559999999999999</c:v>
                </c:pt>
                <c:pt idx="1167">
                  <c:v>-18.149999999999999</c:v>
                </c:pt>
                <c:pt idx="1168">
                  <c:v>-14.92</c:v>
                </c:pt>
                <c:pt idx="1169">
                  <c:v>-13.72</c:v>
                </c:pt>
                <c:pt idx="1170">
                  <c:v>-15</c:v>
                </c:pt>
                <c:pt idx="1171">
                  <c:v>-15.93</c:v>
                </c:pt>
                <c:pt idx="1172">
                  <c:v>-16.600000000000001</c:v>
                </c:pt>
                <c:pt idx="1173">
                  <c:v>-20.25</c:v>
                </c:pt>
                <c:pt idx="1174">
                  <c:v>-25.2</c:v>
                </c:pt>
                <c:pt idx="1175">
                  <c:v>-22.24</c:v>
                </c:pt>
                <c:pt idx="1176">
                  <c:v>-15.1</c:v>
                </c:pt>
                <c:pt idx="1177">
                  <c:v>-11.29</c:v>
                </c:pt>
                <c:pt idx="1178">
                  <c:v>-14.74</c:v>
                </c:pt>
                <c:pt idx="1179">
                  <c:v>-16</c:v>
                </c:pt>
                <c:pt idx="1180">
                  <c:v>-12.89</c:v>
                </c:pt>
                <c:pt idx="1181">
                  <c:v>-10.47</c:v>
                </c:pt>
                <c:pt idx="1182">
                  <c:v>-10.91</c:v>
                </c:pt>
                <c:pt idx="1183">
                  <c:v>-10.25</c:v>
                </c:pt>
                <c:pt idx="1184">
                  <c:v>-13.42</c:v>
                </c:pt>
                <c:pt idx="1185">
                  <c:v>-18.46</c:v>
                </c:pt>
                <c:pt idx="1186">
                  <c:v>-15.85</c:v>
                </c:pt>
                <c:pt idx="1187">
                  <c:v>-11.13</c:v>
                </c:pt>
                <c:pt idx="1188">
                  <c:v>-9.61</c:v>
                </c:pt>
                <c:pt idx="1189">
                  <c:v>-10.59</c:v>
                </c:pt>
                <c:pt idx="1190">
                  <c:v>-11.62</c:v>
                </c:pt>
                <c:pt idx="1191">
                  <c:v>-10.17</c:v>
                </c:pt>
                <c:pt idx="1192">
                  <c:v>-11.88</c:v>
                </c:pt>
                <c:pt idx="1193">
                  <c:v>-15.5</c:v>
                </c:pt>
                <c:pt idx="1194">
                  <c:v>-18.899999999999999</c:v>
                </c:pt>
                <c:pt idx="1195">
                  <c:v>-21.95</c:v>
                </c:pt>
                <c:pt idx="1196">
                  <c:v>-22.47</c:v>
                </c:pt>
                <c:pt idx="1197">
                  <c:v>-20.69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huascaran!$V$4</c:f>
              <c:strCache>
                <c:ptCount val="1"/>
                <c:pt idx="0">
                  <c:v>core2</c:v>
                </c:pt>
              </c:strCache>
            </c:strRef>
          </c:tx>
          <c:marker>
            <c:symbol val="none"/>
          </c:marker>
          <c:xVal>
            <c:numRef>
              <c:f>huascaran!$R$5:$R$1202</c:f>
              <c:numCache>
                <c:formatCode>General</c:formatCode>
                <c:ptCount val="1198"/>
                <c:pt idx="0">
                  <c:v>1893.5</c:v>
                </c:pt>
                <c:pt idx="1">
                  <c:v>1893.5830000000001</c:v>
                </c:pt>
                <c:pt idx="2">
                  <c:v>1893.6669999999999</c:v>
                </c:pt>
                <c:pt idx="3">
                  <c:v>1893.75</c:v>
                </c:pt>
                <c:pt idx="4">
                  <c:v>1893.8330000000001</c:v>
                </c:pt>
                <c:pt idx="5">
                  <c:v>1893.9169999999999</c:v>
                </c:pt>
                <c:pt idx="6">
                  <c:v>1894</c:v>
                </c:pt>
                <c:pt idx="7">
                  <c:v>1894.0830000000001</c:v>
                </c:pt>
                <c:pt idx="8">
                  <c:v>1894.1669999999999</c:v>
                </c:pt>
                <c:pt idx="9">
                  <c:v>1894.25</c:v>
                </c:pt>
                <c:pt idx="10">
                  <c:v>1894.3330000000001</c:v>
                </c:pt>
                <c:pt idx="11">
                  <c:v>1894.4169999999999</c:v>
                </c:pt>
                <c:pt idx="12">
                  <c:v>1894.5</c:v>
                </c:pt>
                <c:pt idx="13">
                  <c:v>1894.5830000000001</c:v>
                </c:pt>
                <c:pt idx="14">
                  <c:v>1894.6669999999999</c:v>
                </c:pt>
                <c:pt idx="15">
                  <c:v>1894.75</c:v>
                </c:pt>
                <c:pt idx="16">
                  <c:v>1894.8330000000001</c:v>
                </c:pt>
                <c:pt idx="17">
                  <c:v>1894.9169999999999</c:v>
                </c:pt>
                <c:pt idx="18">
                  <c:v>1895</c:v>
                </c:pt>
                <c:pt idx="19">
                  <c:v>1895.0830000000001</c:v>
                </c:pt>
                <c:pt idx="20">
                  <c:v>1895.1669999999999</c:v>
                </c:pt>
                <c:pt idx="21">
                  <c:v>1895.25</c:v>
                </c:pt>
                <c:pt idx="22">
                  <c:v>1895.3330000000001</c:v>
                </c:pt>
                <c:pt idx="23">
                  <c:v>1895.4169999999999</c:v>
                </c:pt>
                <c:pt idx="24">
                  <c:v>1895.5</c:v>
                </c:pt>
                <c:pt idx="25">
                  <c:v>1895.5830000000001</c:v>
                </c:pt>
                <c:pt idx="26">
                  <c:v>1895.6669999999999</c:v>
                </c:pt>
                <c:pt idx="27">
                  <c:v>1895.75</c:v>
                </c:pt>
                <c:pt idx="28">
                  <c:v>1895.8330000000001</c:v>
                </c:pt>
                <c:pt idx="29">
                  <c:v>1895.9169999999999</c:v>
                </c:pt>
                <c:pt idx="30">
                  <c:v>1896</c:v>
                </c:pt>
                <c:pt idx="31">
                  <c:v>1896.0830000000001</c:v>
                </c:pt>
                <c:pt idx="32">
                  <c:v>1896.1669999999999</c:v>
                </c:pt>
                <c:pt idx="33">
                  <c:v>1896.25</c:v>
                </c:pt>
                <c:pt idx="34">
                  <c:v>1896.3330000000001</c:v>
                </c:pt>
                <c:pt idx="35">
                  <c:v>1896.4169999999999</c:v>
                </c:pt>
                <c:pt idx="36">
                  <c:v>1896.5</c:v>
                </c:pt>
                <c:pt idx="37">
                  <c:v>1896.5830000000001</c:v>
                </c:pt>
                <c:pt idx="38">
                  <c:v>1896.6669999999999</c:v>
                </c:pt>
                <c:pt idx="39">
                  <c:v>1896.75</c:v>
                </c:pt>
                <c:pt idx="40">
                  <c:v>1896.8330000000001</c:v>
                </c:pt>
                <c:pt idx="41">
                  <c:v>1896.9169999999999</c:v>
                </c:pt>
                <c:pt idx="42">
                  <c:v>1897</c:v>
                </c:pt>
                <c:pt idx="43">
                  <c:v>1897.0830000000001</c:v>
                </c:pt>
                <c:pt idx="44">
                  <c:v>1897.1669999999999</c:v>
                </c:pt>
                <c:pt idx="45">
                  <c:v>1897.25</c:v>
                </c:pt>
                <c:pt idx="46">
                  <c:v>1897.3330000000001</c:v>
                </c:pt>
                <c:pt idx="47">
                  <c:v>1897.4169999999999</c:v>
                </c:pt>
                <c:pt idx="48">
                  <c:v>1897.5</c:v>
                </c:pt>
                <c:pt idx="49">
                  <c:v>1897.5830000000001</c:v>
                </c:pt>
                <c:pt idx="50">
                  <c:v>1897.6669999999999</c:v>
                </c:pt>
                <c:pt idx="51">
                  <c:v>1897.75</c:v>
                </c:pt>
                <c:pt idx="52">
                  <c:v>1897.8330000000001</c:v>
                </c:pt>
                <c:pt idx="53">
                  <c:v>1897.9169999999999</c:v>
                </c:pt>
                <c:pt idx="54">
                  <c:v>1898</c:v>
                </c:pt>
                <c:pt idx="55">
                  <c:v>1898.0830000000001</c:v>
                </c:pt>
                <c:pt idx="56">
                  <c:v>1898.1669999999999</c:v>
                </c:pt>
                <c:pt idx="57">
                  <c:v>1898.25</c:v>
                </c:pt>
                <c:pt idx="58">
                  <c:v>1898.3330000000001</c:v>
                </c:pt>
                <c:pt idx="59">
                  <c:v>1898.4169999999999</c:v>
                </c:pt>
                <c:pt idx="60">
                  <c:v>1898.5</c:v>
                </c:pt>
                <c:pt idx="61">
                  <c:v>1898.5830000000001</c:v>
                </c:pt>
                <c:pt idx="62">
                  <c:v>1898.6669999999999</c:v>
                </c:pt>
                <c:pt idx="63">
                  <c:v>1898.75</c:v>
                </c:pt>
                <c:pt idx="64">
                  <c:v>1898.8330000000001</c:v>
                </c:pt>
                <c:pt idx="65">
                  <c:v>1898.9169999999999</c:v>
                </c:pt>
                <c:pt idx="66">
                  <c:v>1899</c:v>
                </c:pt>
                <c:pt idx="67">
                  <c:v>1899.0830000000001</c:v>
                </c:pt>
                <c:pt idx="68">
                  <c:v>1899.1669999999999</c:v>
                </c:pt>
                <c:pt idx="69">
                  <c:v>1899.25</c:v>
                </c:pt>
                <c:pt idx="70">
                  <c:v>1899.3330000000001</c:v>
                </c:pt>
                <c:pt idx="71">
                  <c:v>1899.4169999999999</c:v>
                </c:pt>
                <c:pt idx="72">
                  <c:v>1899.5</c:v>
                </c:pt>
                <c:pt idx="73">
                  <c:v>1899.5830000000001</c:v>
                </c:pt>
                <c:pt idx="74">
                  <c:v>1899.6669999999999</c:v>
                </c:pt>
                <c:pt idx="75">
                  <c:v>1899.75</c:v>
                </c:pt>
                <c:pt idx="76">
                  <c:v>1899.8330000000001</c:v>
                </c:pt>
                <c:pt idx="77">
                  <c:v>1899.9169999999999</c:v>
                </c:pt>
                <c:pt idx="78">
                  <c:v>1900</c:v>
                </c:pt>
                <c:pt idx="79">
                  <c:v>1900.0830000000001</c:v>
                </c:pt>
                <c:pt idx="80">
                  <c:v>1900.1669999999999</c:v>
                </c:pt>
                <c:pt idx="81">
                  <c:v>1900.25</c:v>
                </c:pt>
                <c:pt idx="82">
                  <c:v>1900.3330000000001</c:v>
                </c:pt>
                <c:pt idx="83">
                  <c:v>1900.4169999999999</c:v>
                </c:pt>
                <c:pt idx="84">
                  <c:v>1900.5</c:v>
                </c:pt>
                <c:pt idx="85">
                  <c:v>1900.5830000000001</c:v>
                </c:pt>
                <c:pt idx="86">
                  <c:v>1900.6669999999999</c:v>
                </c:pt>
                <c:pt idx="87">
                  <c:v>1900.75</c:v>
                </c:pt>
                <c:pt idx="88">
                  <c:v>1900.8330000000001</c:v>
                </c:pt>
                <c:pt idx="89">
                  <c:v>1900.9169999999999</c:v>
                </c:pt>
                <c:pt idx="90">
                  <c:v>1901</c:v>
                </c:pt>
                <c:pt idx="91">
                  <c:v>1901.0830000000001</c:v>
                </c:pt>
                <c:pt idx="92">
                  <c:v>1901.1669999999999</c:v>
                </c:pt>
                <c:pt idx="93">
                  <c:v>1901.25</c:v>
                </c:pt>
                <c:pt idx="94">
                  <c:v>1901.3330000000001</c:v>
                </c:pt>
                <c:pt idx="95">
                  <c:v>1901.4169999999999</c:v>
                </c:pt>
                <c:pt idx="96">
                  <c:v>1901.5</c:v>
                </c:pt>
                <c:pt idx="97">
                  <c:v>1901.5830000000001</c:v>
                </c:pt>
                <c:pt idx="98">
                  <c:v>1901.6669999999999</c:v>
                </c:pt>
                <c:pt idx="99">
                  <c:v>1901.75</c:v>
                </c:pt>
                <c:pt idx="100">
                  <c:v>1901.8330000000001</c:v>
                </c:pt>
                <c:pt idx="101">
                  <c:v>1901.9169999999999</c:v>
                </c:pt>
                <c:pt idx="102">
                  <c:v>1902</c:v>
                </c:pt>
                <c:pt idx="103">
                  <c:v>1902.0830000000001</c:v>
                </c:pt>
                <c:pt idx="104">
                  <c:v>1902.1669999999999</c:v>
                </c:pt>
                <c:pt idx="105">
                  <c:v>1902.25</c:v>
                </c:pt>
                <c:pt idx="106">
                  <c:v>1902.3330000000001</c:v>
                </c:pt>
                <c:pt idx="107">
                  <c:v>1902.4169999999999</c:v>
                </c:pt>
                <c:pt idx="108">
                  <c:v>1902.5</c:v>
                </c:pt>
                <c:pt idx="109">
                  <c:v>1902.5830000000001</c:v>
                </c:pt>
                <c:pt idx="110">
                  <c:v>1902.6669999999999</c:v>
                </c:pt>
                <c:pt idx="111">
                  <c:v>1902.75</c:v>
                </c:pt>
                <c:pt idx="112">
                  <c:v>1902.8330000000001</c:v>
                </c:pt>
                <c:pt idx="113">
                  <c:v>1902.9169999999999</c:v>
                </c:pt>
                <c:pt idx="114">
                  <c:v>1903</c:v>
                </c:pt>
                <c:pt idx="115">
                  <c:v>1903.0830000000001</c:v>
                </c:pt>
                <c:pt idx="116">
                  <c:v>1903.1669999999999</c:v>
                </c:pt>
                <c:pt idx="117">
                  <c:v>1903.25</c:v>
                </c:pt>
                <c:pt idx="118">
                  <c:v>1903.3330000000001</c:v>
                </c:pt>
                <c:pt idx="119">
                  <c:v>1903.4169999999999</c:v>
                </c:pt>
                <c:pt idx="120">
                  <c:v>1903.5</c:v>
                </c:pt>
                <c:pt idx="121">
                  <c:v>1903.5830000000001</c:v>
                </c:pt>
                <c:pt idx="122">
                  <c:v>1903.6669999999999</c:v>
                </c:pt>
                <c:pt idx="123">
                  <c:v>1903.75</c:v>
                </c:pt>
                <c:pt idx="124">
                  <c:v>1903.8330000000001</c:v>
                </c:pt>
                <c:pt idx="125">
                  <c:v>1903.9169999999999</c:v>
                </c:pt>
                <c:pt idx="126">
                  <c:v>1904</c:v>
                </c:pt>
                <c:pt idx="127">
                  <c:v>1904.0830000000001</c:v>
                </c:pt>
                <c:pt idx="128">
                  <c:v>1904.1669999999999</c:v>
                </c:pt>
                <c:pt idx="129">
                  <c:v>1904.25</c:v>
                </c:pt>
                <c:pt idx="130">
                  <c:v>1904.3330000000001</c:v>
                </c:pt>
                <c:pt idx="131">
                  <c:v>1904.4169999999999</c:v>
                </c:pt>
                <c:pt idx="132">
                  <c:v>1904.5</c:v>
                </c:pt>
                <c:pt idx="133">
                  <c:v>1904.5830000000001</c:v>
                </c:pt>
                <c:pt idx="134">
                  <c:v>1904.6669999999999</c:v>
                </c:pt>
                <c:pt idx="135">
                  <c:v>1904.75</c:v>
                </c:pt>
                <c:pt idx="136">
                  <c:v>1904.8330000000001</c:v>
                </c:pt>
                <c:pt idx="137">
                  <c:v>1904.9169999999999</c:v>
                </c:pt>
                <c:pt idx="138">
                  <c:v>1905</c:v>
                </c:pt>
                <c:pt idx="139">
                  <c:v>1905.0830000000001</c:v>
                </c:pt>
                <c:pt idx="140">
                  <c:v>1905.1669999999999</c:v>
                </c:pt>
                <c:pt idx="141">
                  <c:v>1905.25</c:v>
                </c:pt>
                <c:pt idx="142">
                  <c:v>1905.3330000000001</c:v>
                </c:pt>
                <c:pt idx="143">
                  <c:v>1905.4169999999999</c:v>
                </c:pt>
                <c:pt idx="144">
                  <c:v>1905.5</c:v>
                </c:pt>
                <c:pt idx="145">
                  <c:v>1905.5830000000001</c:v>
                </c:pt>
                <c:pt idx="146">
                  <c:v>1905.6669999999999</c:v>
                </c:pt>
                <c:pt idx="147">
                  <c:v>1905.75</c:v>
                </c:pt>
                <c:pt idx="148">
                  <c:v>1905.8330000000001</c:v>
                </c:pt>
                <c:pt idx="149">
                  <c:v>1905.9169999999999</c:v>
                </c:pt>
                <c:pt idx="150">
                  <c:v>1906</c:v>
                </c:pt>
                <c:pt idx="151">
                  <c:v>1906.0830000000001</c:v>
                </c:pt>
                <c:pt idx="152">
                  <c:v>1906.1669999999999</c:v>
                </c:pt>
                <c:pt idx="153">
                  <c:v>1906.25</c:v>
                </c:pt>
                <c:pt idx="154">
                  <c:v>1906.3330000000001</c:v>
                </c:pt>
                <c:pt idx="155">
                  <c:v>1906.4169999999999</c:v>
                </c:pt>
                <c:pt idx="156">
                  <c:v>1906.5</c:v>
                </c:pt>
                <c:pt idx="157">
                  <c:v>1906.5830000000001</c:v>
                </c:pt>
                <c:pt idx="158">
                  <c:v>1906.6669999999999</c:v>
                </c:pt>
                <c:pt idx="159">
                  <c:v>1906.75</c:v>
                </c:pt>
                <c:pt idx="160">
                  <c:v>1906.8330000000001</c:v>
                </c:pt>
                <c:pt idx="161">
                  <c:v>1906.9169999999999</c:v>
                </c:pt>
                <c:pt idx="162">
                  <c:v>1907</c:v>
                </c:pt>
                <c:pt idx="163">
                  <c:v>1907.0830000000001</c:v>
                </c:pt>
                <c:pt idx="164">
                  <c:v>1907.1669999999999</c:v>
                </c:pt>
                <c:pt idx="165">
                  <c:v>1907.25</c:v>
                </c:pt>
                <c:pt idx="166">
                  <c:v>1907.3330000000001</c:v>
                </c:pt>
                <c:pt idx="167">
                  <c:v>1907.4169999999999</c:v>
                </c:pt>
                <c:pt idx="168">
                  <c:v>1907.5</c:v>
                </c:pt>
                <c:pt idx="169">
                  <c:v>1907.5830000000001</c:v>
                </c:pt>
                <c:pt idx="170">
                  <c:v>1907.6669999999999</c:v>
                </c:pt>
                <c:pt idx="171">
                  <c:v>1907.75</c:v>
                </c:pt>
                <c:pt idx="172">
                  <c:v>1907.8330000000001</c:v>
                </c:pt>
                <c:pt idx="173">
                  <c:v>1907.9169999999999</c:v>
                </c:pt>
                <c:pt idx="174">
                  <c:v>1908</c:v>
                </c:pt>
                <c:pt idx="175">
                  <c:v>1908.0830000000001</c:v>
                </c:pt>
                <c:pt idx="176">
                  <c:v>1908.1669999999999</c:v>
                </c:pt>
                <c:pt idx="177">
                  <c:v>1908.25</c:v>
                </c:pt>
                <c:pt idx="178">
                  <c:v>1908.3330000000001</c:v>
                </c:pt>
                <c:pt idx="179">
                  <c:v>1908.4169999999999</c:v>
                </c:pt>
                <c:pt idx="180">
                  <c:v>1908.5</c:v>
                </c:pt>
                <c:pt idx="181">
                  <c:v>1908.5830000000001</c:v>
                </c:pt>
                <c:pt idx="182">
                  <c:v>1908.6669999999999</c:v>
                </c:pt>
                <c:pt idx="183">
                  <c:v>1908.75</c:v>
                </c:pt>
                <c:pt idx="184">
                  <c:v>1908.8330000000001</c:v>
                </c:pt>
                <c:pt idx="185">
                  <c:v>1908.9169999999999</c:v>
                </c:pt>
                <c:pt idx="186">
                  <c:v>1909</c:v>
                </c:pt>
                <c:pt idx="187">
                  <c:v>1909.0830000000001</c:v>
                </c:pt>
                <c:pt idx="188">
                  <c:v>1909.1669999999999</c:v>
                </c:pt>
                <c:pt idx="189">
                  <c:v>1909.25</c:v>
                </c:pt>
                <c:pt idx="190">
                  <c:v>1909.3330000000001</c:v>
                </c:pt>
                <c:pt idx="191">
                  <c:v>1909.4169999999999</c:v>
                </c:pt>
                <c:pt idx="192">
                  <c:v>1909.5</c:v>
                </c:pt>
                <c:pt idx="193">
                  <c:v>1909.5830000000001</c:v>
                </c:pt>
                <c:pt idx="194">
                  <c:v>1909.6669999999999</c:v>
                </c:pt>
                <c:pt idx="195">
                  <c:v>1909.75</c:v>
                </c:pt>
                <c:pt idx="196">
                  <c:v>1909.8330000000001</c:v>
                </c:pt>
                <c:pt idx="197">
                  <c:v>1909.9169999999999</c:v>
                </c:pt>
                <c:pt idx="198">
                  <c:v>1910</c:v>
                </c:pt>
                <c:pt idx="199">
                  <c:v>1910.0830000000001</c:v>
                </c:pt>
                <c:pt idx="200">
                  <c:v>1910.1669999999999</c:v>
                </c:pt>
                <c:pt idx="201">
                  <c:v>1910.25</c:v>
                </c:pt>
                <c:pt idx="202">
                  <c:v>1910.3330000000001</c:v>
                </c:pt>
                <c:pt idx="203">
                  <c:v>1910.4169999999999</c:v>
                </c:pt>
                <c:pt idx="204">
                  <c:v>1910.5</c:v>
                </c:pt>
                <c:pt idx="205">
                  <c:v>1910.5830000000001</c:v>
                </c:pt>
                <c:pt idx="206">
                  <c:v>1910.6669999999999</c:v>
                </c:pt>
                <c:pt idx="207">
                  <c:v>1910.75</c:v>
                </c:pt>
                <c:pt idx="208">
                  <c:v>1910.8330000000001</c:v>
                </c:pt>
                <c:pt idx="209">
                  <c:v>1910.9169999999999</c:v>
                </c:pt>
                <c:pt idx="210">
                  <c:v>1911</c:v>
                </c:pt>
                <c:pt idx="211">
                  <c:v>1911.0830000000001</c:v>
                </c:pt>
                <c:pt idx="212">
                  <c:v>1911.1669999999999</c:v>
                </c:pt>
                <c:pt idx="213">
                  <c:v>1911.25</c:v>
                </c:pt>
                <c:pt idx="214">
                  <c:v>1911.3330000000001</c:v>
                </c:pt>
                <c:pt idx="215">
                  <c:v>1911.4169999999999</c:v>
                </c:pt>
                <c:pt idx="216">
                  <c:v>1911.5</c:v>
                </c:pt>
                <c:pt idx="217">
                  <c:v>1911.5830000000001</c:v>
                </c:pt>
                <c:pt idx="218">
                  <c:v>1911.6669999999999</c:v>
                </c:pt>
                <c:pt idx="219">
                  <c:v>1911.75</c:v>
                </c:pt>
                <c:pt idx="220">
                  <c:v>1911.8330000000001</c:v>
                </c:pt>
                <c:pt idx="221">
                  <c:v>1911.9169999999999</c:v>
                </c:pt>
                <c:pt idx="222">
                  <c:v>1912</c:v>
                </c:pt>
                <c:pt idx="223">
                  <c:v>1912.0830000000001</c:v>
                </c:pt>
                <c:pt idx="224">
                  <c:v>1912.1669999999999</c:v>
                </c:pt>
                <c:pt idx="225">
                  <c:v>1912.25</c:v>
                </c:pt>
                <c:pt idx="226">
                  <c:v>1912.3330000000001</c:v>
                </c:pt>
                <c:pt idx="227">
                  <c:v>1912.4169999999999</c:v>
                </c:pt>
                <c:pt idx="228">
                  <c:v>1912.5</c:v>
                </c:pt>
                <c:pt idx="229">
                  <c:v>1912.5830000000001</c:v>
                </c:pt>
                <c:pt idx="230">
                  <c:v>1912.6669999999999</c:v>
                </c:pt>
                <c:pt idx="231">
                  <c:v>1912.75</c:v>
                </c:pt>
                <c:pt idx="232">
                  <c:v>1912.8330000000001</c:v>
                </c:pt>
                <c:pt idx="233">
                  <c:v>1912.9169999999999</c:v>
                </c:pt>
                <c:pt idx="234">
                  <c:v>1913</c:v>
                </c:pt>
                <c:pt idx="235">
                  <c:v>1913.0830000000001</c:v>
                </c:pt>
                <c:pt idx="236">
                  <c:v>1913.1669999999999</c:v>
                </c:pt>
                <c:pt idx="237">
                  <c:v>1913.25</c:v>
                </c:pt>
                <c:pt idx="238">
                  <c:v>1913.3330000000001</c:v>
                </c:pt>
                <c:pt idx="239">
                  <c:v>1913.4169999999999</c:v>
                </c:pt>
                <c:pt idx="240">
                  <c:v>1913.5</c:v>
                </c:pt>
                <c:pt idx="241">
                  <c:v>1913.5830000000001</c:v>
                </c:pt>
                <c:pt idx="242">
                  <c:v>1913.6669999999999</c:v>
                </c:pt>
                <c:pt idx="243">
                  <c:v>1913.75</c:v>
                </c:pt>
                <c:pt idx="244">
                  <c:v>1913.8330000000001</c:v>
                </c:pt>
                <c:pt idx="245">
                  <c:v>1913.9169999999999</c:v>
                </c:pt>
                <c:pt idx="246">
                  <c:v>1914</c:v>
                </c:pt>
                <c:pt idx="247">
                  <c:v>1914.0830000000001</c:v>
                </c:pt>
                <c:pt idx="248">
                  <c:v>1914.1669999999999</c:v>
                </c:pt>
                <c:pt idx="249">
                  <c:v>1914.25</c:v>
                </c:pt>
                <c:pt idx="250">
                  <c:v>1914.3330000000001</c:v>
                </c:pt>
                <c:pt idx="251">
                  <c:v>1914.4169999999999</c:v>
                </c:pt>
                <c:pt idx="252">
                  <c:v>1914.5</c:v>
                </c:pt>
                <c:pt idx="253">
                  <c:v>1914.5830000000001</c:v>
                </c:pt>
                <c:pt idx="254">
                  <c:v>1914.6669999999999</c:v>
                </c:pt>
                <c:pt idx="255">
                  <c:v>1914.75</c:v>
                </c:pt>
                <c:pt idx="256">
                  <c:v>1914.8330000000001</c:v>
                </c:pt>
                <c:pt idx="257">
                  <c:v>1914.9169999999999</c:v>
                </c:pt>
                <c:pt idx="258">
                  <c:v>1915</c:v>
                </c:pt>
                <c:pt idx="259">
                  <c:v>1915.0830000000001</c:v>
                </c:pt>
                <c:pt idx="260">
                  <c:v>1915.1669999999999</c:v>
                </c:pt>
                <c:pt idx="261">
                  <c:v>1915.25</c:v>
                </c:pt>
                <c:pt idx="262">
                  <c:v>1915.3330000000001</c:v>
                </c:pt>
                <c:pt idx="263">
                  <c:v>1915.4169999999999</c:v>
                </c:pt>
                <c:pt idx="264">
                  <c:v>1915.5</c:v>
                </c:pt>
                <c:pt idx="265">
                  <c:v>1915.5830000000001</c:v>
                </c:pt>
                <c:pt idx="266">
                  <c:v>1915.6669999999999</c:v>
                </c:pt>
                <c:pt idx="267">
                  <c:v>1915.75</c:v>
                </c:pt>
                <c:pt idx="268">
                  <c:v>1915.8330000000001</c:v>
                </c:pt>
                <c:pt idx="269">
                  <c:v>1915.9169999999999</c:v>
                </c:pt>
                <c:pt idx="270">
                  <c:v>1916</c:v>
                </c:pt>
                <c:pt idx="271">
                  <c:v>1916.0830000000001</c:v>
                </c:pt>
                <c:pt idx="272">
                  <c:v>1916.1669999999999</c:v>
                </c:pt>
                <c:pt idx="273">
                  <c:v>1916.25</c:v>
                </c:pt>
                <c:pt idx="274">
                  <c:v>1916.3330000000001</c:v>
                </c:pt>
                <c:pt idx="275">
                  <c:v>1916.4169999999999</c:v>
                </c:pt>
                <c:pt idx="276">
                  <c:v>1916.5</c:v>
                </c:pt>
                <c:pt idx="277">
                  <c:v>1916.5830000000001</c:v>
                </c:pt>
                <c:pt idx="278">
                  <c:v>1916.6669999999999</c:v>
                </c:pt>
                <c:pt idx="279">
                  <c:v>1916.75</c:v>
                </c:pt>
                <c:pt idx="280">
                  <c:v>1916.8330000000001</c:v>
                </c:pt>
                <c:pt idx="281">
                  <c:v>1916.9169999999999</c:v>
                </c:pt>
                <c:pt idx="282">
                  <c:v>1917</c:v>
                </c:pt>
                <c:pt idx="283">
                  <c:v>1917.0830000000001</c:v>
                </c:pt>
                <c:pt idx="284">
                  <c:v>1917.1669999999999</c:v>
                </c:pt>
                <c:pt idx="285">
                  <c:v>1917.25</c:v>
                </c:pt>
                <c:pt idx="286">
                  <c:v>1917.3330000000001</c:v>
                </c:pt>
                <c:pt idx="287">
                  <c:v>1917.4169999999999</c:v>
                </c:pt>
                <c:pt idx="288">
                  <c:v>1917.5</c:v>
                </c:pt>
                <c:pt idx="289">
                  <c:v>1917.5830000000001</c:v>
                </c:pt>
                <c:pt idx="290">
                  <c:v>1917.6669999999999</c:v>
                </c:pt>
                <c:pt idx="291">
                  <c:v>1917.75</c:v>
                </c:pt>
                <c:pt idx="292">
                  <c:v>1917.8330000000001</c:v>
                </c:pt>
                <c:pt idx="293">
                  <c:v>1917.9169999999999</c:v>
                </c:pt>
                <c:pt idx="294">
                  <c:v>1918</c:v>
                </c:pt>
                <c:pt idx="295">
                  <c:v>1918.0830000000001</c:v>
                </c:pt>
                <c:pt idx="296">
                  <c:v>1918.1669999999999</c:v>
                </c:pt>
                <c:pt idx="297">
                  <c:v>1918.25</c:v>
                </c:pt>
                <c:pt idx="298">
                  <c:v>1918.3330000000001</c:v>
                </c:pt>
                <c:pt idx="299">
                  <c:v>1918.4169999999999</c:v>
                </c:pt>
                <c:pt idx="300">
                  <c:v>1918.5</c:v>
                </c:pt>
                <c:pt idx="301">
                  <c:v>1918.5830000000001</c:v>
                </c:pt>
                <c:pt idx="302">
                  <c:v>1918.6669999999999</c:v>
                </c:pt>
                <c:pt idx="303">
                  <c:v>1918.75</c:v>
                </c:pt>
                <c:pt idx="304">
                  <c:v>1918.8330000000001</c:v>
                </c:pt>
                <c:pt idx="305">
                  <c:v>1918.9169999999999</c:v>
                </c:pt>
                <c:pt idx="306">
                  <c:v>1919</c:v>
                </c:pt>
                <c:pt idx="307">
                  <c:v>1919.0830000000001</c:v>
                </c:pt>
                <c:pt idx="308">
                  <c:v>1919.1669999999999</c:v>
                </c:pt>
                <c:pt idx="309">
                  <c:v>1919.25</c:v>
                </c:pt>
                <c:pt idx="310">
                  <c:v>1919.3330000000001</c:v>
                </c:pt>
                <c:pt idx="311">
                  <c:v>1919.4169999999999</c:v>
                </c:pt>
                <c:pt idx="312">
                  <c:v>1919.5</c:v>
                </c:pt>
                <c:pt idx="313">
                  <c:v>1919.5830000000001</c:v>
                </c:pt>
                <c:pt idx="314">
                  <c:v>1919.6669999999999</c:v>
                </c:pt>
                <c:pt idx="315">
                  <c:v>1919.75</c:v>
                </c:pt>
                <c:pt idx="316">
                  <c:v>1919.8330000000001</c:v>
                </c:pt>
                <c:pt idx="317">
                  <c:v>1919.9169999999999</c:v>
                </c:pt>
                <c:pt idx="318">
                  <c:v>1920</c:v>
                </c:pt>
                <c:pt idx="319">
                  <c:v>1920.0830000000001</c:v>
                </c:pt>
                <c:pt idx="320">
                  <c:v>1920.1669999999999</c:v>
                </c:pt>
                <c:pt idx="321">
                  <c:v>1920.25</c:v>
                </c:pt>
                <c:pt idx="322">
                  <c:v>1920.3330000000001</c:v>
                </c:pt>
                <c:pt idx="323">
                  <c:v>1920.4169999999999</c:v>
                </c:pt>
                <c:pt idx="324">
                  <c:v>1920.5</c:v>
                </c:pt>
                <c:pt idx="325">
                  <c:v>1920.5830000000001</c:v>
                </c:pt>
                <c:pt idx="326">
                  <c:v>1920.6669999999999</c:v>
                </c:pt>
                <c:pt idx="327">
                  <c:v>1920.75</c:v>
                </c:pt>
                <c:pt idx="328">
                  <c:v>1920.8330000000001</c:v>
                </c:pt>
                <c:pt idx="329">
                  <c:v>1920.9169999999999</c:v>
                </c:pt>
                <c:pt idx="330">
                  <c:v>1921</c:v>
                </c:pt>
                <c:pt idx="331">
                  <c:v>1921.0830000000001</c:v>
                </c:pt>
                <c:pt idx="332">
                  <c:v>1921.1669999999999</c:v>
                </c:pt>
                <c:pt idx="333">
                  <c:v>1921.25</c:v>
                </c:pt>
                <c:pt idx="334">
                  <c:v>1921.3330000000001</c:v>
                </c:pt>
                <c:pt idx="335">
                  <c:v>1921.4169999999999</c:v>
                </c:pt>
                <c:pt idx="336">
                  <c:v>1921.5</c:v>
                </c:pt>
                <c:pt idx="337">
                  <c:v>1921.5830000000001</c:v>
                </c:pt>
                <c:pt idx="338">
                  <c:v>1921.6669999999999</c:v>
                </c:pt>
                <c:pt idx="339">
                  <c:v>1921.75</c:v>
                </c:pt>
                <c:pt idx="340">
                  <c:v>1921.8330000000001</c:v>
                </c:pt>
                <c:pt idx="341">
                  <c:v>1921.9169999999999</c:v>
                </c:pt>
                <c:pt idx="342">
                  <c:v>1922</c:v>
                </c:pt>
                <c:pt idx="343">
                  <c:v>1922.0830000000001</c:v>
                </c:pt>
                <c:pt idx="344">
                  <c:v>1922.1669999999999</c:v>
                </c:pt>
                <c:pt idx="345">
                  <c:v>1922.25</c:v>
                </c:pt>
                <c:pt idx="346">
                  <c:v>1922.3330000000001</c:v>
                </c:pt>
                <c:pt idx="347">
                  <c:v>1922.4169999999999</c:v>
                </c:pt>
                <c:pt idx="348">
                  <c:v>1922.5</c:v>
                </c:pt>
                <c:pt idx="349">
                  <c:v>1922.5830000000001</c:v>
                </c:pt>
                <c:pt idx="350">
                  <c:v>1922.6669999999999</c:v>
                </c:pt>
                <c:pt idx="351">
                  <c:v>1922.75</c:v>
                </c:pt>
                <c:pt idx="352">
                  <c:v>1922.8330000000001</c:v>
                </c:pt>
                <c:pt idx="353">
                  <c:v>1922.9169999999999</c:v>
                </c:pt>
                <c:pt idx="354">
                  <c:v>1923</c:v>
                </c:pt>
                <c:pt idx="355">
                  <c:v>1923.0830000000001</c:v>
                </c:pt>
                <c:pt idx="356">
                  <c:v>1923.1669999999999</c:v>
                </c:pt>
                <c:pt idx="357">
                  <c:v>1923.25</c:v>
                </c:pt>
                <c:pt idx="358">
                  <c:v>1923.3330000000001</c:v>
                </c:pt>
                <c:pt idx="359">
                  <c:v>1923.4169999999999</c:v>
                </c:pt>
                <c:pt idx="360">
                  <c:v>1923.5</c:v>
                </c:pt>
                <c:pt idx="361">
                  <c:v>1923.5830000000001</c:v>
                </c:pt>
                <c:pt idx="362">
                  <c:v>1923.6669999999999</c:v>
                </c:pt>
                <c:pt idx="363">
                  <c:v>1923.75</c:v>
                </c:pt>
                <c:pt idx="364">
                  <c:v>1923.8330000000001</c:v>
                </c:pt>
                <c:pt idx="365">
                  <c:v>1923.9169999999999</c:v>
                </c:pt>
                <c:pt idx="366">
                  <c:v>1924</c:v>
                </c:pt>
                <c:pt idx="367">
                  <c:v>1924.0830000000001</c:v>
                </c:pt>
                <c:pt idx="368">
                  <c:v>1924.1669999999999</c:v>
                </c:pt>
                <c:pt idx="369">
                  <c:v>1924.25</c:v>
                </c:pt>
                <c:pt idx="370">
                  <c:v>1924.3330000000001</c:v>
                </c:pt>
                <c:pt idx="371">
                  <c:v>1924.4169999999999</c:v>
                </c:pt>
                <c:pt idx="372">
                  <c:v>1924.5</c:v>
                </c:pt>
                <c:pt idx="373">
                  <c:v>1924.5830000000001</c:v>
                </c:pt>
                <c:pt idx="374">
                  <c:v>1924.6669999999999</c:v>
                </c:pt>
                <c:pt idx="375">
                  <c:v>1924.75</c:v>
                </c:pt>
                <c:pt idx="376">
                  <c:v>1924.8330000000001</c:v>
                </c:pt>
                <c:pt idx="377">
                  <c:v>1924.9169999999999</c:v>
                </c:pt>
                <c:pt idx="378">
                  <c:v>1925</c:v>
                </c:pt>
                <c:pt idx="379">
                  <c:v>1925.0830000000001</c:v>
                </c:pt>
                <c:pt idx="380">
                  <c:v>1925.1669999999999</c:v>
                </c:pt>
                <c:pt idx="381">
                  <c:v>1925.25</c:v>
                </c:pt>
                <c:pt idx="382">
                  <c:v>1925.3330000000001</c:v>
                </c:pt>
                <c:pt idx="383">
                  <c:v>1925.4169999999999</c:v>
                </c:pt>
                <c:pt idx="384">
                  <c:v>1925.5</c:v>
                </c:pt>
                <c:pt idx="385">
                  <c:v>1925.5830000000001</c:v>
                </c:pt>
                <c:pt idx="386">
                  <c:v>1925.6669999999999</c:v>
                </c:pt>
                <c:pt idx="387">
                  <c:v>1925.75</c:v>
                </c:pt>
                <c:pt idx="388">
                  <c:v>1925.8330000000001</c:v>
                </c:pt>
                <c:pt idx="389">
                  <c:v>1925.9169999999999</c:v>
                </c:pt>
                <c:pt idx="390">
                  <c:v>1926</c:v>
                </c:pt>
                <c:pt idx="391">
                  <c:v>1926.0830000000001</c:v>
                </c:pt>
                <c:pt idx="392">
                  <c:v>1926.1669999999999</c:v>
                </c:pt>
                <c:pt idx="393">
                  <c:v>1926.25</c:v>
                </c:pt>
                <c:pt idx="394">
                  <c:v>1926.3330000000001</c:v>
                </c:pt>
                <c:pt idx="395">
                  <c:v>1926.4169999999999</c:v>
                </c:pt>
                <c:pt idx="396">
                  <c:v>1926.5</c:v>
                </c:pt>
                <c:pt idx="397">
                  <c:v>1926.5830000000001</c:v>
                </c:pt>
                <c:pt idx="398">
                  <c:v>1926.6669999999999</c:v>
                </c:pt>
                <c:pt idx="399">
                  <c:v>1926.75</c:v>
                </c:pt>
                <c:pt idx="400">
                  <c:v>1926.8330000000001</c:v>
                </c:pt>
                <c:pt idx="401">
                  <c:v>1926.9169999999999</c:v>
                </c:pt>
                <c:pt idx="402">
                  <c:v>1927</c:v>
                </c:pt>
                <c:pt idx="403">
                  <c:v>1927.0830000000001</c:v>
                </c:pt>
                <c:pt idx="404">
                  <c:v>1927.1669999999999</c:v>
                </c:pt>
                <c:pt idx="405">
                  <c:v>1927.25</c:v>
                </c:pt>
                <c:pt idx="406">
                  <c:v>1927.3330000000001</c:v>
                </c:pt>
                <c:pt idx="407">
                  <c:v>1927.4169999999999</c:v>
                </c:pt>
                <c:pt idx="408">
                  <c:v>1927.5</c:v>
                </c:pt>
                <c:pt idx="409">
                  <c:v>1927.5830000000001</c:v>
                </c:pt>
                <c:pt idx="410">
                  <c:v>1927.6669999999999</c:v>
                </c:pt>
                <c:pt idx="411">
                  <c:v>1927.75</c:v>
                </c:pt>
                <c:pt idx="412">
                  <c:v>1927.8330000000001</c:v>
                </c:pt>
                <c:pt idx="413">
                  <c:v>1927.9169999999999</c:v>
                </c:pt>
                <c:pt idx="414">
                  <c:v>1928</c:v>
                </c:pt>
                <c:pt idx="415">
                  <c:v>1928.0830000000001</c:v>
                </c:pt>
                <c:pt idx="416">
                  <c:v>1928.1669999999999</c:v>
                </c:pt>
                <c:pt idx="417">
                  <c:v>1928.25</c:v>
                </c:pt>
                <c:pt idx="418">
                  <c:v>1928.3330000000001</c:v>
                </c:pt>
                <c:pt idx="419">
                  <c:v>1928.4169999999999</c:v>
                </c:pt>
                <c:pt idx="420">
                  <c:v>1928.5</c:v>
                </c:pt>
                <c:pt idx="421">
                  <c:v>1928.5830000000001</c:v>
                </c:pt>
                <c:pt idx="422">
                  <c:v>1928.6669999999999</c:v>
                </c:pt>
                <c:pt idx="423">
                  <c:v>1928.75</c:v>
                </c:pt>
                <c:pt idx="424">
                  <c:v>1928.8330000000001</c:v>
                </c:pt>
                <c:pt idx="425">
                  <c:v>1928.9169999999999</c:v>
                </c:pt>
                <c:pt idx="426">
                  <c:v>1929</c:v>
                </c:pt>
                <c:pt idx="427">
                  <c:v>1929.0830000000001</c:v>
                </c:pt>
                <c:pt idx="428">
                  <c:v>1929.1669999999999</c:v>
                </c:pt>
                <c:pt idx="429">
                  <c:v>1929.25</c:v>
                </c:pt>
                <c:pt idx="430">
                  <c:v>1929.3330000000001</c:v>
                </c:pt>
                <c:pt idx="431">
                  <c:v>1929.4169999999999</c:v>
                </c:pt>
                <c:pt idx="432">
                  <c:v>1929.5</c:v>
                </c:pt>
                <c:pt idx="433">
                  <c:v>1929.5830000000001</c:v>
                </c:pt>
                <c:pt idx="434">
                  <c:v>1929.6669999999999</c:v>
                </c:pt>
                <c:pt idx="435">
                  <c:v>1929.75</c:v>
                </c:pt>
                <c:pt idx="436">
                  <c:v>1929.8330000000001</c:v>
                </c:pt>
                <c:pt idx="437">
                  <c:v>1929.9169999999999</c:v>
                </c:pt>
                <c:pt idx="438">
                  <c:v>1930</c:v>
                </c:pt>
                <c:pt idx="439">
                  <c:v>1930.0830000000001</c:v>
                </c:pt>
                <c:pt idx="440">
                  <c:v>1930.1669999999999</c:v>
                </c:pt>
                <c:pt idx="441">
                  <c:v>1930.25</c:v>
                </c:pt>
                <c:pt idx="442">
                  <c:v>1930.3330000000001</c:v>
                </c:pt>
                <c:pt idx="443">
                  <c:v>1930.4169999999999</c:v>
                </c:pt>
                <c:pt idx="444">
                  <c:v>1930.5</c:v>
                </c:pt>
                <c:pt idx="445">
                  <c:v>1930.5830000000001</c:v>
                </c:pt>
                <c:pt idx="446">
                  <c:v>1930.6669999999999</c:v>
                </c:pt>
                <c:pt idx="447">
                  <c:v>1930.75</c:v>
                </c:pt>
                <c:pt idx="448">
                  <c:v>1930.8330000000001</c:v>
                </c:pt>
                <c:pt idx="449">
                  <c:v>1930.9169999999999</c:v>
                </c:pt>
                <c:pt idx="450">
                  <c:v>1931</c:v>
                </c:pt>
                <c:pt idx="451">
                  <c:v>1931.0830000000001</c:v>
                </c:pt>
                <c:pt idx="452">
                  <c:v>1931.1669999999999</c:v>
                </c:pt>
                <c:pt idx="453">
                  <c:v>1931.25</c:v>
                </c:pt>
                <c:pt idx="454">
                  <c:v>1931.3330000000001</c:v>
                </c:pt>
                <c:pt idx="455">
                  <c:v>1931.4169999999999</c:v>
                </c:pt>
                <c:pt idx="456">
                  <c:v>1931.5</c:v>
                </c:pt>
                <c:pt idx="457">
                  <c:v>1931.5830000000001</c:v>
                </c:pt>
                <c:pt idx="458">
                  <c:v>1931.6669999999999</c:v>
                </c:pt>
                <c:pt idx="459">
                  <c:v>1931.75</c:v>
                </c:pt>
                <c:pt idx="460">
                  <c:v>1931.8330000000001</c:v>
                </c:pt>
                <c:pt idx="461">
                  <c:v>1931.9169999999999</c:v>
                </c:pt>
                <c:pt idx="462">
                  <c:v>1932</c:v>
                </c:pt>
                <c:pt idx="463">
                  <c:v>1932.0830000000001</c:v>
                </c:pt>
                <c:pt idx="464">
                  <c:v>1932.1669999999999</c:v>
                </c:pt>
                <c:pt idx="465">
                  <c:v>1932.25</c:v>
                </c:pt>
                <c:pt idx="466">
                  <c:v>1932.3330000000001</c:v>
                </c:pt>
                <c:pt idx="467">
                  <c:v>1932.4169999999999</c:v>
                </c:pt>
                <c:pt idx="468">
                  <c:v>1932.5</c:v>
                </c:pt>
                <c:pt idx="469">
                  <c:v>1932.5830000000001</c:v>
                </c:pt>
                <c:pt idx="470">
                  <c:v>1932.6669999999999</c:v>
                </c:pt>
                <c:pt idx="471">
                  <c:v>1932.75</c:v>
                </c:pt>
                <c:pt idx="472">
                  <c:v>1932.8330000000001</c:v>
                </c:pt>
                <c:pt idx="473">
                  <c:v>1932.9169999999999</c:v>
                </c:pt>
                <c:pt idx="474">
                  <c:v>1933</c:v>
                </c:pt>
                <c:pt idx="475">
                  <c:v>1933.0830000000001</c:v>
                </c:pt>
                <c:pt idx="476">
                  <c:v>1933.1669999999999</c:v>
                </c:pt>
                <c:pt idx="477">
                  <c:v>1933.25</c:v>
                </c:pt>
                <c:pt idx="478">
                  <c:v>1933.3330000000001</c:v>
                </c:pt>
                <c:pt idx="479">
                  <c:v>1933.4169999999999</c:v>
                </c:pt>
                <c:pt idx="480">
                  <c:v>1933.5</c:v>
                </c:pt>
                <c:pt idx="481">
                  <c:v>1933.5830000000001</c:v>
                </c:pt>
                <c:pt idx="482">
                  <c:v>1933.6669999999999</c:v>
                </c:pt>
                <c:pt idx="483">
                  <c:v>1933.75</c:v>
                </c:pt>
                <c:pt idx="484">
                  <c:v>1933.8330000000001</c:v>
                </c:pt>
                <c:pt idx="485">
                  <c:v>1933.9169999999999</c:v>
                </c:pt>
                <c:pt idx="486">
                  <c:v>1934</c:v>
                </c:pt>
                <c:pt idx="487">
                  <c:v>1934.0830000000001</c:v>
                </c:pt>
                <c:pt idx="488">
                  <c:v>1934.1669999999999</c:v>
                </c:pt>
                <c:pt idx="489">
                  <c:v>1934.25</c:v>
                </c:pt>
                <c:pt idx="490">
                  <c:v>1934.3330000000001</c:v>
                </c:pt>
                <c:pt idx="491">
                  <c:v>1934.4169999999999</c:v>
                </c:pt>
                <c:pt idx="492">
                  <c:v>1934.5</c:v>
                </c:pt>
                <c:pt idx="493">
                  <c:v>1934.5830000000001</c:v>
                </c:pt>
                <c:pt idx="494">
                  <c:v>1934.6669999999999</c:v>
                </c:pt>
                <c:pt idx="495">
                  <c:v>1934.75</c:v>
                </c:pt>
                <c:pt idx="496">
                  <c:v>1934.8330000000001</c:v>
                </c:pt>
                <c:pt idx="497">
                  <c:v>1934.9169999999999</c:v>
                </c:pt>
                <c:pt idx="498">
                  <c:v>1935</c:v>
                </c:pt>
                <c:pt idx="499">
                  <c:v>1935.0830000000001</c:v>
                </c:pt>
                <c:pt idx="500">
                  <c:v>1935.1669999999999</c:v>
                </c:pt>
                <c:pt idx="501">
                  <c:v>1935.25</c:v>
                </c:pt>
                <c:pt idx="502">
                  <c:v>1935.3330000000001</c:v>
                </c:pt>
                <c:pt idx="503">
                  <c:v>1935.4169999999999</c:v>
                </c:pt>
                <c:pt idx="504">
                  <c:v>1935.5</c:v>
                </c:pt>
                <c:pt idx="505">
                  <c:v>1935.5830000000001</c:v>
                </c:pt>
                <c:pt idx="506">
                  <c:v>1935.6669999999999</c:v>
                </c:pt>
                <c:pt idx="507">
                  <c:v>1935.75</c:v>
                </c:pt>
                <c:pt idx="508">
                  <c:v>1935.8330000000001</c:v>
                </c:pt>
                <c:pt idx="509">
                  <c:v>1935.9169999999999</c:v>
                </c:pt>
                <c:pt idx="510">
                  <c:v>1936</c:v>
                </c:pt>
                <c:pt idx="511">
                  <c:v>1936.0830000000001</c:v>
                </c:pt>
                <c:pt idx="512">
                  <c:v>1936.1669999999999</c:v>
                </c:pt>
                <c:pt idx="513">
                  <c:v>1936.25</c:v>
                </c:pt>
                <c:pt idx="514">
                  <c:v>1936.3330000000001</c:v>
                </c:pt>
                <c:pt idx="515">
                  <c:v>1936.4169999999999</c:v>
                </c:pt>
                <c:pt idx="516">
                  <c:v>1936.5</c:v>
                </c:pt>
                <c:pt idx="517">
                  <c:v>1936.5830000000001</c:v>
                </c:pt>
                <c:pt idx="518">
                  <c:v>1936.6669999999999</c:v>
                </c:pt>
                <c:pt idx="519">
                  <c:v>1936.75</c:v>
                </c:pt>
                <c:pt idx="520">
                  <c:v>1936.8330000000001</c:v>
                </c:pt>
                <c:pt idx="521">
                  <c:v>1936.9169999999999</c:v>
                </c:pt>
                <c:pt idx="522">
                  <c:v>1937</c:v>
                </c:pt>
                <c:pt idx="523">
                  <c:v>1937.0830000000001</c:v>
                </c:pt>
                <c:pt idx="524">
                  <c:v>1937.1669999999999</c:v>
                </c:pt>
                <c:pt idx="525">
                  <c:v>1937.25</c:v>
                </c:pt>
                <c:pt idx="526">
                  <c:v>1937.3330000000001</c:v>
                </c:pt>
                <c:pt idx="527">
                  <c:v>1937.4169999999999</c:v>
                </c:pt>
                <c:pt idx="528">
                  <c:v>1937.5</c:v>
                </c:pt>
                <c:pt idx="529">
                  <c:v>1937.5830000000001</c:v>
                </c:pt>
                <c:pt idx="530">
                  <c:v>1937.6669999999999</c:v>
                </c:pt>
                <c:pt idx="531">
                  <c:v>1937.75</c:v>
                </c:pt>
                <c:pt idx="532">
                  <c:v>1937.8330000000001</c:v>
                </c:pt>
                <c:pt idx="533">
                  <c:v>1937.9169999999999</c:v>
                </c:pt>
                <c:pt idx="534">
                  <c:v>1938</c:v>
                </c:pt>
                <c:pt idx="535">
                  <c:v>1938.0830000000001</c:v>
                </c:pt>
                <c:pt idx="536">
                  <c:v>1938.1669999999999</c:v>
                </c:pt>
                <c:pt idx="537">
                  <c:v>1938.25</c:v>
                </c:pt>
                <c:pt idx="538">
                  <c:v>1938.3330000000001</c:v>
                </c:pt>
                <c:pt idx="539">
                  <c:v>1938.4169999999999</c:v>
                </c:pt>
                <c:pt idx="540">
                  <c:v>1938.5</c:v>
                </c:pt>
                <c:pt idx="541">
                  <c:v>1938.5830000000001</c:v>
                </c:pt>
                <c:pt idx="542">
                  <c:v>1938.6669999999999</c:v>
                </c:pt>
                <c:pt idx="543">
                  <c:v>1938.75</c:v>
                </c:pt>
                <c:pt idx="544">
                  <c:v>1938.8330000000001</c:v>
                </c:pt>
                <c:pt idx="545">
                  <c:v>1938.9169999999999</c:v>
                </c:pt>
                <c:pt idx="546">
                  <c:v>1939</c:v>
                </c:pt>
                <c:pt idx="547">
                  <c:v>1939.0830000000001</c:v>
                </c:pt>
                <c:pt idx="548">
                  <c:v>1939.1669999999999</c:v>
                </c:pt>
                <c:pt idx="549">
                  <c:v>1939.25</c:v>
                </c:pt>
                <c:pt idx="550">
                  <c:v>1939.3330000000001</c:v>
                </c:pt>
                <c:pt idx="551">
                  <c:v>1939.4169999999999</c:v>
                </c:pt>
                <c:pt idx="552">
                  <c:v>1939.5</c:v>
                </c:pt>
                <c:pt idx="553">
                  <c:v>1939.5830000000001</c:v>
                </c:pt>
                <c:pt idx="554">
                  <c:v>1939.6669999999999</c:v>
                </c:pt>
                <c:pt idx="555">
                  <c:v>1939.75</c:v>
                </c:pt>
                <c:pt idx="556">
                  <c:v>1939.8330000000001</c:v>
                </c:pt>
                <c:pt idx="557">
                  <c:v>1939.9169999999999</c:v>
                </c:pt>
                <c:pt idx="558">
                  <c:v>1940</c:v>
                </c:pt>
                <c:pt idx="559">
                  <c:v>1940.0830000000001</c:v>
                </c:pt>
                <c:pt idx="560">
                  <c:v>1940.1669999999999</c:v>
                </c:pt>
                <c:pt idx="561">
                  <c:v>1940.25</c:v>
                </c:pt>
                <c:pt idx="562">
                  <c:v>1940.3330000000001</c:v>
                </c:pt>
                <c:pt idx="563">
                  <c:v>1940.4169999999999</c:v>
                </c:pt>
                <c:pt idx="564">
                  <c:v>1940.5</c:v>
                </c:pt>
                <c:pt idx="565">
                  <c:v>1940.5830000000001</c:v>
                </c:pt>
                <c:pt idx="566">
                  <c:v>1940.6669999999999</c:v>
                </c:pt>
                <c:pt idx="567">
                  <c:v>1940.75</c:v>
                </c:pt>
                <c:pt idx="568">
                  <c:v>1940.8330000000001</c:v>
                </c:pt>
                <c:pt idx="569">
                  <c:v>1940.9169999999999</c:v>
                </c:pt>
                <c:pt idx="570">
                  <c:v>1941</c:v>
                </c:pt>
                <c:pt idx="571">
                  <c:v>1941.0830000000001</c:v>
                </c:pt>
                <c:pt idx="572">
                  <c:v>1941.1669999999999</c:v>
                </c:pt>
                <c:pt idx="573">
                  <c:v>1941.25</c:v>
                </c:pt>
                <c:pt idx="574">
                  <c:v>1941.3330000000001</c:v>
                </c:pt>
                <c:pt idx="575">
                  <c:v>1941.4169999999999</c:v>
                </c:pt>
                <c:pt idx="576">
                  <c:v>1941.5</c:v>
                </c:pt>
                <c:pt idx="577">
                  <c:v>1941.5830000000001</c:v>
                </c:pt>
                <c:pt idx="578">
                  <c:v>1941.6669999999999</c:v>
                </c:pt>
                <c:pt idx="579">
                  <c:v>1941.75</c:v>
                </c:pt>
                <c:pt idx="580">
                  <c:v>1941.8330000000001</c:v>
                </c:pt>
                <c:pt idx="581">
                  <c:v>1941.9169999999999</c:v>
                </c:pt>
                <c:pt idx="582">
                  <c:v>1942</c:v>
                </c:pt>
                <c:pt idx="583">
                  <c:v>1942.0830000000001</c:v>
                </c:pt>
                <c:pt idx="584">
                  <c:v>1942.1669999999999</c:v>
                </c:pt>
                <c:pt idx="585">
                  <c:v>1942.25</c:v>
                </c:pt>
                <c:pt idx="586">
                  <c:v>1942.3330000000001</c:v>
                </c:pt>
                <c:pt idx="587">
                  <c:v>1942.4169999999999</c:v>
                </c:pt>
                <c:pt idx="588">
                  <c:v>1942.5</c:v>
                </c:pt>
                <c:pt idx="589">
                  <c:v>1942.5830000000001</c:v>
                </c:pt>
                <c:pt idx="590">
                  <c:v>1942.6669999999999</c:v>
                </c:pt>
                <c:pt idx="591">
                  <c:v>1942.75</c:v>
                </c:pt>
                <c:pt idx="592">
                  <c:v>1942.8330000000001</c:v>
                </c:pt>
                <c:pt idx="593">
                  <c:v>1942.9169999999999</c:v>
                </c:pt>
                <c:pt idx="594">
                  <c:v>1943</c:v>
                </c:pt>
                <c:pt idx="595">
                  <c:v>1943.0830000000001</c:v>
                </c:pt>
                <c:pt idx="596">
                  <c:v>1943.1669999999999</c:v>
                </c:pt>
                <c:pt idx="597">
                  <c:v>1943.25</c:v>
                </c:pt>
                <c:pt idx="598">
                  <c:v>1943.3330000000001</c:v>
                </c:pt>
                <c:pt idx="599">
                  <c:v>1943.4169999999999</c:v>
                </c:pt>
                <c:pt idx="600">
                  <c:v>1943.5</c:v>
                </c:pt>
                <c:pt idx="601">
                  <c:v>1943.5830000000001</c:v>
                </c:pt>
                <c:pt idx="602">
                  <c:v>1943.6669999999999</c:v>
                </c:pt>
                <c:pt idx="603">
                  <c:v>1943.75</c:v>
                </c:pt>
                <c:pt idx="604">
                  <c:v>1943.8330000000001</c:v>
                </c:pt>
                <c:pt idx="605">
                  <c:v>1943.9169999999999</c:v>
                </c:pt>
                <c:pt idx="606">
                  <c:v>1944</c:v>
                </c:pt>
                <c:pt idx="607">
                  <c:v>1944.0830000000001</c:v>
                </c:pt>
                <c:pt idx="608">
                  <c:v>1944.1669999999999</c:v>
                </c:pt>
                <c:pt idx="609">
                  <c:v>1944.25</c:v>
                </c:pt>
                <c:pt idx="610">
                  <c:v>1944.3330000000001</c:v>
                </c:pt>
                <c:pt idx="611">
                  <c:v>1944.4169999999999</c:v>
                </c:pt>
                <c:pt idx="612">
                  <c:v>1944.5</c:v>
                </c:pt>
                <c:pt idx="613">
                  <c:v>1944.5830000000001</c:v>
                </c:pt>
                <c:pt idx="614">
                  <c:v>1944.6669999999999</c:v>
                </c:pt>
                <c:pt idx="615">
                  <c:v>1944.75</c:v>
                </c:pt>
                <c:pt idx="616">
                  <c:v>1944.8330000000001</c:v>
                </c:pt>
                <c:pt idx="617">
                  <c:v>1944.9169999999999</c:v>
                </c:pt>
                <c:pt idx="618">
                  <c:v>1945</c:v>
                </c:pt>
                <c:pt idx="619">
                  <c:v>1945.0830000000001</c:v>
                </c:pt>
                <c:pt idx="620">
                  <c:v>1945.1669999999999</c:v>
                </c:pt>
                <c:pt idx="621">
                  <c:v>1945.25</c:v>
                </c:pt>
                <c:pt idx="622">
                  <c:v>1945.3330000000001</c:v>
                </c:pt>
                <c:pt idx="623">
                  <c:v>1945.4169999999999</c:v>
                </c:pt>
                <c:pt idx="624">
                  <c:v>1945.5</c:v>
                </c:pt>
                <c:pt idx="625">
                  <c:v>1945.5830000000001</c:v>
                </c:pt>
                <c:pt idx="626">
                  <c:v>1945.6669999999999</c:v>
                </c:pt>
                <c:pt idx="627">
                  <c:v>1945.75</c:v>
                </c:pt>
                <c:pt idx="628">
                  <c:v>1945.8330000000001</c:v>
                </c:pt>
                <c:pt idx="629">
                  <c:v>1945.9169999999999</c:v>
                </c:pt>
                <c:pt idx="630">
                  <c:v>1946</c:v>
                </c:pt>
                <c:pt idx="631">
                  <c:v>1946.0830000000001</c:v>
                </c:pt>
                <c:pt idx="632">
                  <c:v>1946.1669999999999</c:v>
                </c:pt>
                <c:pt idx="633">
                  <c:v>1946.25</c:v>
                </c:pt>
                <c:pt idx="634">
                  <c:v>1946.3330000000001</c:v>
                </c:pt>
                <c:pt idx="635">
                  <c:v>1946.4169999999999</c:v>
                </c:pt>
                <c:pt idx="636">
                  <c:v>1946.5</c:v>
                </c:pt>
                <c:pt idx="637">
                  <c:v>1946.5830000000001</c:v>
                </c:pt>
                <c:pt idx="638">
                  <c:v>1946.6669999999999</c:v>
                </c:pt>
                <c:pt idx="639">
                  <c:v>1946.75</c:v>
                </c:pt>
                <c:pt idx="640">
                  <c:v>1946.8330000000001</c:v>
                </c:pt>
                <c:pt idx="641">
                  <c:v>1946.9169999999999</c:v>
                </c:pt>
                <c:pt idx="642">
                  <c:v>1947</c:v>
                </c:pt>
                <c:pt idx="643">
                  <c:v>1947.0830000000001</c:v>
                </c:pt>
                <c:pt idx="644">
                  <c:v>1947.1669999999999</c:v>
                </c:pt>
                <c:pt idx="645">
                  <c:v>1947.25</c:v>
                </c:pt>
                <c:pt idx="646">
                  <c:v>1947.3330000000001</c:v>
                </c:pt>
                <c:pt idx="647">
                  <c:v>1947.4169999999999</c:v>
                </c:pt>
                <c:pt idx="648">
                  <c:v>1947.5</c:v>
                </c:pt>
                <c:pt idx="649">
                  <c:v>1947.5830000000001</c:v>
                </c:pt>
                <c:pt idx="650">
                  <c:v>1947.6669999999999</c:v>
                </c:pt>
                <c:pt idx="651">
                  <c:v>1947.75</c:v>
                </c:pt>
                <c:pt idx="652">
                  <c:v>1947.8330000000001</c:v>
                </c:pt>
                <c:pt idx="653">
                  <c:v>1947.9169999999999</c:v>
                </c:pt>
                <c:pt idx="654">
                  <c:v>1948</c:v>
                </c:pt>
                <c:pt idx="655">
                  <c:v>1948.0830000000001</c:v>
                </c:pt>
                <c:pt idx="656">
                  <c:v>1948.1669999999999</c:v>
                </c:pt>
                <c:pt idx="657">
                  <c:v>1948.25</c:v>
                </c:pt>
                <c:pt idx="658">
                  <c:v>1948.3330000000001</c:v>
                </c:pt>
                <c:pt idx="659">
                  <c:v>1948.4169999999999</c:v>
                </c:pt>
                <c:pt idx="660">
                  <c:v>1948.5</c:v>
                </c:pt>
                <c:pt idx="661">
                  <c:v>1948.5830000000001</c:v>
                </c:pt>
                <c:pt idx="662">
                  <c:v>1948.6669999999999</c:v>
                </c:pt>
                <c:pt idx="663">
                  <c:v>1948.75</c:v>
                </c:pt>
                <c:pt idx="664">
                  <c:v>1948.8330000000001</c:v>
                </c:pt>
                <c:pt idx="665">
                  <c:v>1948.9169999999999</c:v>
                </c:pt>
                <c:pt idx="666">
                  <c:v>1949</c:v>
                </c:pt>
                <c:pt idx="667">
                  <c:v>1949.0830000000001</c:v>
                </c:pt>
                <c:pt idx="668">
                  <c:v>1949.1669999999999</c:v>
                </c:pt>
                <c:pt idx="669">
                  <c:v>1949.25</c:v>
                </c:pt>
                <c:pt idx="670">
                  <c:v>1949.3330000000001</c:v>
                </c:pt>
                <c:pt idx="671">
                  <c:v>1949.4169999999999</c:v>
                </c:pt>
                <c:pt idx="672">
                  <c:v>1949.5</c:v>
                </c:pt>
                <c:pt idx="673">
                  <c:v>1949.5830000000001</c:v>
                </c:pt>
                <c:pt idx="674">
                  <c:v>1949.6669999999999</c:v>
                </c:pt>
                <c:pt idx="675">
                  <c:v>1949.75</c:v>
                </c:pt>
                <c:pt idx="676">
                  <c:v>1949.8330000000001</c:v>
                </c:pt>
                <c:pt idx="677">
                  <c:v>1949.9169999999999</c:v>
                </c:pt>
                <c:pt idx="678">
                  <c:v>1950</c:v>
                </c:pt>
                <c:pt idx="679">
                  <c:v>1950.0830000000001</c:v>
                </c:pt>
                <c:pt idx="680">
                  <c:v>1950.1669999999999</c:v>
                </c:pt>
                <c:pt idx="681">
                  <c:v>1950.25</c:v>
                </c:pt>
                <c:pt idx="682">
                  <c:v>1950.3330000000001</c:v>
                </c:pt>
                <c:pt idx="683">
                  <c:v>1950.4169999999999</c:v>
                </c:pt>
                <c:pt idx="684">
                  <c:v>1950.5</c:v>
                </c:pt>
                <c:pt idx="685">
                  <c:v>1950.5830000000001</c:v>
                </c:pt>
                <c:pt idx="686">
                  <c:v>1950.6669999999999</c:v>
                </c:pt>
                <c:pt idx="687">
                  <c:v>1950.75</c:v>
                </c:pt>
                <c:pt idx="688">
                  <c:v>1950.8330000000001</c:v>
                </c:pt>
                <c:pt idx="689">
                  <c:v>1950.9169999999999</c:v>
                </c:pt>
                <c:pt idx="690">
                  <c:v>1951</c:v>
                </c:pt>
                <c:pt idx="691">
                  <c:v>1951.0830000000001</c:v>
                </c:pt>
                <c:pt idx="692">
                  <c:v>1951.1669999999999</c:v>
                </c:pt>
                <c:pt idx="693">
                  <c:v>1951.25</c:v>
                </c:pt>
                <c:pt idx="694">
                  <c:v>1951.3330000000001</c:v>
                </c:pt>
                <c:pt idx="695">
                  <c:v>1951.4169999999999</c:v>
                </c:pt>
                <c:pt idx="696">
                  <c:v>1951.5</c:v>
                </c:pt>
                <c:pt idx="697">
                  <c:v>1951.5830000000001</c:v>
                </c:pt>
                <c:pt idx="698">
                  <c:v>1951.6669999999999</c:v>
                </c:pt>
                <c:pt idx="699">
                  <c:v>1951.75</c:v>
                </c:pt>
                <c:pt idx="700">
                  <c:v>1951.8330000000001</c:v>
                </c:pt>
                <c:pt idx="701">
                  <c:v>1951.9169999999999</c:v>
                </c:pt>
                <c:pt idx="702">
                  <c:v>1952</c:v>
                </c:pt>
                <c:pt idx="703">
                  <c:v>1952.0830000000001</c:v>
                </c:pt>
                <c:pt idx="704">
                  <c:v>1952.1669999999999</c:v>
                </c:pt>
                <c:pt idx="705">
                  <c:v>1952.25</c:v>
                </c:pt>
                <c:pt idx="706">
                  <c:v>1952.3330000000001</c:v>
                </c:pt>
                <c:pt idx="707">
                  <c:v>1952.4169999999999</c:v>
                </c:pt>
                <c:pt idx="708">
                  <c:v>1952.5</c:v>
                </c:pt>
                <c:pt idx="709">
                  <c:v>1952.5830000000001</c:v>
                </c:pt>
                <c:pt idx="710">
                  <c:v>1952.6669999999999</c:v>
                </c:pt>
                <c:pt idx="711">
                  <c:v>1952.75</c:v>
                </c:pt>
                <c:pt idx="712">
                  <c:v>1952.8330000000001</c:v>
                </c:pt>
                <c:pt idx="713">
                  <c:v>1952.9169999999999</c:v>
                </c:pt>
                <c:pt idx="714">
                  <c:v>1953</c:v>
                </c:pt>
                <c:pt idx="715">
                  <c:v>1953.0830000000001</c:v>
                </c:pt>
                <c:pt idx="716">
                  <c:v>1953.1669999999999</c:v>
                </c:pt>
                <c:pt idx="717">
                  <c:v>1953.25</c:v>
                </c:pt>
                <c:pt idx="718">
                  <c:v>1953.3330000000001</c:v>
                </c:pt>
                <c:pt idx="719">
                  <c:v>1953.4169999999999</c:v>
                </c:pt>
                <c:pt idx="720">
                  <c:v>1953.5</c:v>
                </c:pt>
                <c:pt idx="721">
                  <c:v>1953.5830000000001</c:v>
                </c:pt>
                <c:pt idx="722">
                  <c:v>1953.6669999999999</c:v>
                </c:pt>
                <c:pt idx="723">
                  <c:v>1953.75</c:v>
                </c:pt>
                <c:pt idx="724">
                  <c:v>1953.8330000000001</c:v>
                </c:pt>
                <c:pt idx="725">
                  <c:v>1953.9169999999999</c:v>
                </c:pt>
                <c:pt idx="726">
                  <c:v>1954</c:v>
                </c:pt>
                <c:pt idx="727">
                  <c:v>1954.0830000000001</c:v>
                </c:pt>
                <c:pt idx="728">
                  <c:v>1954.1669999999999</c:v>
                </c:pt>
                <c:pt idx="729">
                  <c:v>1954.25</c:v>
                </c:pt>
                <c:pt idx="730">
                  <c:v>1954.3330000000001</c:v>
                </c:pt>
                <c:pt idx="731">
                  <c:v>1954.4169999999999</c:v>
                </c:pt>
                <c:pt idx="732">
                  <c:v>1954.5</c:v>
                </c:pt>
                <c:pt idx="733">
                  <c:v>1954.5830000000001</c:v>
                </c:pt>
                <c:pt idx="734">
                  <c:v>1954.6669999999999</c:v>
                </c:pt>
                <c:pt idx="735">
                  <c:v>1954.75</c:v>
                </c:pt>
                <c:pt idx="736">
                  <c:v>1954.8330000000001</c:v>
                </c:pt>
                <c:pt idx="737">
                  <c:v>1954.9169999999999</c:v>
                </c:pt>
                <c:pt idx="738">
                  <c:v>1955</c:v>
                </c:pt>
                <c:pt idx="739">
                  <c:v>1955.0830000000001</c:v>
                </c:pt>
                <c:pt idx="740">
                  <c:v>1955.1669999999999</c:v>
                </c:pt>
                <c:pt idx="741">
                  <c:v>1955.25</c:v>
                </c:pt>
                <c:pt idx="742">
                  <c:v>1955.3330000000001</c:v>
                </c:pt>
                <c:pt idx="743">
                  <c:v>1955.4169999999999</c:v>
                </c:pt>
                <c:pt idx="744">
                  <c:v>1955.5</c:v>
                </c:pt>
                <c:pt idx="745">
                  <c:v>1955.5830000000001</c:v>
                </c:pt>
                <c:pt idx="746">
                  <c:v>1955.6669999999999</c:v>
                </c:pt>
                <c:pt idx="747">
                  <c:v>1955.75</c:v>
                </c:pt>
                <c:pt idx="748">
                  <c:v>1955.8330000000001</c:v>
                </c:pt>
                <c:pt idx="749">
                  <c:v>1955.9169999999999</c:v>
                </c:pt>
                <c:pt idx="750">
                  <c:v>1956</c:v>
                </c:pt>
                <c:pt idx="751">
                  <c:v>1956.0830000000001</c:v>
                </c:pt>
                <c:pt idx="752">
                  <c:v>1956.1669999999999</c:v>
                </c:pt>
                <c:pt idx="753">
                  <c:v>1956.25</c:v>
                </c:pt>
                <c:pt idx="754">
                  <c:v>1956.3330000000001</c:v>
                </c:pt>
                <c:pt idx="755">
                  <c:v>1956.4169999999999</c:v>
                </c:pt>
                <c:pt idx="756">
                  <c:v>1956.5</c:v>
                </c:pt>
                <c:pt idx="757">
                  <c:v>1956.5830000000001</c:v>
                </c:pt>
                <c:pt idx="758">
                  <c:v>1956.6669999999999</c:v>
                </c:pt>
                <c:pt idx="759">
                  <c:v>1956.75</c:v>
                </c:pt>
                <c:pt idx="760">
                  <c:v>1956.8330000000001</c:v>
                </c:pt>
                <c:pt idx="761">
                  <c:v>1956.9169999999999</c:v>
                </c:pt>
                <c:pt idx="762">
                  <c:v>1957</c:v>
                </c:pt>
                <c:pt idx="763">
                  <c:v>1957.0830000000001</c:v>
                </c:pt>
                <c:pt idx="764">
                  <c:v>1957.1669999999999</c:v>
                </c:pt>
                <c:pt idx="765">
                  <c:v>1957.25</c:v>
                </c:pt>
                <c:pt idx="766">
                  <c:v>1957.3330000000001</c:v>
                </c:pt>
                <c:pt idx="767">
                  <c:v>1957.4169999999999</c:v>
                </c:pt>
                <c:pt idx="768">
                  <c:v>1957.5</c:v>
                </c:pt>
                <c:pt idx="769">
                  <c:v>1957.5830000000001</c:v>
                </c:pt>
                <c:pt idx="770">
                  <c:v>1957.6669999999999</c:v>
                </c:pt>
                <c:pt idx="771">
                  <c:v>1957.75</c:v>
                </c:pt>
                <c:pt idx="772">
                  <c:v>1957.8330000000001</c:v>
                </c:pt>
                <c:pt idx="773">
                  <c:v>1957.9169999999999</c:v>
                </c:pt>
                <c:pt idx="774">
                  <c:v>1958</c:v>
                </c:pt>
                <c:pt idx="775">
                  <c:v>1958.0830000000001</c:v>
                </c:pt>
                <c:pt idx="776">
                  <c:v>1958.1669999999999</c:v>
                </c:pt>
                <c:pt idx="777">
                  <c:v>1958.25</c:v>
                </c:pt>
                <c:pt idx="778">
                  <c:v>1958.3330000000001</c:v>
                </c:pt>
                <c:pt idx="779">
                  <c:v>1958.4169999999999</c:v>
                </c:pt>
                <c:pt idx="780">
                  <c:v>1958.5</c:v>
                </c:pt>
                <c:pt idx="781">
                  <c:v>1958.5830000000001</c:v>
                </c:pt>
                <c:pt idx="782">
                  <c:v>1958.6669999999999</c:v>
                </c:pt>
                <c:pt idx="783">
                  <c:v>1958.75</c:v>
                </c:pt>
                <c:pt idx="784">
                  <c:v>1958.8330000000001</c:v>
                </c:pt>
                <c:pt idx="785">
                  <c:v>1958.9169999999999</c:v>
                </c:pt>
                <c:pt idx="786">
                  <c:v>1959</c:v>
                </c:pt>
                <c:pt idx="787">
                  <c:v>1959.0830000000001</c:v>
                </c:pt>
                <c:pt idx="788">
                  <c:v>1959.1669999999999</c:v>
                </c:pt>
                <c:pt idx="789">
                  <c:v>1959.25</c:v>
                </c:pt>
                <c:pt idx="790">
                  <c:v>1959.3330000000001</c:v>
                </c:pt>
                <c:pt idx="791">
                  <c:v>1959.4169999999999</c:v>
                </c:pt>
                <c:pt idx="792">
                  <c:v>1959.5</c:v>
                </c:pt>
                <c:pt idx="793">
                  <c:v>1959.5830000000001</c:v>
                </c:pt>
                <c:pt idx="794">
                  <c:v>1959.6669999999999</c:v>
                </c:pt>
                <c:pt idx="795">
                  <c:v>1959.75</c:v>
                </c:pt>
                <c:pt idx="796">
                  <c:v>1959.8330000000001</c:v>
                </c:pt>
                <c:pt idx="797">
                  <c:v>1959.9169999999999</c:v>
                </c:pt>
                <c:pt idx="798">
                  <c:v>1960</c:v>
                </c:pt>
                <c:pt idx="799">
                  <c:v>1960.0830000000001</c:v>
                </c:pt>
                <c:pt idx="800">
                  <c:v>1960.1669999999999</c:v>
                </c:pt>
                <c:pt idx="801">
                  <c:v>1960.25</c:v>
                </c:pt>
                <c:pt idx="802">
                  <c:v>1960.3330000000001</c:v>
                </c:pt>
                <c:pt idx="803">
                  <c:v>1960.4169999999999</c:v>
                </c:pt>
                <c:pt idx="804">
                  <c:v>1960.5</c:v>
                </c:pt>
                <c:pt idx="805">
                  <c:v>1960.5830000000001</c:v>
                </c:pt>
                <c:pt idx="806">
                  <c:v>1960.6669999999999</c:v>
                </c:pt>
                <c:pt idx="807">
                  <c:v>1960.75</c:v>
                </c:pt>
                <c:pt idx="808">
                  <c:v>1960.8330000000001</c:v>
                </c:pt>
                <c:pt idx="809">
                  <c:v>1960.9169999999999</c:v>
                </c:pt>
                <c:pt idx="810">
                  <c:v>1961</c:v>
                </c:pt>
                <c:pt idx="811">
                  <c:v>1961.0830000000001</c:v>
                </c:pt>
                <c:pt idx="812">
                  <c:v>1961.1669999999999</c:v>
                </c:pt>
                <c:pt idx="813">
                  <c:v>1961.25</c:v>
                </c:pt>
                <c:pt idx="814">
                  <c:v>1961.3330000000001</c:v>
                </c:pt>
                <c:pt idx="815">
                  <c:v>1961.4169999999999</c:v>
                </c:pt>
                <c:pt idx="816">
                  <c:v>1961.5</c:v>
                </c:pt>
                <c:pt idx="817">
                  <c:v>1961.5830000000001</c:v>
                </c:pt>
                <c:pt idx="818">
                  <c:v>1961.6669999999999</c:v>
                </c:pt>
                <c:pt idx="819">
                  <c:v>1961.75</c:v>
                </c:pt>
                <c:pt idx="820">
                  <c:v>1961.8330000000001</c:v>
                </c:pt>
                <c:pt idx="821">
                  <c:v>1961.9169999999999</c:v>
                </c:pt>
                <c:pt idx="822">
                  <c:v>1962</c:v>
                </c:pt>
                <c:pt idx="823">
                  <c:v>1962.0830000000001</c:v>
                </c:pt>
                <c:pt idx="824">
                  <c:v>1962.1669999999999</c:v>
                </c:pt>
                <c:pt idx="825">
                  <c:v>1962.25</c:v>
                </c:pt>
                <c:pt idx="826">
                  <c:v>1962.3330000000001</c:v>
                </c:pt>
                <c:pt idx="827">
                  <c:v>1962.4169999999999</c:v>
                </c:pt>
                <c:pt idx="828">
                  <c:v>1962.5</c:v>
                </c:pt>
                <c:pt idx="829">
                  <c:v>1962.5830000000001</c:v>
                </c:pt>
                <c:pt idx="830">
                  <c:v>1962.6669999999999</c:v>
                </c:pt>
                <c:pt idx="831">
                  <c:v>1962.75</c:v>
                </c:pt>
                <c:pt idx="832">
                  <c:v>1962.8330000000001</c:v>
                </c:pt>
                <c:pt idx="833">
                  <c:v>1962.9169999999999</c:v>
                </c:pt>
                <c:pt idx="834">
                  <c:v>1963</c:v>
                </c:pt>
                <c:pt idx="835">
                  <c:v>1963.0830000000001</c:v>
                </c:pt>
                <c:pt idx="836">
                  <c:v>1963.1669999999999</c:v>
                </c:pt>
                <c:pt idx="837">
                  <c:v>1963.25</c:v>
                </c:pt>
                <c:pt idx="838">
                  <c:v>1963.3330000000001</c:v>
                </c:pt>
                <c:pt idx="839">
                  <c:v>1963.4169999999999</c:v>
                </c:pt>
                <c:pt idx="840">
                  <c:v>1963.5</c:v>
                </c:pt>
                <c:pt idx="841">
                  <c:v>1963.5830000000001</c:v>
                </c:pt>
                <c:pt idx="842">
                  <c:v>1963.6669999999999</c:v>
                </c:pt>
                <c:pt idx="843">
                  <c:v>1963.75</c:v>
                </c:pt>
                <c:pt idx="844">
                  <c:v>1963.8330000000001</c:v>
                </c:pt>
                <c:pt idx="845">
                  <c:v>1963.9169999999999</c:v>
                </c:pt>
                <c:pt idx="846">
                  <c:v>1964</c:v>
                </c:pt>
                <c:pt idx="847">
                  <c:v>1964.0830000000001</c:v>
                </c:pt>
                <c:pt idx="848">
                  <c:v>1964.1669999999999</c:v>
                </c:pt>
                <c:pt idx="849">
                  <c:v>1964.25</c:v>
                </c:pt>
                <c:pt idx="850">
                  <c:v>1964.3330000000001</c:v>
                </c:pt>
                <c:pt idx="851">
                  <c:v>1964.4169999999999</c:v>
                </c:pt>
                <c:pt idx="852">
                  <c:v>1964.5</c:v>
                </c:pt>
                <c:pt idx="853">
                  <c:v>1964.5830000000001</c:v>
                </c:pt>
                <c:pt idx="854">
                  <c:v>1964.6669999999999</c:v>
                </c:pt>
                <c:pt idx="855">
                  <c:v>1964.75</c:v>
                </c:pt>
                <c:pt idx="856">
                  <c:v>1964.8330000000001</c:v>
                </c:pt>
                <c:pt idx="857">
                  <c:v>1964.9169999999999</c:v>
                </c:pt>
                <c:pt idx="858">
                  <c:v>1965</c:v>
                </c:pt>
                <c:pt idx="859">
                  <c:v>1965.0830000000001</c:v>
                </c:pt>
                <c:pt idx="860">
                  <c:v>1965.1669999999999</c:v>
                </c:pt>
                <c:pt idx="861">
                  <c:v>1965.25</c:v>
                </c:pt>
                <c:pt idx="862">
                  <c:v>1965.3330000000001</c:v>
                </c:pt>
                <c:pt idx="863">
                  <c:v>1965.4169999999999</c:v>
                </c:pt>
                <c:pt idx="864">
                  <c:v>1965.5</c:v>
                </c:pt>
                <c:pt idx="865">
                  <c:v>1965.5830000000001</c:v>
                </c:pt>
                <c:pt idx="866">
                  <c:v>1965.6669999999999</c:v>
                </c:pt>
                <c:pt idx="867">
                  <c:v>1965.75</c:v>
                </c:pt>
                <c:pt idx="868">
                  <c:v>1965.8330000000001</c:v>
                </c:pt>
                <c:pt idx="869">
                  <c:v>1965.9169999999999</c:v>
                </c:pt>
                <c:pt idx="870">
                  <c:v>1966</c:v>
                </c:pt>
                <c:pt idx="871">
                  <c:v>1966.0830000000001</c:v>
                </c:pt>
                <c:pt idx="872">
                  <c:v>1966.1669999999999</c:v>
                </c:pt>
                <c:pt idx="873">
                  <c:v>1966.25</c:v>
                </c:pt>
                <c:pt idx="874">
                  <c:v>1966.3330000000001</c:v>
                </c:pt>
                <c:pt idx="875">
                  <c:v>1966.4169999999999</c:v>
                </c:pt>
                <c:pt idx="876">
                  <c:v>1966.5</c:v>
                </c:pt>
                <c:pt idx="877">
                  <c:v>1966.5830000000001</c:v>
                </c:pt>
                <c:pt idx="878">
                  <c:v>1966.6669999999999</c:v>
                </c:pt>
                <c:pt idx="879">
                  <c:v>1966.75</c:v>
                </c:pt>
                <c:pt idx="880">
                  <c:v>1966.8330000000001</c:v>
                </c:pt>
                <c:pt idx="881">
                  <c:v>1966.9169999999999</c:v>
                </c:pt>
                <c:pt idx="882">
                  <c:v>1967</c:v>
                </c:pt>
                <c:pt idx="883">
                  <c:v>1967.0830000000001</c:v>
                </c:pt>
                <c:pt idx="884">
                  <c:v>1967.1669999999999</c:v>
                </c:pt>
                <c:pt idx="885">
                  <c:v>1967.25</c:v>
                </c:pt>
                <c:pt idx="886">
                  <c:v>1967.3330000000001</c:v>
                </c:pt>
                <c:pt idx="887">
                  <c:v>1967.4169999999999</c:v>
                </c:pt>
                <c:pt idx="888">
                  <c:v>1967.5</c:v>
                </c:pt>
                <c:pt idx="889">
                  <c:v>1967.5830000000001</c:v>
                </c:pt>
                <c:pt idx="890">
                  <c:v>1967.6669999999999</c:v>
                </c:pt>
                <c:pt idx="891">
                  <c:v>1967.75</c:v>
                </c:pt>
                <c:pt idx="892">
                  <c:v>1967.8330000000001</c:v>
                </c:pt>
                <c:pt idx="893">
                  <c:v>1967.9169999999999</c:v>
                </c:pt>
                <c:pt idx="894">
                  <c:v>1968</c:v>
                </c:pt>
                <c:pt idx="895">
                  <c:v>1968.0830000000001</c:v>
                </c:pt>
                <c:pt idx="896">
                  <c:v>1968.1669999999999</c:v>
                </c:pt>
                <c:pt idx="897">
                  <c:v>1968.25</c:v>
                </c:pt>
                <c:pt idx="898">
                  <c:v>1968.3330000000001</c:v>
                </c:pt>
                <c:pt idx="899">
                  <c:v>1968.4169999999999</c:v>
                </c:pt>
                <c:pt idx="900">
                  <c:v>1968.5</c:v>
                </c:pt>
                <c:pt idx="901">
                  <c:v>1968.5830000000001</c:v>
                </c:pt>
                <c:pt idx="902">
                  <c:v>1968.6669999999999</c:v>
                </c:pt>
                <c:pt idx="903">
                  <c:v>1968.75</c:v>
                </c:pt>
                <c:pt idx="904">
                  <c:v>1968.8330000000001</c:v>
                </c:pt>
                <c:pt idx="905">
                  <c:v>1968.9169999999999</c:v>
                </c:pt>
                <c:pt idx="906">
                  <c:v>1969</c:v>
                </c:pt>
                <c:pt idx="907">
                  <c:v>1969.0830000000001</c:v>
                </c:pt>
                <c:pt idx="908">
                  <c:v>1969.1669999999999</c:v>
                </c:pt>
                <c:pt idx="909">
                  <c:v>1969.25</c:v>
                </c:pt>
                <c:pt idx="910">
                  <c:v>1969.3330000000001</c:v>
                </c:pt>
                <c:pt idx="911">
                  <c:v>1969.4169999999999</c:v>
                </c:pt>
                <c:pt idx="912">
                  <c:v>1969.5</c:v>
                </c:pt>
                <c:pt idx="913">
                  <c:v>1969.5830000000001</c:v>
                </c:pt>
                <c:pt idx="914">
                  <c:v>1969.6669999999999</c:v>
                </c:pt>
                <c:pt idx="915">
                  <c:v>1969.75</c:v>
                </c:pt>
                <c:pt idx="916">
                  <c:v>1969.8330000000001</c:v>
                </c:pt>
                <c:pt idx="917">
                  <c:v>1969.9169999999999</c:v>
                </c:pt>
                <c:pt idx="918">
                  <c:v>1970</c:v>
                </c:pt>
                <c:pt idx="919">
                  <c:v>1970.0830000000001</c:v>
                </c:pt>
                <c:pt idx="920">
                  <c:v>1970.1669999999999</c:v>
                </c:pt>
                <c:pt idx="921">
                  <c:v>1970.25</c:v>
                </c:pt>
                <c:pt idx="922">
                  <c:v>1970.3330000000001</c:v>
                </c:pt>
                <c:pt idx="923">
                  <c:v>1970.4169999999999</c:v>
                </c:pt>
                <c:pt idx="924">
                  <c:v>1970.5</c:v>
                </c:pt>
                <c:pt idx="925">
                  <c:v>1970.5830000000001</c:v>
                </c:pt>
                <c:pt idx="926">
                  <c:v>1970.6669999999999</c:v>
                </c:pt>
                <c:pt idx="927">
                  <c:v>1970.75</c:v>
                </c:pt>
                <c:pt idx="928">
                  <c:v>1970.8330000000001</c:v>
                </c:pt>
                <c:pt idx="929">
                  <c:v>1970.9169999999999</c:v>
                </c:pt>
                <c:pt idx="930">
                  <c:v>1971</c:v>
                </c:pt>
                <c:pt idx="931">
                  <c:v>1971.0830000000001</c:v>
                </c:pt>
                <c:pt idx="932">
                  <c:v>1971.1669999999999</c:v>
                </c:pt>
                <c:pt idx="933">
                  <c:v>1971.25</c:v>
                </c:pt>
                <c:pt idx="934">
                  <c:v>1971.3330000000001</c:v>
                </c:pt>
                <c:pt idx="935">
                  <c:v>1971.4169999999999</c:v>
                </c:pt>
                <c:pt idx="936">
                  <c:v>1971.5</c:v>
                </c:pt>
                <c:pt idx="937">
                  <c:v>1971.5830000000001</c:v>
                </c:pt>
                <c:pt idx="938">
                  <c:v>1971.6669999999999</c:v>
                </c:pt>
                <c:pt idx="939">
                  <c:v>1971.75</c:v>
                </c:pt>
                <c:pt idx="940">
                  <c:v>1971.8330000000001</c:v>
                </c:pt>
                <c:pt idx="941">
                  <c:v>1971.9169999999999</c:v>
                </c:pt>
                <c:pt idx="942">
                  <c:v>1972</c:v>
                </c:pt>
                <c:pt idx="943">
                  <c:v>1972.0830000000001</c:v>
                </c:pt>
                <c:pt idx="944">
                  <c:v>1972.1669999999999</c:v>
                </c:pt>
                <c:pt idx="945">
                  <c:v>1972.25</c:v>
                </c:pt>
                <c:pt idx="946">
                  <c:v>1972.3330000000001</c:v>
                </c:pt>
                <c:pt idx="947">
                  <c:v>1972.4169999999999</c:v>
                </c:pt>
                <c:pt idx="948">
                  <c:v>1972.5</c:v>
                </c:pt>
                <c:pt idx="949">
                  <c:v>1972.5830000000001</c:v>
                </c:pt>
                <c:pt idx="950">
                  <c:v>1972.6669999999999</c:v>
                </c:pt>
                <c:pt idx="951">
                  <c:v>1972.75</c:v>
                </c:pt>
                <c:pt idx="952">
                  <c:v>1972.8330000000001</c:v>
                </c:pt>
                <c:pt idx="953">
                  <c:v>1972.9169999999999</c:v>
                </c:pt>
                <c:pt idx="954">
                  <c:v>1973</c:v>
                </c:pt>
                <c:pt idx="955">
                  <c:v>1973.0830000000001</c:v>
                </c:pt>
                <c:pt idx="956">
                  <c:v>1973.1669999999999</c:v>
                </c:pt>
                <c:pt idx="957">
                  <c:v>1973.25</c:v>
                </c:pt>
                <c:pt idx="958">
                  <c:v>1973.3330000000001</c:v>
                </c:pt>
                <c:pt idx="959">
                  <c:v>1973.4169999999999</c:v>
                </c:pt>
                <c:pt idx="960">
                  <c:v>1973.5</c:v>
                </c:pt>
                <c:pt idx="961">
                  <c:v>1973.5830000000001</c:v>
                </c:pt>
                <c:pt idx="962">
                  <c:v>1973.6669999999999</c:v>
                </c:pt>
                <c:pt idx="963">
                  <c:v>1973.75</c:v>
                </c:pt>
                <c:pt idx="964">
                  <c:v>1973.8330000000001</c:v>
                </c:pt>
                <c:pt idx="965">
                  <c:v>1973.9169999999999</c:v>
                </c:pt>
                <c:pt idx="966">
                  <c:v>1974</c:v>
                </c:pt>
                <c:pt idx="967">
                  <c:v>1974.0830000000001</c:v>
                </c:pt>
                <c:pt idx="968">
                  <c:v>1974.1669999999999</c:v>
                </c:pt>
                <c:pt idx="969">
                  <c:v>1974.25</c:v>
                </c:pt>
                <c:pt idx="970">
                  <c:v>1974.3330000000001</c:v>
                </c:pt>
                <c:pt idx="971">
                  <c:v>1974.4169999999999</c:v>
                </c:pt>
                <c:pt idx="972">
                  <c:v>1974.5</c:v>
                </c:pt>
                <c:pt idx="973">
                  <c:v>1974.5830000000001</c:v>
                </c:pt>
                <c:pt idx="974">
                  <c:v>1974.6669999999999</c:v>
                </c:pt>
                <c:pt idx="975">
                  <c:v>1974.75</c:v>
                </c:pt>
                <c:pt idx="976">
                  <c:v>1974.8330000000001</c:v>
                </c:pt>
                <c:pt idx="977">
                  <c:v>1974.9169999999999</c:v>
                </c:pt>
                <c:pt idx="978">
                  <c:v>1975</c:v>
                </c:pt>
                <c:pt idx="979">
                  <c:v>1975.0830000000001</c:v>
                </c:pt>
                <c:pt idx="980">
                  <c:v>1975.1669999999999</c:v>
                </c:pt>
                <c:pt idx="981">
                  <c:v>1975.25</c:v>
                </c:pt>
                <c:pt idx="982">
                  <c:v>1975.3330000000001</c:v>
                </c:pt>
                <c:pt idx="983">
                  <c:v>1975.4169999999999</c:v>
                </c:pt>
                <c:pt idx="984">
                  <c:v>1975.5</c:v>
                </c:pt>
                <c:pt idx="985">
                  <c:v>1975.5830000000001</c:v>
                </c:pt>
                <c:pt idx="986">
                  <c:v>1975.6669999999999</c:v>
                </c:pt>
                <c:pt idx="987">
                  <c:v>1975.75</c:v>
                </c:pt>
                <c:pt idx="988">
                  <c:v>1975.8330000000001</c:v>
                </c:pt>
                <c:pt idx="989">
                  <c:v>1975.9169999999999</c:v>
                </c:pt>
                <c:pt idx="990">
                  <c:v>1976</c:v>
                </c:pt>
                <c:pt idx="991">
                  <c:v>1976.0830000000001</c:v>
                </c:pt>
                <c:pt idx="992">
                  <c:v>1976.1669999999999</c:v>
                </c:pt>
                <c:pt idx="993">
                  <c:v>1976.25</c:v>
                </c:pt>
                <c:pt idx="994">
                  <c:v>1976.3330000000001</c:v>
                </c:pt>
                <c:pt idx="995">
                  <c:v>1976.4169999999999</c:v>
                </c:pt>
                <c:pt idx="996">
                  <c:v>1976.5</c:v>
                </c:pt>
                <c:pt idx="997">
                  <c:v>1976.5830000000001</c:v>
                </c:pt>
                <c:pt idx="998">
                  <c:v>1976.6669999999999</c:v>
                </c:pt>
                <c:pt idx="999">
                  <c:v>1976.75</c:v>
                </c:pt>
                <c:pt idx="1000">
                  <c:v>1976.8330000000001</c:v>
                </c:pt>
                <c:pt idx="1001">
                  <c:v>1976.9169999999999</c:v>
                </c:pt>
                <c:pt idx="1002">
                  <c:v>1977</c:v>
                </c:pt>
                <c:pt idx="1003">
                  <c:v>1977.0830000000001</c:v>
                </c:pt>
                <c:pt idx="1004">
                  <c:v>1977.1669999999999</c:v>
                </c:pt>
                <c:pt idx="1005">
                  <c:v>1977.25</c:v>
                </c:pt>
                <c:pt idx="1006">
                  <c:v>1977.3330000000001</c:v>
                </c:pt>
                <c:pt idx="1007">
                  <c:v>1977.4169999999999</c:v>
                </c:pt>
                <c:pt idx="1008">
                  <c:v>1977.5</c:v>
                </c:pt>
                <c:pt idx="1009">
                  <c:v>1977.5830000000001</c:v>
                </c:pt>
                <c:pt idx="1010">
                  <c:v>1977.6669999999999</c:v>
                </c:pt>
                <c:pt idx="1011">
                  <c:v>1977.75</c:v>
                </c:pt>
                <c:pt idx="1012">
                  <c:v>1977.8330000000001</c:v>
                </c:pt>
                <c:pt idx="1013">
                  <c:v>1977.9169999999999</c:v>
                </c:pt>
                <c:pt idx="1014">
                  <c:v>1978</c:v>
                </c:pt>
                <c:pt idx="1015">
                  <c:v>1978.0830000000001</c:v>
                </c:pt>
                <c:pt idx="1016">
                  <c:v>1978.1669999999999</c:v>
                </c:pt>
                <c:pt idx="1017">
                  <c:v>1978.25</c:v>
                </c:pt>
                <c:pt idx="1018">
                  <c:v>1978.3330000000001</c:v>
                </c:pt>
                <c:pt idx="1019">
                  <c:v>1978.4169999999999</c:v>
                </c:pt>
                <c:pt idx="1020">
                  <c:v>1978.5</c:v>
                </c:pt>
                <c:pt idx="1021">
                  <c:v>1978.5830000000001</c:v>
                </c:pt>
                <c:pt idx="1022">
                  <c:v>1978.6669999999999</c:v>
                </c:pt>
                <c:pt idx="1023">
                  <c:v>1978.75</c:v>
                </c:pt>
                <c:pt idx="1024">
                  <c:v>1978.8330000000001</c:v>
                </c:pt>
                <c:pt idx="1025">
                  <c:v>1978.9169999999999</c:v>
                </c:pt>
                <c:pt idx="1026">
                  <c:v>1979</c:v>
                </c:pt>
                <c:pt idx="1027">
                  <c:v>1979.0830000000001</c:v>
                </c:pt>
                <c:pt idx="1028">
                  <c:v>1979.1669999999999</c:v>
                </c:pt>
                <c:pt idx="1029">
                  <c:v>1979.25</c:v>
                </c:pt>
                <c:pt idx="1030">
                  <c:v>1979.3330000000001</c:v>
                </c:pt>
                <c:pt idx="1031">
                  <c:v>1979.4169999999999</c:v>
                </c:pt>
                <c:pt idx="1032">
                  <c:v>1979.5</c:v>
                </c:pt>
                <c:pt idx="1033">
                  <c:v>1979.5830000000001</c:v>
                </c:pt>
                <c:pt idx="1034">
                  <c:v>1979.6669999999999</c:v>
                </c:pt>
                <c:pt idx="1035">
                  <c:v>1979.75</c:v>
                </c:pt>
                <c:pt idx="1036">
                  <c:v>1979.8330000000001</c:v>
                </c:pt>
                <c:pt idx="1037">
                  <c:v>1979.9169999999999</c:v>
                </c:pt>
                <c:pt idx="1038">
                  <c:v>1980</c:v>
                </c:pt>
                <c:pt idx="1039">
                  <c:v>1980.0830000000001</c:v>
                </c:pt>
                <c:pt idx="1040">
                  <c:v>1980.1669999999999</c:v>
                </c:pt>
                <c:pt idx="1041">
                  <c:v>1980.25</c:v>
                </c:pt>
                <c:pt idx="1042">
                  <c:v>1980.3330000000001</c:v>
                </c:pt>
                <c:pt idx="1043">
                  <c:v>1980.4169999999999</c:v>
                </c:pt>
                <c:pt idx="1044">
                  <c:v>1980.5</c:v>
                </c:pt>
                <c:pt idx="1045">
                  <c:v>1980.5830000000001</c:v>
                </c:pt>
                <c:pt idx="1046">
                  <c:v>1980.6669999999999</c:v>
                </c:pt>
                <c:pt idx="1047">
                  <c:v>1980.75</c:v>
                </c:pt>
                <c:pt idx="1048">
                  <c:v>1980.8330000000001</c:v>
                </c:pt>
                <c:pt idx="1049">
                  <c:v>1980.9169999999999</c:v>
                </c:pt>
                <c:pt idx="1050">
                  <c:v>1981</c:v>
                </c:pt>
                <c:pt idx="1051">
                  <c:v>1981.0830000000001</c:v>
                </c:pt>
                <c:pt idx="1052">
                  <c:v>1981.1669999999999</c:v>
                </c:pt>
                <c:pt idx="1053">
                  <c:v>1981.25</c:v>
                </c:pt>
                <c:pt idx="1054">
                  <c:v>1981.3330000000001</c:v>
                </c:pt>
                <c:pt idx="1055">
                  <c:v>1981.4169999999999</c:v>
                </c:pt>
                <c:pt idx="1056">
                  <c:v>1981.5</c:v>
                </c:pt>
                <c:pt idx="1057">
                  <c:v>1981.5830000000001</c:v>
                </c:pt>
                <c:pt idx="1058">
                  <c:v>1981.6669999999999</c:v>
                </c:pt>
                <c:pt idx="1059">
                  <c:v>1981.75</c:v>
                </c:pt>
                <c:pt idx="1060">
                  <c:v>1981.8330000000001</c:v>
                </c:pt>
                <c:pt idx="1061">
                  <c:v>1981.9169999999999</c:v>
                </c:pt>
                <c:pt idx="1062">
                  <c:v>1982</c:v>
                </c:pt>
                <c:pt idx="1063">
                  <c:v>1982.0830000000001</c:v>
                </c:pt>
                <c:pt idx="1064">
                  <c:v>1982.1669999999999</c:v>
                </c:pt>
                <c:pt idx="1065">
                  <c:v>1982.25</c:v>
                </c:pt>
                <c:pt idx="1066">
                  <c:v>1982.3330000000001</c:v>
                </c:pt>
                <c:pt idx="1067">
                  <c:v>1982.4169999999999</c:v>
                </c:pt>
                <c:pt idx="1068">
                  <c:v>1982.5</c:v>
                </c:pt>
                <c:pt idx="1069">
                  <c:v>1982.5830000000001</c:v>
                </c:pt>
                <c:pt idx="1070">
                  <c:v>1982.6669999999999</c:v>
                </c:pt>
                <c:pt idx="1071">
                  <c:v>1982.75</c:v>
                </c:pt>
                <c:pt idx="1072">
                  <c:v>1982.8330000000001</c:v>
                </c:pt>
                <c:pt idx="1073">
                  <c:v>1982.9169999999999</c:v>
                </c:pt>
                <c:pt idx="1074">
                  <c:v>1983</c:v>
                </c:pt>
                <c:pt idx="1075">
                  <c:v>1983.0830000000001</c:v>
                </c:pt>
                <c:pt idx="1076">
                  <c:v>1983.1669999999999</c:v>
                </c:pt>
                <c:pt idx="1077">
                  <c:v>1983.25</c:v>
                </c:pt>
                <c:pt idx="1078">
                  <c:v>1983.3330000000001</c:v>
                </c:pt>
                <c:pt idx="1079">
                  <c:v>1983.4169999999999</c:v>
                </c:pt>
                <c:pt idx="1080">
                  <c:v>1983.5</c:v>
                </c:pt>
                <c:pt idx="1081">
                  <c:v>1983.5830000000001</c:v>
                </c:pt>
                <c:pt idx="1082">
                  <c:v>1983.6669999999999</c:v>
                </c:pt>
                <c:pt idx="1083">
                  <c:v>1983.75</c:v>
                </c:pt>
                <c:pt idx="1084">
                  <c:v>1983.8330000000001</c:v>
                </c:pt>
                <c:pt idx="1085">
                  <c:v>1983.9169999999999</c:v>
                </c:pt>
                <c:pt idx="1086">
                  <c:v>1984</c:v>
                </c:pt>
                <c:pt idx="1087">
                  <c:v>1984.0830000000001</c:v>
                </c:pt>
                <c:pt idx="1088">
                  <c:v>1984.1669999999999</c:v>
                </c:pt>
                <c:pt idx="1089">
                  <c:v>1984.25</c:v>
                </c:pt>
                <c:pt idx="1090">
                  <c:v>1984.3330000000001</c:v>
                </c:pt>
                <c:pt idx="1091">
                  <c:v>1984.4169999999999</c:v>
                </c:pt>
                <c:pt idx="1092">
                  <c:v>1984.5</c:v>
                </c:pt>
                <c:pt idx="1093">
                  <c:v>1984.5830000000001</c:v>
                </c:pt>
                <c:pt idx="1094">
                  <c:v>1984.6669999999999</c:v>
                </c:pt>
                <c:pt idx="1095">
                  <c:v>1984.75</c:v>
                </c:pt>
                <c:pt idx="1096">
                  <c:v>1984.8330000000001</c:v>
                </c:pt>
                <c:pt idx="1097">
                  <c:v>1984.9169999999999</c:v>
                </c:pt>
                <c:pt idx="1098">
                  <c:v>1985</c:v>
                </c:pt>
                <c:pt idx="1099">
                  <c:v>1985.0830000000001</c:v>
                </c:pt>
                <c:pt idx="1100">
                  <c:v>1985.1669999999999</c:v>
                </c:pt>
                <c:pt idx="1101">
                  <c:v>1985.25</c:v>
                </c:pt>
                <c:pt idx="1102">
                  <c:v>1985.3330000000001</c:v>
                </c:pt>
                <c:pt idx="1103">
                  <c:v>1985.4169999999999</c:v>
                </c:pt>
                <c:pt idx="1104">
                  <c:v>1985.5</c:v>
                </c:pt>
                <c:pt idx="1105">
                  <c:v>1985.5830000000001</c:v>
                </c:pt>
                <c:pt idx="1106">
                  <c:v>1985.6669999999999</c:v>
                </c:pt>
                <c:pt idx="1107">
                  <c:v>1985.75</c:v>
                </c:pt>
                <c:pt idx="1108">
                  <c:v>1985.8330000000001</c:v>
                </c:pt>
                <c:pt idx="1109">
                  <c:v>1985.9169999999999</c:v>
                </c:pt>
                <c:pt idx="1110">
                  <c:v>1986</c:v>
                </c:pt>
                <c:pt idx="1111">
                  <c:v>1986.0830000000001</c:v>
                </c:pt>
                <c:pt idx="1112">
                  <c:v>1986.1669999999999</c:v>
                </c:pt>
                <c:pt idx="1113">
                  <c:v>1986.25</c:v>
                </c:pt>
                <c:pt idx="1114">
                  <c:v>1986.3330000000001</c:v>
                </c:pt>
                <c:pt idx="1115">
                  <c:v>1986.4169999999999</c:v>
                </c:pt>
                <c:pt idx="1116">
                  <c:v>1986.5</c:v>
                </c:pt>
                <c:pt idx="1117">
                  <c:v>1986.5830000000001</c:v>
                </c:pt>
                <c:pt idx="1118">
                  <c:v>1986.6669999999999</c:v>
                </c:pt>
                <c:pt idx="1119">
                  <c:v>1986.75</c:v>
                </c:pt>
                <c:pt idx="1120">
                  <c:v>1986.8330000000001</c:v>
                </c:pt>
                <c:pt idx="1121">
                  <c:v>1986.9169999999999</c:v>
                </c:pt>
                <c:pt idx="1122">
                  <c:v>1987</c:v>
                </c:pt>
                <c:pt idx="1123">
                  <c:v>1987.0830000000001</c:v>
                </c:pt>
                <c:pt idx="1124">
                  <c:v>1987.1669999999999</c:v>
                </c:pt>
                <c:pt idx="1125">
                  <c:v>1987.25</c:v>
                </c:pt>
                <c:pt idx="1126">
                  <c:v>1987.3330000000001</c:v>
                </c:pt>
                <c:pt idx="1127">
                  <c:v>1987.4169999999999</c:v>
                </c:pt>
                <c:pt idx="1128">
                  <c:v>1987.5</c:v>
                </c:pt>
                <c:pt idx="1129">
                  <c:v>1987.5830000000001</c:v>
                </c:pt>
                <c:pt idx="1130">
                  <c:v>1987.6669999999999</c:v>
                </c:pt>
                <c:pt idx="1131">
                  <c:v>1987.75</c:v>
                </c:pt>
                <c:pt idx="1132">
                  <c:v>1987.8330000000001</c:v>
                </c:pt>
                <c:pt idx="1133">
                  <c:v>1987.9169999999999</c:v>
                </c:pt>
                <c:pt idx="1134">
                  <c:v>1988</c:v>
                </c:pt>
                <c:pt idx="1135">
                  <c:v>1988.0830000000001</c:v>
                </c:pt>
                <c:pt idx="1136">
                  <c:v>1988.1669999999999</c:v>
                </c:pt>
                <c:pt idx="1137">
                  <c:v>1988.25</c:v>
                </c:pt>
                <c:pt idx="1138">
                  <c:v>1988.3330000000001</c:v>
                </c:pt>
                <c:pt idx="1139">
                  <c:v>1988.4169999999999</c:v>
                </c:pt>
                <c:pt idx="1140">
                  <c:v>1988.5</c:v>
                </c:pt>
                <c:pt idx="1141">
                  <c:v>1988.5830000000001</c:v>
                </c:pt>
                <c:pt idx="1142">
                  <c:v>1988.6669999999999</c:v>
                </c:pt>
                <c:pt idx="1143">
                  <c:v>1988.75</c:v>
                </c:pt>
                <c:pt idx="1144">
                  <c:v>1988.8330000000001</c:v>
                </c:pt>
                <c:pt idx="1145">
                  <c:v>1988.9169999999999</c:v>
                </c:pt>
                <c:pt idx="1146">
                  <c:v>1989</c:v>
                </c:pt>
                <c:pt idx="1147">
                  <c:v>1989.0830000000001</c:v>
                </c:pt>
                <c:pt idx="1148">
                  <c:v>1989.1669999999999</c:v>
                </c:pt>
                <c:pt idx="1149">
                  <c:v>1989.25</c:v>
                </c:pt>
                <c:pt idx="1150">
                  <c:v>1989.3330000000001</c:v>
                </c:pt>
                <c:pt idx="1151">
                  <c:v>1989.4169999999999</c:v>
                </c:pt>
                <c:pt idx="1152">
                  <c:v>1989.5</c:v>
                </c:pt>
                <c:pt idx="1153">
                  <c:v>1989.5830000000001</c:v>
                </c:pt>
                <c:pt idx="1154">
                  <c:v>1989.6669999999999</c:v>
                </c:pt>
                <c:pt idx="1155">
                  <c:v>1989.75</c:v>
                </c:pt>
                <c:pt idx="1156">
                  <c:v>1989.8330000000001</c:v>
                </c:pt>
                <c:pt idx="1157">
                  <c:v>1989.9169999999999</c:v>
                </c:pt>
                <c:pt idx="1158">
                  <c:v>1990</c:v>
                </c:pt>
                <c:pt idx="1159">
                  <c:v>1990.0830000000001</c:v>
                </c:pt>
                <c:pt idx="1160">
                  <c:v>1990.1669999999999</c:v>
                </c:pt>
                <c:pt idx="1161">
                  <c:v>1990.25</c:v>
                </c:pt>
                <c:pt idx="1162">
                  <c:v>1990.3330000000001</c:v>
                </c:pt>
                <c:pt idx="1163">
                  <c:v>1990.4169999999999</c:v>
                </c:pt>
                <c:pt idx="1164">
                  <c:v>1990.5</c:v>
                </c:pt>
                <c:pt idx="1165">
                  <c:v>1990.5830000000001</c:v>
                </c:pt>
                <c:pt idx="1166">
                  <c:v>1990.6669999999999</c:v>
                </c:pt>
                <c:pt idx="1167">
                  <c:v>1990.75</c:v>
                </c:pt>
                <c:pt idx="1168">
                  <c:v>1990.8330000000001</c:v>
                </c:pt>
                <c:pt idx="1169">
                  <c:v>1990.9169999999999</c:v>
                </c:pt>
                <c:pt idx="1170">
                  <c:v>1991</c:v>
                </c:pt>
                <c:pt idx="1171">
                  <c:v>1991.0830000000001</c:v>
                </c:pt>
                <c:pt idx="1172">
                  <c:v>1991.1669999999999</c:v>
                </c:pt>
                <c:pt idx="1173">
                  <c:v>1991.25</c:v>
                </c:pt>
                <c:pt idx="1174">
                  <c:v>1991.3330000000001</c:v>
                </c:pt>
                <c:pt idx="1175">
                  <c:v>1991.4169999999999</c:v>
                </c:pt>
                <c:pt idx="1176">
                  <c:v>1991.5</c:v>
                </c:pt>
                <c:pt idx="1177">
                  <c:v>1991.5830000000001</c:v>
                </c:pt>
                <c:pt idx="1178">
                  <c:v>1991.6669999999999</c:v>
                </c:pt>
                <c:pt idx="1179">
                  <c:v>1991.75</c:v>
                </c:pt>
                <c:pt idx="1180">
                  <c:v>1991.8330000000001</c:v>
                </c:pt>
                <c:pt idx="1181">
                  <c:v>1991.9169999999999</c:v>
                </c:pt>
                <c:pt idx="1182">
                  <c:v>1992</c:v>
                </c:pt>
                <c:pt idx="1183">
                  <c:v>1992.0830000000001</c:v>
                </c:pt>
                <c:pt idx="1184">
                  <c:v>1992.1669999999999</c:v>
                </c:pt>
                <c:pt idx="1185">
                  <c:v>1992.25</c:v>
                </c:pt>
                <c:pt idx="1186">
                  <c:v>1992.3330000000001</c:v>
                </c:pt>
                <c:pt idx="1187">
                  <c:v>1992.4169999999999</c:v>
                </c:pt>
                <c:pt idx="1188">
                  <c:v>1992.5</c:v>
                </c:pt>
                <c:pt idx="1189">
                  <c:v>1992.5830000000001</c:v>
                </c:pt>
                <c:pt idx="1190">
                  <c:v>1992.6669999999999</c:v>
                </c:pt>
                <c:pt idx="1191">
                  <c:v>1992.75</c:v>
                </c:pt>
                <c:pt idx="1192">
                  <c:v>1992.8330000000001</c:v>
                </c:pt>
                <c:pt idx="1193">
                  <c:v>1992.9169999999999</c:v>
                </c:pt>
                <c:pt idx="1194">
                  <c:v>1993</c:v>
                </c:pt>
                <c:pt idx="1195">
                  <c:v>1993.0830000000001</c:v>
                </c:pt>
                <c:pt idx="1196">
                  <c:v>1993.1669999999999</c:v>
                </c:pt>
                <c:pt idx="1197">
                  <c:v>1993.25</c:v>
                </c:pt>
              </c:numCache>
            </c:numRef>
          </c:xVal>
          <c:yVal>
            <c:numRef>
              <c:f>huascaran!$V$5:$V$1202</c:f>
              <c:numCache>
                <c:formatCode>General</c:formatCode>
                <c:ptCount val="1198"/>
                <c:pt idx="0">
                  <c:v>-13.81</c:v>
                </c:pt>
                <c:pt idx="1">
                  <c:v>-13.66</c:v>
                </c:pt>
                <c:pt idx="2">
                  <c:v>-19</c:v>
                </c:pt>
                <c:pt idx="3">
                  <c:v>-16.04</c:v>
                </c:pt>
                <c:pt idx="4">
                  <c:v>-20.75</c:v>
                </c:pt>
                <c:pt idx="5">
                  <c:v>-24.99</c:v>
                </c:pt>
                <c:pt idx="6">
                  <c:v>-23.15</c:v>
                </c:pt>
                <c:pt idx="7">
                  <c:v>-19.38</c:v>
                </c:pt>
                <c:pt idx="8">
                  <c:v>-17.809999999999999</c:v>
                </c:pt>
                <c:pt idx="9">
                  <c:v>-17.45</c:v>
                </c:pt>
                <c:pt idx="10">
                  <c:v>-17.399999999999999</c:v>
                </c:pt>
                <c:pt idx="11">
                  <c:v>-17.89</c:v>
                </c:pt>
                <c:pt idx="12">
                  <c:v>-18.37</c:v>
                </c:pt>
                <c:pt idx="13">
                  <c:v>-12.3</c:v>
                </c:pt>
                <c:pt idx="14">
                  <c:v>-13.17</c:v>
                </c:pt>
                <c:pt idx="15">
                  <c:v>-14.04</c:v>
                </c:pt>
                <c:pt idx="16">
                  <c:v>-18.170000000000002</c:v>
                </c:pt>
                <c:pt idx="17">
                  <c:v>-19.579999999999998</c:v>
                </c:pt>
                <c:pt idx="18">
                  <c:v>-18.62</c:v>
                </c:pt>
                <c:pt idx="19">
                  <c:v>-17.649999999999999</c:v>
                </c:pt>
                <c:pt idx="20">
                  <c:v>-15.65</c:v>
                </c:pt>
                <c:pt idx="21">
                  <c:v>-14.43</c:v>
                </c:pt>
                <c:pt idx="22">
                  <c:v>-15.06</c:v>
                </c:pt>
                <c:pt idx="23">
                  <c:v>-15.47</c:v>
                </c:pt>
                <c:pt idx="24">
                  <c:v>-15.87</c:v>
                </c:pt>
                <c:pt idx="25">
                  <c:v>-13.61</c:v>
                </c:pt>
                <c:pt idx="26">
                  <c:v>-14.71</c:v>
                </c:pt>
                <c:pt idx="27">
                  <c:v>-17.03</c:v>
                </c:pt>
                <c:pt idx="28">
                  <c:v>-17.11</c:v>
                </c:pt>
                <c:pt idx="29">
                  <c:v>-17.850000000000001</c:v>
                </c:pt>
                <c:pt idx="30">
                  <c:v>-22.29</c:v>
                </c:pt>
                <c:pt idx="31">
                  <c:v>-19.64</c:v>
                </c:pt>
                <c:pt idx="32">
                  <c:v>-20.399999999999999</c:v>
                </c:pt>
                <c:pt idx="33">
                  <c:v>-20.440000000000001</c:v>
                </c:pt>
                <c:pt idx="34">
                  <c:v>-21.16</c:v>
                </c:pt>
                <c:pt idx="35">
                  <c:v>-24.71</c:v>
                </c:pt>
                <c:pt idx="36">
                  <c:v>-16.71</c:v>
                </c:pt>
                <c:pt idx="37">
                  <c:v>-7.91</c:v>
                </c:pt>
                <c:pt idx="38">
                  <c:v>-9.36</c:v>
                </c:pt>
                <c:pt idx="39">
                  <c:v>-10.3</c:v>
                </c:pt>
                <c:pt idx="40">
                  <c:v>-20.14</c:v>
                </c:pt>
                <c:pt idx="41">
                  <c:v>-25.47</c:v>
                </c:pt>
                <c:pt idx="42">
                  <c:v>-26.2</c:v>
                </c:pt>
                <c:pt idx="43">
                  <c:v>-25.78</c:v>
                </c:pt>
                <c:pt idx="44">
                  <c:v>-26.66</c:v>
                </c:pt>
                <c:pt idx="45">
                  <c:v>-27.53</c:v>
                </c:pt>
                <c:pt idx="46">
                  <c:v>-25.16</c:v>
                </c:pt>
                <c:pt idx="47">
                  <c:v>-21.39</c:v>
                </c:pt>
                <c:pt idx="48">
                  <c:v>-19.62</c:v>
                </c:pt>
                <c:pt idx="49">
                  <c:v>-13.29</c:v>
                </c:pt>
                <c:pt idx="50">
                  <c:v>-10.87</c:v>
                </c:pt>
                <c:pt idx="51">
                  <c:v>-16.93</c:v>
                </c:pt>
                <c:pt idx="52">
                  <c:v>-16.96</c:v>
                </c:pt>
                <c:pt idx="53">
                  <c:v>-15.58</c:v>
                </c:pt>
                <c:pt idx="54">
                  <c:v>-19.03</c:v>
                </c:pt>
                <c:pt idx="55">
                  <c:v>-20.34</c:v>
                </c:pt>
                <c:pt idx="56">
                  <c:v>-19.690000000000001</c:v>
                </c:pt>
                <c:pt idx="57">
                  <c:v>-19.03</c:v>
                </c:pt>
                <c:pt idx="58">
                  <c:v>-17.95</c:v>
                </c:pt>
                <c:pt idx="59">
                  <c:v>-11.93</c:v>
                </c:pt>
                <c:pt idx="60">
                  <c:v>-9.69</c:v>
                </c:pt>
                <c:pt idx="61">
                  <c:v>-10.6</c:v>
                </c:pt>
                <c:pt idx="62">
                  <c:v>-15.45</c:v>
                </c:pt>
                <c:pt idx="63">
                  <c:v>-14.68</c:v>
                </c:pt>
                <c:pt idx="64">
                  <c:v>-15.39</c:v>
                </c:pt>
                <c:pt idx="65">
                  <c:v>-17.38</c:v>
                </c:pt>
                <c:pt idx="66">
                  <c:v>-18.66</c:v>
                </c:pt>
                <c:pt idx="67">
                  <c:v>-23.86</c:v>
                </c:pt>
                <c:pt idx="68">
                  <c:v>-23.03</c:v>
                </c:pt>
                <c:pt idx="69">
                  <c:v>-19.059999999999999</c:v>
                </c:pt>
                <c:pt idx="70">
                  <c:v>-16.89</c:v>
                </c:pt>
                <c:pt idx="71">
                  <c:v>-16.04</c:v>
                </c:pt>
                <c:pt idx="72">
                  <c:v>-15.81</c:v>
                </c:pt>
                <c:pt idx="73">
                  <c:v>-11.39</c:v>
                </c:pt>
                <c:pt idx="74">
                  <c:v>-13.93</c:v>
                </c:pt>
                <c:pt idx="75">
                  <c:v>-17.5</c:v>
                </c:pt>
                <c:pt idx="76">
                  <c:v>-15.59</c:v>
                </c:pt>
                <c:pt idx="77">
                  <c:v>-16.63</c:v>
                </c:pt>
                <c:pt idx="78">
                  <c:v>-18.27</c:v>
                </c:pt>
                <c:pt idx="79">
                  <c:v>-23.24</c:v>
                </c:pt>
                <c:pt idx="80">
                  <c:v>-26.33</c:v>
                </c:pt>
                <c:pt idx="81">
                  <c:v>-24.16</c:v>
                </c:pt>
                <c:pt idx="82">
                  <c:v>-20.059999999999999</c:v>
                </c:pt>
                <c:pt idx="83">
                  <c:v>-13.29</c:v>
                </c:pt>
                <c:pt idx="84">
                  <c:v>-15.57</c:v>
                </c:pt>
                <c:pt idx="85">
                  <c:v>-15.16</c:v>
                </c:pt>
                <c:pt idx="86">
                  <c:v>-17.21</c:v>
                </c:pt>
                <c:pt idx="87">
                  <c:v>-18.04</c:v>
                </c:pt>
                <c:pt idx="88">
                  <c:v>-18.86</c:v>
                </c:pt>
                <c:pt idx="89">
                  <c:v>-16.649999999999999</c:v>
                </c:pt>
                <c:pt idx="90">
                  <c:v>-14.45</c:v>
                </c:pt>
                <c:pt idx="91">
                  <c:v>-16.55</c:v>
                </c:pt>
                <c:pt idx="92">
                  <c:v>-17.309999999999999</c:v>
                </c:pt>
                <c:pt idx="93">
                  <c:v>-18.07</c:v>
                </c:pt>
                <c:pt idx="94">
                  <c:v>-21.75</c:v>
                </c:pt>
                <c:pt idx="95">
                  <c:v>-18.72</c:v>
                </c:pt>
                <c:pt idx="96">
                  <c:v>-12.58</c:v>
                </c:pt>
                <c:pt idx="97">
                  <c:v>-16.73</c:v>
                </c:pt>
                <c:pt idx="98">
                  <c:v>-17.510000000000002</c:v>
                </c:pt>
                <c:pt idx="99">
                  <c:v>-17.989999999999998</c:v>
                </c:pt>
                <c:pt idx="100">
                  <c:v>-18.46</c:v>
                </c:pt>
                <c:pt idx="101">
                  <c:v>-21.56</c:v>
                </c:pt>
                <c:pt idx="102">
                  <c:v>-24.32</c:v>
                </c:pt>
                <c:pt idx="103">
                  <c:v>-24.6</c:v>
                </c:pt>
                <c:pt idx="104">
                  <c:v>-24.88</c:v>
                </c:pt>
                <c:pt idx="105">
                  <c:v>-23.71</c:v>
                </c:pt>
                <c:pt idx="106">
                  <c:v>-22.54</c:v>
                </c:pt>
                <c:pt idx="107">
                  <c:v>-18.63</c:v>
                </c:pt>
                <c:pt idx="108">
                  <c:v>-14.72</c:v>
                </c:pt>
                <c:pt idx="109">
                  <c:v>-12.35</c:v>
                </c:pt>
                <c:pt idx="110">
                  <c:v>-12.76</c:v>
                </c:pt>
                <c:pt idx="111">
                  <c:v>-13.16</c:v>
                </c:pt>
                <c:pt idx="112">
                  <c:v>-12.87</c:v>
                </c:pt>
                <c:pt idx="113">
                  <c:v>-12.49</c:v>
                </c:pt>
                <c:pt idx="114">
                  <c:v>-12.11</c:v>
                </c:pt>
                <c:pt idx="115">
                  <c:v>-12.55</c:v>
                </c:pt>
                <c:pt idx="116">
                  <c:v>-12.98</c:v>
                </c:pt>
                <c:pt idx="117">
                  <c:v>-14.75</c:v>
                </c:pt>
                <c:pt idx="118">
                  <c:v>-13.61</c:v>
                </c:pt>
                <c:pt idx="119">
                  <c:v>-12.46</c:v>
                </c:pt>
                <c:pt idx="120">
                  <c:v>-11.47</c:v>
                </c:pt>
                <c:pt idx="121">
                  <c:v>-12.45</c:v>
                </c:pt>
                <c:pt idx="122">
                  <c:v>-11.07</c:v>
                </c:pt>
                <c:pt idx="123">
                  <c:v>-12.75</c:v>
                </c:pt>
                <c:pt idx="124">
                  <c:v>-14.43</c:v>
                </c:pt>
                <c:pt idx="125">
                  <c:v>-17.7</c:v>
                </c:pt>
                <c:pt idx="126">
                  <c:v>-12.54</c:v>
                </c:pt>
                <c:pt idx="127">
                  <c:v>-12.73</c:v>
                </c:pt>
                <c:pt idx="128">
                  <c:v>-12.91</c:v>
                </c:pt>
                <c:pt idx="129">
                  <c:v>-16.37</c:v>
                </c:pt>
                <c:pt idx="130">
                  <c:v>-18.170000000000002</c:v>
                </c:pt>
                <c:pt idx="131">
                  <c:v>-16.48</c:v>
                </c:pt>
                <c:pt idx="132">
                  <c:v>-14.78</c:v>
                </c:pt>
                <c:pt idx="133">
                  <c:v>-11.78</c:v>
                </c:pt>
                <c:pt idx="134">
                  <c:v>-12.98</c:v>
                </c:pt>
                <c:pt idx="135">
                  <c:v>-14.18</c:v>
                </c:pt>
                <c:pt idx="136">
                  <c:v>-15.41</c:v>
                </c:pt>
                <c:pt idx="137">
                  <c:v>-18.28</c:v>
                </c:pt>
                <c:pt idx="138">
                  <c:v>-21.15</c:v>
                </c:pt>
                <c:pt idx="139">
                  <c:v>-22.61</c:v>
                </c:pt>
                <c:pt idx="140">
                  <c:v>-24.07</c:v>
                </c:pt>
                <c:pt idx="141">
                  <c:v>-24.17</c:v>
                </c:pt>
                <c:pt idx="142">
                  <c:v>-24.27</c:v>
                </c:pt>
                <c:pt idx="143">
                  <c:v>-15</c:v>
                </c:pt>
                <c:pt idx="144">
                  <c:v>-13.65</c:v>
                </c:pt>
                <c:pt idx="145">
                  <c:v>-12.3</c:v>
                </c:pt>
                <c:pt idx="146">
                  <c:v>-16.61</c:v>
                </c:pt>
                <c:pt idx="147">
                  <c:v>-18.670000000000002</c:v>
                </c:pt>
                <c:pt idx="148">
                  <c:v>-20.72</c:v>
                </c:pt>
                <c:pt idx="149">
                  <c:v>-19.399999999999999</c:v>
                </c:pt>
                <c:pt idx="150">
                  <c:v>-21.08</c:v>
                </c:pt>
                <c:pt idx="151">
                  <c:v>-18.739999999999998</c:v>
                </c:pt>
                <c:pt idx="152">
                  <c:v>-20.67</c:v>
                </c:pt>
                <c:pt idx="153">
                  <c:v>-22.67</c:v>
                </c:pt>
                <c:pt idx="154">
                  <c:v>-22.2</c:v>
                </c:pt>
                <c:pt idx="155">
                  <c:v>-21.73</c:v>
                </c:pt>
                <c:pt idx="156">
                  <c:v>-16.66</c:v>
                </c:pt>
                <c:pt idx="157">
                  <c:v>-12.57</c:v>
                </c:pt>
                <c:pt idx="158">
                  <c:v>-19.97</c:v>
                </c:pt>
                <c:pt idx="159">
                  <c:v>-21.71</c:v>
                </c:pt>
                <c:pt idx="160">
                  <c:v>-19.71</c:v>
                </c:pt>
                <c:pt idx="161">
                  <c:v>-18.32</c:v>
                </c:pt>
                <c:pt idx="162">
                  <c:v>-20.86</c:v>
                </c:pt>
                <c:pt idx="163">
                  <c:v>-23.17</c:v>
                </c:pt>
                <c:pt idx="164">
                  <c:v>-21.11</c:v>
                </c:pt>
                <c:pt idx="165">
                  <c:v>-27.24</c:v>
                </c:pt>
                <c:pt idx="166">
                  <c:v>-26.57</c:v>
                </c:pt>
                <c:pt idx="167">
                  <c:v>-19.46</c:v>
                </c:pt>
                <c:pt idx="168">
                  <c:v>-12.8</c:v>
                </c:pt>
                <c:pt idx="169">
                  <c:v>-11.97</c:v>
                </c:pt>
                <c:pt idx="170">
                  <c:v>-16.420000000000002</c:v>
                </c:pt>
                <c:pt idx="171">
                  <c:v>-15.95</c:v>
                </c:pt>
                <c:pt idx="172">
                  <c:v>-20.27</c:v>
                </c:pt>
                <c:pt idx="173">
                  <c:v>-21.51</c:v>
                </c:pt>
                <c:pt idx="174">
                  <c:v>-23.08</c:v>
                </c:pt>
                <c:pt idx="175">
                  <c:v>-29.31</c:v>
                </c:pt>
                <c:pt idx="176">
                  <c:v>-22.61</c:v>
                </c:pt>
                <c:pt idx="177">
                  <c:v>-19.57</c:v>
                </c:pt>
                <c:pt idx="178">
                  <c:v>-20.27</c:v>
                </c:pt>
                <c:pt idx="179">
                  <c:v>-16.7</c:v>
                </c:pt>
                <c:pt idx="180">
                  <c:v>-13.48</c:v>
                </c:pt>
                <c:pt idx="181">
                  <c:v>-11.23</c:v>
                </c:pt>
                <c:pt idx="182">
                  <c:v>-11.71</c:v>
                </c:pt>
                <c:pt idx="183">
                  <c:v>-16.760000000000002</c:v>
                </c:pt>
                <c:pt idx="184">
                  <c:v>-18.600000000000001</c:v>
                </c:pt>
                <c:pt idx="185">
                  <c:v>-20.440000000000001</c:v>
                </c:pt>
                <c:pt idx="186">
                  <c:v>-15.08</c:v>
                </c:pt>
                <c:pt idx="187">
                  <c:v>-13.33</c:v>
                </c:pt>
                <c:pt idx="188">
                  <c:v>-14.43</c:v>
                </c:pt>
                <c:pt idx="189">
                  <c:v>-14.9</c:v>
                </c:pt>
                <c:pt idx="190">
                  <c:v>-16.309999999999999</c:v>
                </c:pt>
                <c:pt idx="191">
                  <c:v>-17.510000000000002</c:v>
                </c:pt>
                <c:pt idx="192">
                  <c:v>-16.149999999999999</c:v>
                </c:pt>
                <c:pt idx="193">
                  <c:v>-14.79</c:v>
                </c:pt>
                <c:pt idx="194">
                  <c:v>-17.309999999999999</c:v>
                </c:pt>
                <c:pt idx="195">
                  <c:v>-18.88</c:v>
                </c:pt>
                <c:pt idx="196">
                  <c:v>-22.02</c:v>
                </c:pt>
                <c:pt idx="197">
                  <c:v>-18.89</c:v>
                </c:pt>
                <c:pt idx="198">
                  <c:v>-20.329999999999998</c:v>
                </c:pt>
                <c:pt idx="199">
                  <c:v>-23.57</c:v>
                </c:pt>
                <c:pt idx="200">
                  <c:v>-22.99</c:v>
                </c:pt>
                <c:pt idx="201">
                  <c:v>-16.829999999999998</c:v>
                </c:pt>
                <c:pt idx="202">
                  <c:v>-15.4</c:v>
                </c:pt>
                <c:pt idx="203">
                  <c:v>-15.67</c:v>
                </c:pt>
                <c:pt idx="204">
                  <c:v>-16.22</c:v>
                </c:pt>
                <c:pt idx="205">
                  <c:v>-15.84</c:v>
                </c:pt>
                <c:pt idx="206">
                  <c:v>-17.25</c:v>
                </c:pt>
                <c:pt idx="207">
                  <c:v>-16.93</c:v>
                </c:pt>
                <c:pt idx="208">
                  <c:v>-17.53</c:v>
                </c:pt>
                <c:pt idx="209">
                  <c:v>-18.21</c:v>
                </c:pt>
                <c:pt idx="210">
                  <c:v>-17.97</c:v>
                </c:pt>
                <c:pt idx="211">
                  <c:v>-18.61</c:v>
                </c:pt>
                <c:pt idx="212">
                  <c:v>-23.42</c:v>
                </c:pt>
                <c:pt idx="213">
                  <c:v>-21.46</c:v>
                </c:pt>
                <c:pt idx="214">
                  <c:v>-18.52</c:v>
                </c:pt>
                <c:pt idx="215">
                  <c:v>-19.04</c:v>
                </c:pt>
                <c:pt idx="216">
                  <c:v>-16.12</c:v>
                </c:pt>
                <c:pt idx="217">
                  <c:v>-12.67</c:v>
                </c:pt>
                <c:pt idx="218">
                  <c:v>-14.53</c:v>
                </c:pt>
                <c:pt idx="219">
                  <c:v>-15.53</c:v>
                </c:pt>
                <c:pt idx="220">
                  <c:v>-15.12</c:v>
                </c:pt>
                <c:pt idx="221">
                  <c:v>-15.64</c:v>
                </c:pt>
                <c:pt idx="222">
                  <c:v>-16.149999999999999</c:v>
                </c:pt>
                <c:pt idx="223">
                  <c:v>-20.440000000000001</c:v>
                </c:pt>
                <c:pt idx="224">
                  <c:v>-18.82</c:v>
                </c:pt>
                <c:pt idx="225">
                  <c:v>-16.3</c:v>
                </c:pt>
                <c:pt idx="226">
                  <c:v>-16.829999999999998</c:v>
                </c:pt>
                <c:pt idx="227">
                  <c:v>-17.22</c:v>
                </c:pt>
                <c:pt idx="228">
                  <c:v>-15.05</c:v>
                </c:pt>
                <c:pt idx="229">
                  <c:v>-11.89</c:v>
                </c:pt>
                <c:pt idx="230">
                  <c:v>-13.97</c:v>
                </c:pt>
                <c:pt idx="231">
                  <c:v>-16.05</c:v>
                </c:pt>
                <c:pt idx="232">
                  <c:v>-18.98</c:v>
                </c:pt>
                <c:pt idx="233">
                  <c:v>-17.13</c:v>
                </c:pt>
                <c:pt idx="234">
                  <c:v>-19.309999999999999</c:v>
                </c:pt>
                <c:pt idx="235">
                  <c:v>-20.32</c:v>
                </c:pt>
                <c:pt idx="236">
                  <c:v>-21.5</c:v>
                </c:pt>
                <c:pt idx="237">
                  <c:v>-22.68</c:v>
                </c:pt>
                <c:pt idx="238">
                  <c:v>-22.06</c:v>
                </c:pt>
                <c:pt idx="239">
                  <c:v>-16.940000000000001</c:v>
                </c:pt>
                <c:pt idx="240">
                  <c:v>-16.64</c:v>
                </c:pt>
                <c:pt idx="241">
                  <c:v>-16.22</c:v>
                </c:pt>
                <c:pt idx="242">
                  <c:v>-13.81</c:v>
                </c:pt>
                <c:pt idx="243">
                  <c:v>-15.06</c:v>
                </c:pt>
                <c:pt idx="244">
                  <c:v>-16.489999999999998</c:v>
                </c:pt>
                <c:pt idx="245">
                  <c:v>-15.81</c:v>
                </c:pt>
                <c:pt idx="246">
                  <c:v>-17.239999999999998</c:v>
                </c:pt>
                <c:pt idx="247">
                  <c:v>-17.190000000000001</c:v>
                </c:pt>
                <c:pt idx="248">
                  <c:v>-20.440000000000001</c:v>
                </c:pt>
                <c:pt idx="249">
                  <c:v>-23.57</c:v>
                </c:pt>
                <c:pt idx="250">
                  <c:v>-24.09</c:v>
                </c:pt>
                <c:pt idx="251">
                  <c:v>-13.07</c:v>
                </c:pt>
                <c:pt idx="252">
                  <c:v>-12.42</c:v>
                </c:pt>
                <c:pt idx="253">
                  <c:v>-11.77</c:v>
                </c:pt>
                <c:pt idx="254">
                  <c:v>-12.54</c:v>
                </c:pt>
                <c:pt idx="255">
                  <c:v>-16.22</c:v>
                </c:pt>
                <c:pt idx="256">
                  <c:v>-20.350000000000001</c:v>
                </c:pt>
                <c:pt idx="257">
                  <c:v>-20.68</c:v>
                </c:pt>
                <c:pt idx="258">
                  <c:v>-22.6</c:v>
                </c:pt>
                <c:pt idx="259">
                  <c:v>-23.72</c:v>
                </c:pt>
                <c:pt idx="260">
                  <c:v>-17.88</c:v>
                </c:pt>
                <c:pt idx="261">
                  <c:v>-16.16</c:v>
                </c:pt>
                <c:pt idx="262">
                  <c:v>-14.79</c:v>
                </c:pt>
                <c:pt idx="263">
                  <c:v>-17.04</c:v>
                </c:pt>
                <c:pt idx="264">
                  <c:v>-15.72</c:v>
                </c:pt>
                <c:pt idx="265">
                  <c:v>-16.989999999999998</c:v>
                </c:pt>
                <c:pt idx="266">
                  <c:v>-14.66</c:v>
                </c:pt>
                <c:pt idx="267">
                  <c:v>-17.350000000000001</c:v>
                </c:pt>
                <c:pt idx="268">
                  <c:v>-17.21</c:v>
                </c:pt>
                <c:pt idx="269">
                  <c:v>-16.72</c:v>
                </c:pt>
                <c:pt idx="270">
                  <c:v>-17.82</c:v>
                </c:pt>
                <c:pt idx="271">
                  <c:v>-24.54</c:v>
                </c:pt>
                <c:pt idx="272">
                  <c:v>-17.84</c:v>
                </c:pt>
                <c:pt idx="273">
                  <c:v>-17.29</c:v>
                </c:pt>
                <c:pt idx="274">
                  <c:v>-17.72</c:v>
                </c:pt>
                <c:pt idx="275">
                  <c:v>-18.47</c:v>
                </c:pt>
                <c:pt idx="276">
                  <c:v>-18.28</c:v>
                </c:pt>
                <c:pt idx="277">
                  <c:v>-15.29</c:v>
                </c:pt>
                <c:pt idx="278">
                  <c:v>-20.47</c:v>
                </c:pt>
                <c:pt idx="279">
                  <c:v>-23</c:v>
                </c:pt>
                <c:pt idx="280">
                  <c:v>-22.16</c:v>
                </c:pt>
                <c:pt idx="281">
                  <c:v>-17.63</c:v>
                </c:pt>
                <c:pt idx="282">
                  <c:v>-16.68</c:v>
                </c:pt>
                <c:pt idx="283">
                  <c:v>-18.71</c:v>
                </c:pt>
                <c:pt idx="284">
                  <c:v>-21.42</c:v>
                </c:pt>
                <c:pt idx="285">
                  <c:v>-23.69</c:v>
                </c:pt>
                <c:pt idx="286">
                  <c:v>-20.95</c:v>
                </c:pt>
                <c:pt idx="287">
                  <c:v>-14.87</c:v>
                </c:pt>
                <c:pt idx="288">
                  <c:v>-13.31</c:v>
                </c:pt>
                <c:pt idx="289">
                  <c:v>-14.66</c:v>
                </c:pt>
                <c:pt idx="290">
                  <c:v>-15.59</c:v>
                </c:pt>
                <c:pt idx="291">
                  <c:v>-17.39</c:v>
                </c:pt>
                <c:pt idx="292">
                  <c:v>-17.71</c:v>
                </c:pt>
                <c:pt idx="293">
                  <c:v>-18.63</c:v>
                </c:pt>
                <c:pt idx="294">
                  <c:v>-16.760000000000002</c:v>
                </c:pt>
                <c:pt idx="295">
                  <c:v>-17.62</c:v>
                </c:pt>
                <c:pt idx="296">
                  <c:v>-21.44</c:v>
                </c:pt>
                <c:pt idx="297">
                  <c:v>-25.26</c:v>
                </c:pt>
                <c:pt idx="298">
                  <c:v>-28.13</c:v>
                </c:pt>
                <c:pt idx="299">
                  <c:v>-24.78</c:v>
                </c:pt>
                <c:pt idx="300">
                  <c:v>-22.49</c:v>
                </c:pt>
                <c:pt idx="301">
                  <c:v>-16.5</c:v>
                </c:pt>
                <c:pt idx="302">
                  <c:v>-14.9</c:v>
                </c:pt>
                <c:pt idx="303">
                  <c:v>-16.239999999999998</c:v>
                </c:pt>
                <c:pt idx="304">
                  <c:v>-19.39</c:v>
                </c:pt>
                <c:pt idx="305">
                  <c:v>-19.649999999999999</c:v>
                </c:pt>
                <c:pt idx="306">
                  <c:v>-19.91</c:v>
                </c:pt>
                <c:pt idx="307">
                  <c:v>-19.8</c:v>
                </c:pt>
                <c:pt idx="308">
                  <c:v>-20.75</c:v>
                </c:pt>
                <c:pt idx="309">
                  <c:v>-20.94</c:v>
                </c:pt>
                <c:pt idx="310">
                  <c:v>-21.12</c:v>
                </c:pt>
                <c:pt idx="311">
                  <c:v>-24.94</c:v>
                </c:pt>
                <c:pt idx="312">
                  <c:v>-18.7</c:v>
                </c:pt>
                <c:pt idx="313">
                  <c:v>-14.14</c:v>
                </c:pt>
                <c:pt idx="314">
                  <c:v>-20.99</c:v>
                </c:pt>
                <c:pt idx="315">
                  <c:v>-25.95</c:v>
                </c:pt>
                <c:pt idx="316">
                  <c:v>-19.68</c:v>
                </c:pt>
                <c:pt idx="317">
                  <c:v>-16.670000000000002</c:v>
                </c:pt>
                <c:pt idx="318">
                  <c:v>-17.78</c:v>
                </c:pt>
                <c:pt idx="319">
                  <c:v>-19.25</c:v>
                </c:pt>
                <c:pt idx="320">
                  <c:v>-19.54</c:v>
                </c:pt>
                <c:pt idx="321">
                  <c:v>-19.399999999999999</c:v>
                </c:pt>
                <c:pt idx="322">
                  <c:v>-19.22</c:v>
                </c:pt>
                <c:pt idx="323">
                  <c:v>-19.04</c:v>
                </c:pt>
                <c:pt idx="324">
                  <c:v>-17.579999999999998</c:v>
                </c:pt>
                <c:pt idx="325">
                  <c:v>-12.81</c:v>
                </c:pt>
                <c:pt idx="326">
                  <c:v>-12.11</c:v>
                </c:pt>
                <c:pt idx="327">
                  <c:v>-17.22</c:v>
                </c:pt>
                <c:pt idx="328">
                  <c:v>-17.46</c:v>
                </c:pt>
                <c:pt idx="329">
                  <c:v>-13.33</c:v>
                </c:pt>
                <c:pt idx="330">
                  <c:v>-15.84</c:v>
                </c:pt>
                <c:pt idx="331">
                  <c:v>-18.440000000000001</c:v>
                </c:pt>
                <c:pt idx="332">
                  <c:v>-21.06</c:v>
                </c:pt>
                <c:pt idx="333">
                  <c:v>-23.29</c:v>
                </c:pt>
                <c:pt idx="334">
                  <c:v>-20.34</c:v>
                </c:pt>
                <c:pt idx="335">
                  <c:v>-16.21</c:v>
                </c:pt>
                <c:pt idx="336">
                  <c:v>-13.08</c:v>
                </c:pt>
                <c:pt idx="337">
                  <c:v>-9.84</c:v>
                </c:pt>
                <c:pt idx="338">
                  <c:v>-16.95</c:v>
                </c:pt>
                <c:pt idx="339">
                  <c:v>-16.79</c:v>
                </c:pt>
                <c:pt idx="340">
                  <c:v>-20.059999999999999</c:v>
                </c:pt>
                <c:pt idx="341">
                  <c:v>-21.99</c:v>
                </c:pt>
                <c:pt idx="342">
                  <c:v>-22.68</c:v>
                </c:pt>
                <c:pt idx="343">
                  <c:v>-21.46</c:v>
                </c:pt>
                <c:pt idx="344">
                  <c:v>-21.84</c:v>
                </c:pt>
                <c:pt idx="345">
                  <c:v>-21.99</c:v>
                </c:pt>
                <c:pt idx="346">
                  <c:v>-21.14</c:v>
                </c:pt>
                <c:pt idx="347">
                  <c:v>-20.9</c:v>
                </c:pt>
                <c:pt idx="348">
                  <c:v>-16.68</c:v>
                </c:pt>
                <c:pt idx="349">
                  <c:v>-16.239999999999998</c:v>
                </c:pt>
                <c:pt idx="350">
                  <c:v>-18.21</c:v>
                </c:pt>
                <c:pt idx="351">
                  <c:v>-18.46</c:v>
                </c:pt>
                <c:pt idx="352">
                  <c:v>-18.7</c:v>
                </c:pt>
                <c:pt idx="353">
                  <c:v>-17.34</c:v>
                </c:pt>
                <c:pt idx="354">
                  <c:v>-16.690000000000001</c:v>
                </c:pt>
                <c:pt idx="355">
                  <c:v>-16.62</c:v>
                </c:pt>
                <c:pt idx="356">
                  <c:v>-16.5</c:v>
                </c:pt>
                <c:pt idx="357">
                  <c:v>-16.37</c:v>
                </c:pt>
                <c:pt idx="358">
                  <c:v>-15.9</c:v>
                </c:pt>
                <c:pt idx="359">
                  <c:v>-11.95</c:v>
                </c:pt>
                <c:pt idx="360">
                  <c:v>-7.98</c:v>
                </c:pt>
                <c:pt idx="361">
                  <c:v>-14.91</c:v>
                </c:pt>
                <c:pt idx="362">
                  <c:v>-18.45</c:v>
                </c:pt>
                <c:pt idx="363">
                  <c:v>-21.98</c:v>
                </c:pt>
                <c:pt idx="364">
                  <c:v>-20.64</c:v>
                </c:pt>
                <c:pt idx="365">
                  <c:v>-18.27</c:v>
                </c:pt>
                <c:pt idx="366">
                  <c:v>-19.98</c:v>
                </c:pt>
                <c:pt idx="367">
                  <c:v>-21.68</c:v>
                </c:pt>
                <c:pt idx="368">
                  <c:v>-22.69</c:v>
                </c:pt>
                <c:pt idx="369">
                  <c:v>-21.57</c:v>
                </c:pt>
                <c:pt idx="370">
                  <c:v>-20.75</c:v>
                </c:pt>
                <c:pt idx="371">
                  <c:v>-17.87</c:v>
                </c:pt>
                <c:pt idx="372">
                  <c:v>-14.98</c:v>
                </c:pt>
                <c:pt idx="373">
                  <c:v>-14.7</c:v>
                </c:pt>
                <c:pt idx="374">
                  <c:v>-19.309999999999999</c:v>
                </c:pt>
                <c:pt idx="375">
                  <c:v>-18.29</c:v>
                </c:pt>
                <c:pt idx="376">
                  <c:v>-17.68</c:v>
                </c:pt>
                <c:pt idx="377">
                  <c:v>-18.14</c:v>
                </c:pt>
                <c:pt idx="378">
                  <c:v>-18.12</c:v>
                </c:pt>
                <c:pt idx="379">
                  <c:v>-18.05</c:v>
                </c:pt>
                <c:pt idx="380">
                  <c:v>-20.7</c:v>
                </c:pt>
                <c:pt idx="381">
                  <c:v>-24.18</c:v>
                </c:pt>
                <c:pt idx="382">
                  <c:v>-22.87</c:v>
                </c:pt>
                <c:pt idx="383">
                  <c:v>-17.32</c:v>
                </c:pt>
                <c:pt idx="384">
                  <c:v>-11.53</c:v>
                </c:pt>
                <c:pt idx="385">
                  <c:v>-15.36</c:v>
                </c:pt>
                <c:pt idx="386">
                  <c:v>-14.43</c:v>
                </c:pt>
                <c:pt idx="387">
                  <c:v>-17.649999999999999</c:v>
                </c:pt>
                <c:pt idx="388">
                  <c:v>-15.88</c:v>
                </c:pt>
                <c:pt idx="389">
                  <c:v>-17</c:v>
                </c:pt>
                <c:pt idx="390">
                  <c:v>-18.79</c:v>
                </c:pt>
                <c:pt idx="391">
                  <c:v>-17.91</c:v>
                </c:pt>
                <c:pt idx="392">
                  <c:v>-15.71</c:v>
                </c:pt>
                <c:pt idx="393">
                  <c:v>-22.49</c:v>
                </c:pt>
                <c:pt idx="394">
                  <c:v>-21.43</c:v>
                </c:pt>
                <c:pt idx="395">
                  <c:v>-20.63</c:v>
                </c:pt>
                <c:pt idx="396">
                  <c:v>-15.11</c:v>
                </c:pt>
                <c:pt idx="397">
                  <c:v>-14.3</c:v>
                </c:pt>
                <c:pt idx="398">
                  <c:v>-16.16</c:v>
                </c:pt>
                <c:pt idx="399">
                  <c:v>-16.54</c:v>
                </c:pt>
                <c:pt idx="400">
                  <c:v>-16.829999999999998</c:v>
                </c:pt>
                <c:pt idx="401">
                  <c:v>-22.8</c:v>
                </c:pt>
                <c:pt idx="402">
                  <c:v>-24.83</c:v>
                </c:pt>
                <c:pt idx="403">
                  <c:v>-22.64</c:v>
                </c:pt>
                <c:pt idx="404">
                  <c:v>-21.24</c:v>
                </c:pt>
                <c:pt idx="405">
                  <c:v>-21.76</c:v>
                </c:pt>
                <c:pt idx="406">
                  <c:v>-21.09</c:v>
                </c:pt>
                <c:pt idx="407">
                  <c:v>-18.510000000000002</c:v>
                </c:pt>
                <c:pt idx="408">
                  <c:v>-16.02</c:v>
                </c:pt>
                <c:pt idx="409">
                  <c:v>-14.91</c:v>
                </c:pt>
                <c:pt idx="410">
                  <c:v>-13.84</c:v>
                </c:pt>
                <c:pt idx="411">
                  <c:v>-12.77</c:v>
                </c:pt>
                <c:pt idx="412">
                  <c:v>-12.32</c:v>
                </c:pt>
                <c:pt idx="413">
                  <c:v>-11.87</c:v>
                </c:pt>
                <c:pt idx="414">
                  <c:v>-14.32</c:v>
                </c:pt>
                <c:pt idx="415">
                  <c:v>-16.760000000000002</c:v>
                </c:pt>
                <c:pt idx="416">
                  <c:v>-18.66</c:v>
                </c:pt>
                <c:pt idx="417">
                  <c:v>-20.56</c:v>
                </c:pt>
                <c:pt idx="418">
                  <c:v>-15.22</c:v>
                </c:pt>
                <c:pt idx="419">
                  <c:v>-13.14</c:v>
                </c:pt>
                <c:pt idx="420">
                  <c:v>-11.06</c:v>
                </c:pt>
                <c:pt idx="421">
                  <c:v>-12.36</c:v>
                </c:pt>
                <c:pt idx="422">
                  <c:v>-13.66</c:v>
                </c:pt>
                <c:pt idx="423">
                  <c:v>-19.100000000000001</c:v>
                </c:pt>
                <c:pt idx="424">
                  <c:v>-21.02</c:v>
                </c:pt>
                <c:pt idx="425">
                  <c:v>-19.87</c:v>
                </c:pt>
                <c:pt idx="426">
                  <c:v>-18.72</c:v>
                </c:pt>
                <c:pt idx="427">
                  <c:v>-17.7</c:v>
                </c:pt>
                <c:pt idx="428">
                  <c:v>-17.52</c:v>
                </c:pt>
                <c:pt idx="429">
                  <c:v>-17.329999999999998</c:v>
                </c:pt>
                <c:pt idx="430">
                  <c:v>-17.72</c:v>
                </c:pt>
                <c:pt idx="431">
                  <c:v>-18.170000000000002</c:v>
                </c:pt>
                <c:pt idx="432">
                  <c:v>-18.61</c:v>
                </c:pt>
                <c:pt idx="433">
                  <c:v>-19.86</c:v>
                </c:pt>
                <c:pt idx="434">
                  <c:v>-19.22</c:v>
                </c:pt>
                <c:pt idx="435">
                  <c:v>-18.86</c:v>
                </c:pt>
                <c:pt idx="436">
                  <c:v>-18.5</c:v>
                </c:pt>
                <c:pt idx="437">
                  <c:v>-19.29</c:v>
                </c:pt>
                <c:pt idx="438">
                  <c:v>-18.899999999999999</c:v>
                </c:pt>
                <c:pt idx="439">
                  <c:v>-18.5</c:v>
                </c:pt>
                <c:pt idx="440">
                  <c:v>-21.44</c:v>
                </c:pt>
                <c:pt idx="441">
                  <c:v>-21.72</c:v>
                </c:pt>
                <c:pt idx="442">
                  <c:v>-18.91</c:v>
                </c:pt>
                <c:pt idx="443">
                  <c:v>-16.100000000000001</c:v>
                </c:pt>
                <c:pt idx="444">
                  <c:v>-15.95</c:v>
                </c:pt>
                <c:pt idx="445">
                  <c:v>-16.43</c:v>
                </c:pt>
                <c:pt idx="446">
                  <c:v>-16.91</c:v>
                </c:pt>
                <c:pt idx="447">
                  <c:v>-16.059999999999999</c:v>
                </c:pt>
                <c:pt idx="448">
                  <c:v>-15.2</c:v>
                </c:pt>
                <c:pt idx="449">
                  <c:v>-16.14</c:v>
                </c:pt>
                <c:pt idx="450">
                  <c:v>-17.07</c:v>
                </c:pt>
                <c:pt idx="451">
                  <c:v>-16.95</c:v>
                </c:pt>
                <c:pt idx="452">
                  <c:v>-16.829999999999998</c:v>
                </c:pt>
                <c:pt idx="453">
                  <c:v>-16.52</c:v>
                </c:pt>
                <c:pt idx="454">
                  <c:v>-16.64</c:v>
                </c:pt>
                <c:pt idx="455">
                  <c:v>-16.760000000000002</c:v>
                </c:pt>
                <c:pt idx="456">
                  <c:v>-16.7</c:v>
                </c:pt>
                <c:pt idx="457">
                  <c:v>-16.64</c:v>
                </c:pt>
                <c:pt idx="458">
                  <c:v>-16.579999999999998</c:v>
                </c:pt>
                <c:pt idx="459">
                  <c:v>-17.16</c:v>
                </c:pt>
                <c:pt idx="460">
                  <c:v>-17.739999999999998</c:v>
                </c:pt>
                <c:pt idx="461">
                  <c:v>-18.32</c:v>
                </c:pt>
                <c:pt idx="462">
                  <c:v>-20.48</c:v>
                </c:pt>
                <c:pt idx="463">
                  <c:v>-22.64</c:v>
                </c:pt>
                <c:pt idx="464">
                  <c:v>-23.52</c:v>
                </c:pt>
                <c:pt idx="465">
                  <c:v>-24.39</c:v>
                </c:pt>
                <c:pt idx="466">
                  <c:v>-20.94</c:v>
                </c:pt>
                <c:pt idx="467">
                  <c:v>-17.48</c:v>
                </c:pt>
                <c:pt idx="468">
                  <c:v>-15.13</c:v>
                </c:pt>
                <c:pt idx="469">
                  <c:v>-12.78</c:v>
                </c:pt>
                <c:pt idx="470">
                  <c:v>-14.63</c:v>
                </c:pt>
                <c:pt idx="471">
                  <c:v>-16.46</c:v>
                </c:pt>
                <c:pt idx="472">
                  <c:v>-18.29</c:v>
                </c:pt>
                <c:pt idx="473">
                  <c:v>-21.25</c:v>
                </c:pt>
                <c:pt idx="474">
                  <c:v>-22.04</c:v>
                </c:pt>
                <c:pt idx="475">
                  <c:v>-22.83</c:v>
                </c:pt>
                <c:pt idx="476">
                  <c:v>-24.86</c:v>
                </c:pt>
                <c:pt idx="477">
                  <c:v>-24.28</c:v>
                </c:pt>
                <c:pt idx="478">
                  <c:v>-22.53</c:v>
                </c:pt>
                <c:pt idx="479">
                  <c:v>-20.78</c:v>
                </c:pt>
                <c:pt idx="480">
                  <c:v>-16.73</c:v>
                </c:pt>
                <c:pt idx="481">
                  <c:v>-15.51</c:v>
                </c:pt>
                <c:pt idx="482">
                  <c:v>-14.28</c:v>
                </c:pt>
                <c:pt idx="483">
                  <c:v>-13.45</c:v>
                </c:pt>
                <c:pt idx="484">
                  <c:v>-14.03</c:v>
                </c:pt>
                <c:pt idx="485">
                  <c:v>-16.600000000000001</c:v>
                </c:pt>
                <c:pt idx="486">
                  <c:v>-18.28</c:v>
                </c:pt>
                <c:pt idx="487">
                  <c:v>-19.41</c:v>
                </c:pt>
                <c:pt idx="488">
                  <c:v>-20.54</c:v>
                </c:pt>
                <c:pt idx="489">
                  <c:v>-22.19</c:v>
                </c:pt>
                <c:pt idx="490">
                  <c:v>-20.91</c:v>
                </c:pt>
                <c:pt idx="491">
                  <c:v>-15.56</c:v>
                </c:pt>
                <c:pt idx="492">
                  <c:v>-13.07</c:v>
                </c:pt>
                <c:pt idx="493">
                  <c:v>-13.89</c:v>
                </c:pt>
                <c:pt idx="494">
                  <c:v>-14.72</c:v>
                </c:pt>
                <c:pt idx="495">
                  <c:v>-15.54</c:v>
                </c:pt>
                <c:pt idx="496">
                  <c:v>-18.28</c:v>
                </c:pt>
                <c:pt idx="497">
                  <c:v>-18.190000000000001</c:v>
                </c:pt>
                <c:pt idx="498">
                  <c:v>-18.09</c:v>
                </c:pt>
                <c:pt idx="499">
                  <c:v>-17.04</c:v>
                </c:pt>
                <c:pt idx="500">
                  <c:v>-15.4</c:v>
                </c:pt>
                <c:pt idx="501">
                  <c:v>-13.75</c:v>
                </c:pt>
                <c:pt idx="502">
                  <c:v>-13.8</c:v>
                </c:pt>
                <c:pt idx="503">
                  <c:v>-13.84</c:v>
                </c:pt>
                <c:pt idx="504">
                  <c:v>-10.88</c:v>
                </c:pt>
                <c:pt idx="505">
                  <c:v>-8.85</c:v>
                </c:pt>
                <c:pt idx="506">
                  <c:v>-11.14</c:v>
                </c:pt>
                <c:pt idx="507">
                  <c:v>-13.44</c:v>
                </c:pt>
                <c:pt idx="508">
                  <c:v>-15.2</c:v>
                </c:pt>
                <c:pt idx="509">
                  <c:v>-16.96</c:v>
                </c:pt>
                <c:pt idx="510">
                  <c:v>-16.96</c:v>
                </c:pt>
                <c:pt idx="511">
                  <c:v>-19.239999999999998</c:v>
                </c:pt>
                <c:pt idx="512">
                  <c:v>-21.4</c:v>
                </c:pt>
                <c:pt idx="513">
                  <c:v>-18.93</c:v>
                </c:pt>
                <c:pt idx="514">
                  <c:v>-18.739999999999998</c:v>
                </c:pt>
                <c:pt idx="515">
                  <c:v>-19.2</c:v>
                </c:pt>
                <c:pt idx="516">
                  <c:v>-18.899999999999999</c:v>
                </c:pt>
                <c:pt idx="517">
                  <c:v>-18.600000000000001</c:v>
                </c:pt>
                <c:pt idx="518">
                  <c:v>-13.92</c:v>
                </c:pt>
                <c:pt idx="519">
                  <c:v>-13.54</c:v>
                </c:pt>
                <c:pt idx="520">
                  <c:v>-16.02</c:v>
                </c:pt>
                <c:pt idx="521">
                  <c:v>-14.57</c:v>
                </c:pt>
                <c:pt idx="522">
                  <c:v>-12.37</c:v>
                </c:pt>
                <c:pt idx="523">
                  <c:v>-13.39</c:v>
                </c:pt>
                <c:pt idx="524">
                  <c:v>-19.27</c:v>
                </c:pt>
                <c:pt idx="525">
                  <c:v>-22.51</c:v>
                </c:pt>
                <c:pt idx="526">
                  <c:v>-20.99</c:v>
                </c:pt>
                <c:pt idx="527">
                  <c:v>-14.48</c:v>
                </c:pt>
                <c:pt idx="528">
                  <c:v>-12.1</c:v>
                </c:pt>
                <c:pt idx="529">
                  <c:v>-13.27</c:v>
                </c:pt>
                <c:pt idx="530">
                  <c:v>-14.44</c:v>
                </c:pt>
                <c:pt idx="531">
                  <c:v>-16.77</c:v>
                </c:pt>
                <c:pt idx="532">
                  <c:v>-16.55</c:v>
                </c:pt>
                <c:pt idx="533">
                  <c:v>-14.6</c:v>
                </c:pt>
                <c:pt idx="534">
                  <c:v>-22.08</c:v>
                </c:pt>
                <c:pt idx="535">
                  <c:v>-24.52</c:v>
                </c:pt>
                <c:pt idx="536">
                  <c:v>-26.96</c:v>
                </c:pt>
                <c:pt idx="537">
                  <c:v>-22.4</c:v>
                </c:pt>
                <c:pt idx="538">
                  <c:v>-15.34</c:v>
                </c:pt>
                <c:pt idx="539">
                  <c:v>-13.15</c:v>
                </c:pt>
                <c:pt idx="540">
                  <c:v>-13.47</c:v>
                </c:pt>
                <c:pt idx="541">
                  <c:v>-15.36</c:v>
                </c:pt>
                <c:pt idx="542">
                  <c:v>-15.88</c:v>
                </c:pt>
                <c:pt idx="543">
                  <c:v>-16.54</c:v>
                </c:pt>
                <c:pt idx="544">
                  <c:v>-16.760000000000002</c:v>
                </c:pt>
                <c:pt idx="545">
                  <c:v>-18.850000000000001</c:v>
                </c:pt>
                <c:pt idx="546">
                  <c:v>-18.68</c:v>
                </c:pt>
                <c:pt idx="547">
                  <c:v>-17.11</c:v>
                </c:pt>
                <c:pt idx="548">
                  <c:v>-16.13</c:v>
                </c:pt>
                <c:pt idx="549">
                  <c:v>-17.399999999999999</c:v>
                </c:pt>
                <c:pt idx="550">
                  <c:v>-18.02</c:v>
                </c:pt>
                <c:pt idx="551">
                  <c:v>-17.350000000000001</c:v>
                </c:pt>
                <c:pt idx="552">
                  <c:v>-14.24</c:v>
                </c:pt>
                <c:pt idx="553">
                  <c:v>-14.72</c:v>
                </c:pt>
                <c:pt idx="554">
                  <c:v>-15.2</c:v>
                </c:pt>
                <c:pt idx="555">
                  <c:v>-12.89</c:v>
                </c:pt>
                <c:pt idx="556">
                  <c:v>-15.4</c:v>
                </c:pt>
                <c:pt idx="557">
                  <c:v>-20.93</c:v>
                </c:pt>
                <c:pt idx="558">
                  <c:v>-20.66</c:v>
                </c:pt>
                <c:pt idx="559">
                  <c:v>-19.77</c:v>
                </c:pt>
                <c:pt idx="560">
                  <c:v>-21.22</c:v>
                </c:pt>
                <c:pt idx="561">
                  <c:v>-21.66</c:v>
                </c:pt>
                <c:pt idx="562">
                  <c:v>-17.23</c:v>
                </c:pt>
                <c:pt idx="563">
                  <c:v>-14.59</c:v>
                </c:pt>
                <c:pt idx="564">
                  <c:v>-10.41</c:v>
                </c:pt>
                <c:pt idx="565">
                  <c:v>-11.16</c:v>
                </c:pt>
                <c:pt idx="566">
                  <c:v>-11.91</c:v>
                </c:pt>
                <c:pt idx="567">
                  <c:v>-14.31</c:v>
                </c:pt>
                <c:pt idx="568">
                  <c:v>-15.93</c:v>
                </c:pt>
                <c:pt idx="569">
                  <c:v>-15.8</c:v>
                </c:pt>
                <c:pt idx="570">
                  <c:v>-15.67</c:v>
                </c:pt>
                <c:pt idx="571">
                  <c:v>-15.97</c:v>
                </c:pt>
                <c:pt idx="572">
                  <c:v>-15.92</c:v>
                </c:pt>
                <c:pt idx="573">
                  <c:v>-20.58</c:v>
                </c:pt>
                <c:pt idx="574">
                  <c:v>-21.59</c:v>
                </c:pt>
                <c:pt idx="575">
                  <c:v>-17.7</c:v>
                </c:pt>
                <c:pt idx="576">
                  <c:v>-13.97</c:v>
                </c:pt>
                <c:pt idx="577">
                  <c:v>-10.23</c:v>
                </c:pt>
                <c:pt idx="578">
                  <c:v>-13.82</c:v>
                </c:pt>
                <c:pt idx="579">
                  <c:v>-17.989999999999998</c:v>
                </c:pt>
                <c:pt idx="580">
                  <c:v>-24.27</c:v>
                </c:pt>
                <c:pt idx="581">
                  <c:v>-22.1</c:v>
                </c:pt>
                <c:pt idx="582">
                  <c:v>-19.95</c:v>
                </c:pt>
                <c:pt idx="583">
                  <c:v>-18.100000000000001</c:v>
                </c:pt>
                <c:pt idx="584">
                  <c:v>-17.399999999999999</c:v>
                </c:pt>
                <c:pt idx="585">
                  <c:v>-16.28</c:v>
                </c:pt>
                <c:pt idx="586">
                  <c:v>-17.149999999999999</c:v>
                </c:pt>
                <c:pt idx="587">
                  <c:v>-22.48</c:v>
                </c:pt>
                <c:pt idx="588">
                  <c:v>-18.649999999999999</c:v>
                </c:pt>
                <c:pt idx="589">
                  <c:v>-15.1</c:v>
                </c:pt>
                <c:pt idx="590">
                  <c:v>-17.579999999999998</c:v>
                </c:pt>
                <c:pt idx="591">
                  <c:v>-18.11</c:v>
                </c:pt>
                <c:pt idx="592">
                  <c:v>-18.37</c:v>
                </c:pt>
                <c:pt idx="593">
                  <c:v>-19.07</c:v>
                </c:pt>
                <c:pt idx="594">
                  <c:v>-17.52</c:v>
                </c:pt>
                <c:pt idx="595">
                  <c:v>-19.52</c:v>
                </c:pt>
                <c:pt idx="596">
                  <c:v>-18.16</c:v>
                </c:pt>
                <c:pt idx="597">
                  <c:v>-18.059999999999999</c:v>
                </c:pt>
                <c:pt idx="598">
                  <c:v>-23.02</c:v>
                </c:pt>
                <c:pt idx="599">
                  <c:v>-19.28</c:v>
                </c:pt>
                <c:pt idx="600">
                  <c:v>-12.55</c:v>
                </c:pt>
                <c:pt idx="601">
                  <c:v>-12.37</c:v>
                </c:pt>
                <c:pt idx="602">
                  <c:v>-13.04</c:v>
                </c:pt>
                <c:pt idx="603">
                  <c:v>-13.28</c:v>
                </c:pt>
                <c:pt idx="604">
                  <c:v>-13.78</c:v>
                </c:pt>
                <c:pt idx="605">
                  <c:v>-17.03</c:v>
                </c:pt>
                <c:pt idx="606">
                  <c:v>-17.64</c:v>
                </c:pt>
                <c:pt idx="607">
                  <c:v>-18.25</c:v>
                </c:pt>
                <c:pt idx="608">
                  <c:v>-17.87</c:v>
                </c:pt>
                <c:pt idx="609">
                  <c:v>-22.46</c:v>
                </c:pt>
                <c:pt idx="610">
                  <c:v>-23.15</c:v>
                </c:pt>
                <c:pt idx="611">
                  <c:v>-20.54</c:v>
                </c:pt>
                <c:pt idx="612">
                  <c:v>-17.86</c:v>
                </c:pt>
                <c:pt idx="613">
                  <c:v>-15.18</c:v>
                </c:pt>
                <c:pt idx="614">
                  <c:v>-16.82</c:v>
                </c:pt>
                <c:pt idx="615">
                  <c:v>-19.93</c:v>
                </c:pt>
                <c:pt idx="616">
                  <c:v>-19.79</c:v>
                </c:pt>
                <c:pt idx="617">
                  <c:v>-19.059999999999999</c:v>
                </c:pt>
                <c:pt idx="618">
                  <c:v>-19.809999999999999</c:v>
                </c:pt>
                <c:pt idx="619">
                  <c:v>-22.18</c:v>
                </c:pt>
                <c:pt idx="620">
                  <c:v>-21.59</c:v>
                </c:pt>
                <c:pt idx="621">
                  <c:v>-19.71</c:v>
                </c:pt>
                <c:pt idx="622">
                  <c:v>-19.91</c:v>
                </c:pt>
                <c:pt idx="623">
                  <c:v>-15.87</c:v>
                </c:pt>
                <c:pt idx="624">
                  <c:v>-15.21</c:v>
                </c:pt>
                <c:pt idx="625">
                  <c:v>-14.54</c:v>
                </c:pt>
                <c:pt idx="626">
                  <c:v>-13.71</c:v>
                </c:pt>
                <c:pt idx="627">
                  <c:v>-14.02</c:v>
                </c:pt>
                <c:pt idx="628">
                  <c:v>-17.36</c:v>
                </c:pt>
                <c:pt idx="629">
                  <c:v>-15.88</c:v>
                </c:pt>
                <c:pt idx="630">
                  <c:v>-15.27</c:v>
                </c:pt>
                <c:pt idx="631">
                  <c:v>-14.66</c:v>
                </c:pt>
                <c:pt idx="632">
                  <c:v>-14.8</c:v>
                </c:pt>
                <c:pt idx="633">
                  <c:v>-15.66</c:v>
                </c:pt>
                <c:pt idx="634">
                  <c:v>-16.260000000000002</c:v>
                </c:pt>
                <c:pt idx="635">
                  <c:v>-14.87</c:v>
                </c:pt>
                <c:pt idx="636">
                  <c:v>-13.47</c:v>
                </c:pt>
                <c:pt idx="637">
                  <c:v>-11.15</c:v>
                </c:pt>
                <c:pt idx="638">
                  <c:v>-13.46</c:v>
                </c:pt>
                <c:pt idx="639">
                  <c:v>-15.49</c:v>
                </c:pt>
                <c:pt idx="640">
                  <c:v>-14.55</c:v>
                </c:pt>
                <c:pt idx="641">
                  <c:v>-15.32</c:v>
                </c:pt>
                <c:pt idx="642">
                  <c:v>-16.079999999999998</c:v>
                </c:pt>
                <c:pt idx="643">
                  <c:v>-14.6</c:v>
                </c:pt>
                <c:pt idx="644">
                  <c:v>-15.75</c:v>
                </c:pt>
                <c:pt idx="645">
                  <c:v>-16.89</c:v>
                </c:pt>
                <c:pt idx="646">
                  <c:v>-16.98</c:v>
                </c:pt>
                <c:pt idx="647">
                  <c:v>-15.38</c:v>
                </c:pt>
                <c:pt idx="648">
                  <c:v>-12.87</c:v>
                </c:pt>
                <c:pt idx="649">
                  <c:v>-13.93</c:v>
                </c:pt>
                <c:pt idx="650">
                  <c:v>-14.99</c:v>
                </c:pt>
                <c:pt idx="651">
                  <c:v>-14.73</c:v>
                </c:pt>
                <c:pt idx="652">
                  <c:v>-14.23</c:v>
                </c:pt>
                <c:pt idx="653">
                  <c:v>-13.73</c:v>
                </c:pt>
                <c:pt idx="654">
                  <c:v>-13.74</c:v>
                </c:pt>
                <c:pt idx="655">
                  <c:v>-15.05</c:v>
                </c:pt>
                <c:pt idx="656">
                  <c:v>-16.350000000000001</c:v>
                </c:pt>
                <c:pt idx="657">
                  <c:v>-18.899999999999999</c:v>
                </c:pt>
                <c:pt idx="658">
                  <c:v>-20.12</c:v>
                </c:pt>
                <c:pt idx="659">
                  <c:v>-19</c:v>
                </c:pt>
                <c:pt idx="660">
                  <c:v>-17.88</c:v>
                </c:pt>
                <c:pt idx="661">
                  <c:v>-15.3</c:v>
                </c:pt>
                <c:pt idx="662">
                  <c:v>-16.12</c:v>
                </c:pt>
                <c:pt idx="663">
                  <c:v>-17.62</c:v>
                </c:pt>
                <c:pt idx="664">
                  <c:v>-19.11</c:v>
                </c:pt>
                <c:pt idx="665">
                  <c:v>-19.57</c:v>
                </c:pt>
                <c:pt idx="666">
                  <c:v>-21.56</c:v>
                </c:pt>
                <c:pt idx="667">
                  <c:v>-23.26</c:v>
                </c:pt>
                <c:pt idx="668">
                  <c:v>-24.96</c:v>
                </c:pt>
                <c:pt idx="669">
                  <c:v>-22.42</c:v>
                </c:pt>
                <c:pt idx="670">
                  <c:v>-21.26</c:v>
                </c:pt>
                <c:pt idx="671">
                  <c:v>-20.09</c:v>
                </c:pt>
                <c:pt idx="672">
                  <c:v>-13.14</c:v>
                </c:pt>
                <c:pt idx="673">
                  <c:v>-14.46</c:v>
                </c:pt>
                <c:pt idx="674">
                  <c:v>-15.77</c:v>
                </c:pt>
                <c:pt idx="675">
                  <c:v>-20.38</c:v>
                </c:pt>
                <c:pt idx="676">
                  <c:v>-20.95</c:v>
                </c:pt>
                <c:pt idx="677">
                  <c:v>-21.51</c:v>
                </c:pt>
                <c:pt idx="678">
                  <c:v>-19.239999999999998</c:v>
                </c:pt>
                <c:pt idx="679">
                  <c:v>-20.309999999999999</c:v>
                </c:pt>
                <c:pt idx="680">
                  <c:v>-21.37</c:v>
                </c:pt>
                <c:pt idx="681">
                  <c:v>-22.08</c:v>
                </c:pt>
                <c:pt idx="682">
                  <c:v>-22.79</c:v>
                </c:pt>
                <c:pt idx="683">
                  <c:v>-19.36</c:v>
                </c:pt>
                <c:pt idx="684">
                  <c:v>-18.21</c:v>
                </c:pt>
                <c:pt idx="685">
                  <c:v>-17.059999999999999</c:v>
                </c:pt>
                <c:pt idx="686">
                  <c:v>-18.91</c:v>
                </c:pt>
                <c:pt idx="687">
                  <c:v>-18.100000000000001</c:v>
                </c:pt>
                <c:pt idx="688">
                  <c:v>-16.82</c:v>
                </c:pt>
                <c:pt idx="689">
                  <c:v>-15.53</c:v>
                </c:pt>
                <c:pt idx="690">
                  <c:v>-18</c:v>
                </c:pt>
                <c:pt idx="691">
                  <c:v>-19.16</c:v>
                </c:pt>
                <c:pt idx="692">
                  <c:v>-20.54</c:v>
                </c:pt>
                <c:pt idx="693">
                  <c:v>-19.829999999999998</c:v>
                </c:pt>
                <c:pt idx="694">
                  <c:v>-19.11</c:v>
                </c:pt>
                <c:pt idx="695">
                  <c:v>-19.78</c:v>
                </c:pt>
                <c:pt idx="696">
                  <c:v>-14.47</c:v>
                </c:pt>
                <c:pt idx="697">
                  <c:v>-19.8</c:v>
                </c:pt>
                <c:pt idx="698">
                  <c:v>-16.89</c:v>
                </c:pt>
                <c:pt idx="699">
                  <c:v>-14.86</c:v>
                </c:pt>
                <c:pt idx="700">
                  <c:v>-12.82</c:v>
                </c:pt>
                <c:pt idx="701">
                  <c:v>-16.600000000000001</c:v>
                </c:pt>
                <c:pt idx="702">
                  <c:v>-20.37</c:v>
                </c:pt>
                <c:pt idx="703">
                  <c:v>-22.23</c:v>
                </c:pt>
                <c:pt idx="704">
                  <c:v>-21.6</c:v>
                </c:pt>
                <c:pt idx="705">
                  <c:v>-22.16</c:v>
                </c:pt>
                <c:pt idx="706">
                  <c:v>-22.72</c:v>
                </c:pt>
                <c:pt idx="707">
                  <c:v>-20.09</c:v>
                </c:pt>
                <c:pt idx="708">
                  <c:v>-17.850000000000001</c:v>
                </c:pt>
                <c:pt idx="709">
                  <c:v>-15.61</c:v>
                </c:pt>
                <c:pt idx="710">
                  <c:v>-21.42</c:v>
                </c:pt>
                <c:pt idx="711">
                  <c:v>-19.8</c:v>
                </c:pt>
                <c:pt idx="712">
                  <c:v>-18.350000000000001</c:v>
                </c:pt>
                <c:pt idx="713">
                  <c:v>-16.89</c:v>
                </c:pt>
                <c:pt idx="714">
                  <c:v>-17.96</c:v>
                </c:pt>
                <c:pt idx="715">
                  <c:v>-19.34</c:v>
                </c:pt>
                <c:pt idx="716">
                  <c:v>-20.67</c:v>
                </c:pt>
                <c:pt idx="717">
                  <c:v>-24.59</c:v>
                </c:pt>
                <c:pt idx="718">
                  <c:v>-21.58</c:v>
                </c:pt>
                <c:pt idx="719">
                  <c:v>-18.559999999999999</c:v>
                </c:pt>
                <c:pt idx="720">
                  <c:v>-13.03</c:v>
                </c:pt>
                <c:pt idx="721">
                  <c:v>-13.19</c:v>
                </c:pt>
                <c:pt idx="722">
                  <c:v>-13.53</c:v>
                </c:pt>
                <c:pt idx="723">
                  <c:v>-13.86</c:v>
                </c:pt>
                <c:pt idx="724">
                  <c:v>-13.9</c:v>
                </c:pt>
                <c:pt idx="725">
                  <c:v>-17.39</c:v>
                </c:pt>
                <c:pt idx="726">
                  <c:v>-19.440000000000001</c:v>
                </c:pt>
                <c:pt idx="727">
                  <c:v>-21.49</c:v>
                </c:pt>
                <c:pt idx="728">
                  <c:v>-23.26</c:v>
                </c:pt>
                <c:pt idx="729">
                  <c:v>-24.86</c:v>
                </c:pt>
                <c:pt idx="730">
                  <c:v>-24.88</c:v>
                </c:pt>
                <c:pt idx="731">
                  <c:v>-24.89</c:v>
                </c:pt>
                <c:pt idx="732">
                  <c:v>-17.3</c:v>
                </c:pt>
                <c:pt idx="733">
                  <c:v>-11.45</c:v>
                </c:pt>
                <c:pt idx="734">
                  <c:v>-10.92</c:v>
                </c:pt>
                <c:pt idx="735">
                  <c:v>-15.92</c:v>
                </c:pt>
                <c:pt idx="736">
                  <c:v>-19.82</c:v>
                </c:pt>
                <c:pt idx="737">
                  <c:v>-24.39</c:v>
                </c:pt>
                <c:pt idx="738">
                  <c:v>-26.51</c:v>
                </c:pt>
                <c:pt idx="739">
                  <c:v>-24.67</c:v>
                </c:pt>
                <c:pt idx="740">
                  <c:v>-22.98</c:v>
                </c:pt>
                <c:pt idx="741">
                  <c:v>-21.32</c:v>
                </c:pt>
                <c:pt idx="742">
                  <c:v>-14.63</c:v>
                </c:pt>
                <c:pt idx="743">
                  <c:v>-11.34</c:v>
                </c:pt>
                <c:pt idx="744">
                  <c:v>-11.65</c:v>
                </c:pt>
                <c:pt idx="745">
                  <c:v>-9.85</c:v>
                </c:pt>
                <c:pt idx="746">
                  <c:v>-10.62</c:v>
                </c:pt>
                <c:pt idx="747">
                  <c:v>-11.39</c:v>
                </c:pt>
                <c:pt idx="748">
                  <c:v>-18.71</c:v>
                </c:pt>
                <c:pt idx="749">
                  <c:v>-18.18</c:v>
                </c:pt>
                <c:pt idx="750">
                  <c:v>-17.649999999999999</c:v>
                </c:pt>
                <c:pt idx="751">
                  <c:v>-18.600000000000001</c:v>
                </c:pt>
                <c:pt idx="752">
                  <c:v>-18.5</c:v>
                </c:pt>
                <c:pt idx="753">
                  <c:v>-18.399999999999999</c:v>
                </c:pt>
                <c:pt idx="754">
                  <c:v>-15.57</c:v>
                </c:pt>
                <c:pt idx="755">
                  <c:v>-12.74</c:v>
                </c:pt>
                <c:pt idx="756">
                  <c:v>-12.1</c:v>
                </c:pt>
                <c:pt idx="757">
                  <c:v>-13.57</c:v>
                </c:pt>
                <c:pt idx="758">
                  <c:v>-15.04</c:v>
                </c:pt>
                <c:pt idx="759">
                  <c:v>-14.14</c:v>
                </c:pt>
                <c:pt idx="760">
                  <c:v>-14.25</c:v>
                </c:pt>
                <c:pt idx="761">
                  <c:v>-14.36</c:v>
                </c:pt>
                <c:pt idx="762">
                  <c:v>-15.91</c:v>
                </c:pt>
                <c:pt idx="763">
                  <c:v>-16.14</c:v>
                </c:pt>
                <c:pt idx="764">
                  <c:v>-17.41</c:v>
                </c:pt>
                <c:pt idx="765">
                  <c:v>-18.670000000000002</c:v>
                </c:pt>
                <c:pt idx="766">
                  <c:v>-19.36</c:v>
                </c:pt>
                <c:pt idx="767">
                  <c:v>-15.12</c:v>
                </c:pt>
                <c:pt idx="768">
                  <c:v>-10.88</c:v>
                </c:pt>
                <c:pt idx="769">
                  <c:v>-11.79</c:v>
                </c:pt>
                <c:pt idx="770">
                  <c:v>-10.7</c:v>
                </c:pt>
                <c:pt idx="771">
                  <c:v>-9.61</c:v>
                </c:pt>
                <c:pt idx="772">
                  <c:v>-12.77</c:v>
                </c:pt>
                <c:pt idx="773">
                  <c:v>-19.8</c:v>
                </c:pt>
                <c:pt idx="774">
                  <c:v>-21.72</c:v>
                </c:pt>
                <c:pt idx="775">
                  <c:v>-22.8</c:v>
                </c:pt>
                <c:pt idx="776">
                  <c:v>-22.83</c:v>
                </c:pt>
                <c:pt idx="777">
                  <c:v>-21.27</c:v>
                </c:pt>
                <c:pt idx="778">
                  <c:v>-17.309999999999999</c:v>
                </c:pt>
                <c:pt idx="779">
                  <c:v>-12.39</c:v>
                </c:pt>
                <c:pt idx="780">
                  <c:v>-13.76</c:v>
                </c:pt>
                <c:pt idx="781">
                  <c:v>-15.13</c:v>
                </c:pt>
                <c:pt idx="782">
                  <c:v>-16.47</c:v>
                </c:pt>
                <c:pt idx="783">
                  <c:v>-20.03</c:v>
                </c:pt>
                <c:pt idx="784">
                  <c:v>-19.25</c:v>
                </c:pt>
                <c:pt idx="785">
                  <c:v>-16.739999999999998</c:v>
                </c:pt>
                <c:pt idx="786">
                  <c:v>-17.489999999999998</c:v>
                </c:pt>
                <c:pt idx="787">
                  <c:v>-18.46</c:v>
                </c:pt>
                <c:pt idx="788">
                  <c:v>-19.420000000000002</c:v>
                </c:pt>
                <c:pt idx="789">
                  <c:v>-18.649999999999999</c:v>
                </c:pt>
                <c:pt idx="790">
                  <c:v>-16.149999999999999</c:v>
                </c:pt>
                <c:pt idx="791">
                  <c:v>-18.739999999999998</c:v>
                </c:pt>
                <c:pt idx="792">
                  <c:v>-11.84</c:v>
                </c:pt>
                <c:pt idx="793">
                  <c:v>-10.39</c:v>
                </c:pt>
                <c:pt idx="794">
                  <c:v>-15.5</c:v>
                </c:pt>
                <c:pt idx="795">
                  <c:v>-17.18</c:v>
                </c:pt>
                <c:pt idx="796">
                  <c:v>-16.52</c:v>
                </c:pt>
                <c:pt idx="797">
                  <c:v>-17.5</c:v>
                </c:pt>
                <c:pt idx="798">
                  <c:v>-18.47</c:v>
                </c:pt>
                <c:pt idx="799">
                  <c:v>-19.079999999999998</c:v>
                </c:pt>
                <c:pt idx="800">
                  <c:v>-16.600000000000001</c:v>
                </c:pt>
                <c:pt idx="801">
                  <c:v>-15.89</c:v>
                </c:pt>
                <c:pt idx="802">
                  <c:v>-17.89</c:v>
                </c:pt>
                <c:pt idx="803">
                  <c:v>-22.02</c:v>
                </c:pt>
                <c:pt idx="804">
                  <c:v>-20.27</c:v>
                </c:pt>
                <c:pt idx="805">
                  <c:v>-12.79</c:v>
                </c:pt>
                <c:pt idx="806">
                  <c:v>-15.24</c:v>
                </c:pt>
                <c:pt idx="807">
                  <c:v>-17.7</c:v>
                </c:pt>
                <c:pt idx="808">
                  <c:v>-17.88</c:v>
                </c:pt>
                <c:pt idx="809">
                  <c:v>-18.78</c:v>
                </c:pt>
                <c:pt idx="810">
                  <c:v>-21.31</c:v>
                </c:pt>
                <c:pt idx="811">
                  <c:v>-22.13</c:v>
                </c:pt>
                <c:pt idx="812">
                  <c:v>-21.96</c:v>
                </c:pt>
                <c:pt idx="813">
                  <c:v>-22.72</c:v>
                </c:pt>
                <c:pt idx="814">
                  <c:v>-20.88</c:v>
                </c:pt>
                <c:pt idx="815">
                  <c:v>-18.100000000000001</c:v>
                </c:pt>
                <c:pt idx="816">
                  <c:v>-11.19</c:v>
                </c:pt>
                <c:pt idx="817">
                  <c:v>-8.57</c:v>
                </c:pt>
                <c:pt idx="818">
                  <c:v>-8.85</c:v>
                </c:pt>
                <c:pt idx="819">
                  <c:v>-11.76</c:v>
                </c:pt>
                <c:pt idx="820">
                  <c:v>-18.98</c:v>
                </c:pt>
                <c:pt idx="821">
                  <c:v>-19.13</c:v>
                </c:pt>
                <c:pt idx="822">
                  <c:v>-21</c:v>
                </c:pt>
                <c:pt idx="823">
                  <c:v>-24.25</c:v>
                </c:pt>
                <c:pt idx="824">
                  <c:v>-24.74</c:v>
                </c:pt>
                <c:pt idx="825">
                  <c:v>-23.37</c:v>
                </c:pt>
                <c:pt idx="826">
                  <c:v>-24.28</c:v>
                </c:pt>
                <c:pt idx="827">
                  <c:v>-23.74</c:v>
                </c:pt>
                <c:pt idx="828">
                  <c:v>-17.71</c:v>
                </c:pt>
                <c:pt idx="829">
                  <c:v>-13.32</c:v>
                </c:pt>
                <c:pt idx="830">
                  <c:v>-8.92</c:v>
                </c:pt>
                <c:pt idx="831">
                  <c:v>-11.79</c:v>
                </c:pt>
                <c:pt idx="832">
                  <c:v>-15.13</c:v>
                </c:pt>
                <c:pt idx="833">
                  <c:v>-18.46</c:v>
                </c:pt>
                <c:pt idx="834">
                  <c:v>-17.77</c:v>
                </c:pt>
                <c:pt idx="835">
                  <c:v>-17.77</c:v>
                </c:pt>
                <c:pt idx="836">
                  <c:v>-17.77</c:v>
                </c:pt>
                <c:pt idx="837">
                  <c:v>-17.04</c:v>
                </c:pt>
                <c:pt idx="838">
                  <c:v>-16.309999999999999</c:v>
                </c:pt>
                <c:pt idx="839">
                  <c:v>-11.82</c:v>
                </c:pt>
                <c:pt idx="840">
                  <c:v>-8.83</c:v>
                </c:pt>
                <c:pt idx="841">
                  <c:v>-9.99</c:v>
                </c:pt>
                <c:pt idx="842">
                  <c:v>-11.15</c:v>
                </c:pt>
                <c:pt idx="843">
                  <c:v>-14.37</c:v>
                </c:pt>
                <c:pt idx="844">
                  <c:v>-18.37</c:v>
                </c:pt>
                <c:pt idx="845">
                  <c:v>-19.09</c:v>
                </c:pt>
                <c:pt idx="846">
                  <c:v>-17.3</c:v>
                </c:pt>
                <c:pt idx="847">
                  <c:v>-15.51</c:v>
                </c:pt>
                <c:pt idx="848">
                  <c:v>-14.5</c:v>
                </c:pt>
                <c:pt idx="849">
                  <c:v>-15.22</c:v>
                </c:pt>
                <c:pt idx="850">
                  <c:v>-14.44</c:v>
                </c:pt>
                <c:pt idx="851">
                  <c:v>-13.79</c:v>
                </c:pt>
                <c:pt idx="852">
                  <c:v>-13.14</c:v>
                </c:pt>
                <c:pt idx="853">
                  <c:v>-14.26</c:v>
                </c:pt>
                <c:pt idx="854">
                  <c:v>-15.2</c:v>
                </c:pt>
                <c:pt idx="855">
                  <c:v>-16.34</c:v>
                </c:pt>
                <c:pt idx="856">
                  <c:v>-18.5</c:v>
                </c:pt>
                <c:pt idx="857">
                  <c:v>-19.41</c:v>
                </c:pt>
                <c:pt idx="858">
                  <c:v>-18.07</c:v>
                </c:pt>
                <c:pt idx="859">
                  <c:v>-18.03</c:v>
                </c:pt>
                <c:pt idx="860">
                  <c:v>-17.989999999999998</c:v>
                </c:pt>
                <c:pt idx="861">
                  <c:v>-16.48</c:v>
                </c:pt>
                <c:pt idx="862">
                  <c:v>-11.73</c:v>
                </c:pt>
                <c:pt idx="863">
                  <c:v>-10.76</c:v>
                </c:pt>
                <c:pt idx="864">
                  <c:v>-12.19</c:v>
                </c:pt>
                <c:pt idx="865">
                  <c:v>-13.05</c:v>
                </c:pt>
                <c:pt idx="866">
                  <c:v>-12.76</c:v>
                </c:pt>
                <c:pt idx="867">
                  <c:v>-12.46</c:v>
                </c:pt>
                <c:pt idx="868">
                  <c:v>-15.13</c:v>
                </c:pt>
                <c:pt idx="869">
                  <c:v>-16.37</c:v>
                </c:pt>
                <c:pt idx="870">
                  <c:v>-18.86</c:v>
                </c:pt>
                <c:pt idx="871">
                  <c:v>-18.579999999999998</c:v>
                </c:pt>
                <c:pt idx="872">
                  <c:v>-15.36</c:v>
                </c:pt>
                <c:pt idx="873">
                  <c:v>-14.65</c:v>
                </c:pt>
                <c:pt idx="874">
                  <c:v>-17.559999999999999</c:v>
                </c:pt>
                <c:pt idx="875">
                  <c:v>-16.079999999999998</c:v>
                </c:pt>
                <c:pt idx="876">
                  <c:v>-13.18</c:v>
                </c:pt>
                <c:pt idx="877">
                  <c:v>-15.28</c:v>
                </c:pt>
                <c:pt idx="878">
                  <c:v>-15.48</c:v>
                </c:pt>
                <c:pt idx="879">
                  <c:v>-14.76</c:v>
                </c:pt>
                <c:pt idx="880">
                  <c:v>-16.010000000000002</c:v>
                </c:pt>
                <c:pt idx="881">
                  <c:v>-16.62</c:v>
                </c:pt>
                <c:pt idx="882">
                  <c:v>-18.05</c:v>
                </c:pt>
                <c:pt idx="883">
                  <c:v>-19.45</c:v>
                </c:pt>
                <c:pt idx="884">
                  <c:v>-21.37</c:v>
                </c:pt>
                <c:pt idx="885">
                  <c:v>-22.6</c:v>
                </c:pt>
                <c:pt idx="886">
                  <c:v>-21.75</c:v>
                </c:pt>
                <c:pt idx="887">
                  <c:v>-18.829999999999998</c:v>
                </c:pt>
                <c:pt idx="888">
                  <c:v>-13.37</c:v>
                </c:pt>
                <c:pt idx="889">
                  <c:v>-11.34</c:v>
                </c:pt>
                <c:pt idx="890">
                  <c:v>-12.75</c:v>
                </c:pt>
                <c:pt idx="891">
                  <c:v>-12.97</c:v>
                </c:pt>
                <c:pt idx="892">
                  <c:v>-14.42</c:v>
                </c:pt>
                <c:pt idx="893">
                  <c:v>-13.5</c:v>
                </c:pt>
                <c:pt idx="894">
                  <c:v>-14.77</c:v>
                </c:pt>
                <c:pt idx="895">
                  <c:v>-17.11</c:v>
                </c:pt>
                <c:pt idx="896">
                  <c:v>-17.809999999999999</c:v>
                </c:pt>
                <c:pt idx="897">
                  <c:v>-18.829999999999998</c:v>
                </c:pt>
                <c:pt idx="898">
                  <c:v>-19.059999999999999</c:v>
                </c:pt>
                <c:pt idx="899">
                  <c:v>-15.55</c:v>
                </c:pt>
                <c:pt idx="900">
                  <c:v>-11.46</c:v>
                </c:pt>
                <c:pt idx="901">
                  <c:v>-12.09</c:v>
                </c:pt>
                <c:pt idx="902">
                  <c:v>-14.81</c:v>
                </c:pt>
                <c:pt idx="903">
                  <c:v>-13.93</c:v>
                </c:pt>
                <c:pt idx="904">
                  <c:v>-12.66</c:v>
                </c:pt>
                <c:pt idx="905">
                  <c:v>-11.31</c:v>
                </c:pt>
                <c:pt idx="906">
                  <c:v>-12.71</c:v>
                </c:pt>
                <c:pt idx="907">
                  <c:v>-15.27</c:v>
                </c:pt>
                <c:pt idx="908">
                  <c:v>-16.61</c:v>
                </c:pt>
                <c:pt idx="909">
                  <c:v>-17.96</c:v>
                </c:pt>
                <c:pt idx="910">
                  <c:v>-17.73</c:v>
                </c:pt>
                <c:pt idx="911">
                  <c:v>-17.899999999999999</c:v>
                </c:pt>
                <c:pt idx="912">
                  <c:v>-16.78</c:v>
                </c:pt>
                <c:pt idx="913">
                  <c:v>-16.809999999999999</c:v>
                </c:pt>
                <c:pt idx="914">
                  <c:v>-16.829999999999998</c:v>
                </c:pt>
                <c:pt idx="915">
                  <c:v>-19.54</c:v>
                </c:pt>
                <c:pt idx="916">
                  <c:v>-17.71</c:v>
                </c:pt>
                <c:pt idx="917">
                  <c:v>-20.68</c:v>
                </c:pt>
                <c:pt idx="918">
                  <c:v>-20.81</c:v>
                </c:pt>
                <c:pt idx="919">
                  <c:v>-17.010000000000002</c:v>
                </c:pt>
                <c:pt idx="920">
                  <c:v>-14.39</c:v>
                </c:pt>
                <c:pt idx="921">
                  <c:v>-19.03</c:v>
                </c:pt>
                <c:pt idx="922">
                  <c:v>-19.89</c:v>
                </c:pt>
                <c:pt idx="923">
                  <c:v>-18.05</c:v>
                </c:pt>
                <c:pt idx="924">
                  <c:v>-14.71</c:v>
                </c:pt>
                <c:pt idx="925">
                  <c:v>-12.77</c:v>
                </c:pt>
                <c:pt idx="926">
                  <c:v>-14.84</c:v>
                </c:pt>
                <c:pt idx="927">
                  <c:v>-14.24</c:v>
                </c:pt>
                <c:pt idx="928">
                  <c:v>-14.24</c:v>
                </c:pt>
                <c:pt idx="929">
                  <c:v>-15.52</c:v>
                </c:pt>
                <c:pt idx="930">
                  <c:v>-23.3</c:v>
                </c:pt>
                <c:pt idx="931">
                  <c:v>-24.6</c:v>
                </c:pt>
                <c:pt idx="932">
                  <c:v>-23.21</c:v>
                </c:pt>
                <c:pt idx="933">
                  <c:v>-23.01</c:v>
                </c:pt>
                <c:pt idx="934">
                  <c:v>-23.06</c:v>
                </c:pt>
                <c:pt idx="935">
                  <c:v>-22.18</c:v>
                </c:pt>
                <c:pt idx="936">
                  <c:v>-17.68</c:v>
                </c:pt>
                <c:pt idx="937">
                  <c:v>-11.44</c:v>
                </c:pt>
                <c:pt idx="938">
                  <c:v>-14.22</c:v>
                </c:pt>
                <c:pt idx="939">
                  <c:v>-18.34</c:v>
                </c:pt>
                <c:pt idx="940">
                  <c:v>-19.39</c:v>
                </c:pt>
                <c:pt idx="941">
                  <c:v>-19.39</c:v>
                </c:pt>
                <c:pt idx="942">
                  <c:v>-17.7</c:v>
                </c:pt>
                <c:pt idx="943">
                  <c:v>-18.32</c:v>
                </c:pt>
                <c:pt idx="944">
                  <c:v>-20.75</c:v>
                </c:pt>
                <c:pt idx="945">
                  <c:v>-24.73</c:v>
                </c:pt>
                <c:pt idx="946">
                  <c:v>-27.71</c:v>
                </c:pt>
                <c:pt idx="947">
                  <c:v>-25.79</c:v>
                </c:pt>
                <c:pt idx="948">
                  <c:v>-21.1</c:v>
                </c:pt>
                <c:pt idx="949">
                  <c:v>-16.399999999999999</c:v>
                </c:pt>
                <c:pt idx="950">
                  <c:v>-17.32</c:v>
                </c:pt>
                <c:pt idx="951">
                  <c:v>-18.760000000000002</c:v>
                </c:pt>
                <c:pt idx="952">
                  <c:v>-17.8</c:v>
                </c:pt>
                <c:pt idx="953">
                  <c:v>-18.48</c:v>
                </c:pt>
                <c:pt idx="954">
                  <c:v>-19.16</c:v>
                </c:pt>
                <c:pt idx="955">
                  <c:v>-20.02</c:v>
                </c:pt>
                <c:pt idx="956">
                  <c:v>-20.420000000000002</c:v>
                </c:pt>
                <c:pt idx="957">
                  <c:v>-20.56</c:v>
                </c:pt>
                <c:pt idx="958">
                  <c:v>-21.64</c:v>
                </c:pt>
                <c:pt idx="959">
                  <c:v>-17.8</c:v>
                </c:pt>
                <c:pt idx="960">
                  <c:v>-13.95</c:v>
                </c:pt>
                <c:pt idx="961">
                  <c:v>-13.95</c:v>
                </c:pt>
                <c:pt idx="962">
                  <c:v>-13.6</c:v>
                </c:pt>
                <c:pt idx="963">
                  <c:v>-15.24</c:v>
                </c:pt>
                <c:pt idx="964">
                  <c:v>-17.97</c:v>
                </c:pt>
                <c:pt idx="965">
                  <c:v>-20.55</c:v>
                </c:pt>
                <c:pt idx="966">
                  <c:v>-21.71</c:v>
                </c:pt>
                <c:pt idx="967">
                  <c:v>-21.34</c:v>
                </c:pt>
                <c:pt idx="968">
                  <c:v>-20.2</c:v>
                </c:pt>
                <c:pt idx="969">
                  <c:v>-20.85</c:v>
                </c:pt>
                <c:pt idx="970">
                  <c:v>-25.29</c:v>
                </c:pt>
                <c:pt idx="971">
                  <c:v>-23.9</c:v>
                </c:pt>
                <c:pt idx="972">
                  <c:v>-16.04</c:v>
                </c:pt>
                <c:pt idx="973">
                  <c:v>-14.66</c:v>
                </c:pt>
                <c:pt idx="974">
                  <c:v>-13.28</c:v>
                </c:pt>
                <c:pt idx="975">
                  <c:v>-14.27</c:v>
                </c:pt>
                <c:pt idx="976">
                  <c:v>-15.26</c:v>
                </c:pt>
                <c:pt idx="977">
                  <c:v>-15.16</c:v>
                </c:pt>
                <c:pt idx="978">
                  <c:v>-15.54</c:v>
                </c:pt>
                <c:pt idx="979">
                  <c:v>-19.940000000000001</c:v>
                </c:pt>
                <c:pt idx="980">
                  <c:v>-24.52</c:v>
                </c:pt>
                <c:pt idx="981">
                  <c:v>-26.05</c:v>
                </c:pt>
                <c:pt idx="982">
                  <c:v>-24.66</c:v>
                </c:pt>
                <c:pt idx="983">
                  <c:v>-23.27</c:v>
                </c:pt>
                <c:pt idx="984">
                  <c:v>-17.86</c:v>
                </c:pt>
                <c:pt idx="985">
                  <c:v>-13.5</c:v>
                </c:pt>
                <c:pt idx="986">
                  <c:v>-16.27</c:v>
                </c:pt>
                <c:pt idx="987">
                  <c:v>-18.399999999999999</c:v>
                </c:pt>
                <c:pt idx="988">
                  <c:v>-18.96</c:v>
                </c:pt>
                <c:pt idx="989">
                  <c:v>-19.52</c:v>
                </c:pt>
                <c:pt idx="990">
                  <c:v>-20.49</c:v>
                </c:pt>
                <c:pt idx="991">
                  <c:v>-20.28</c:v>
                </c:pt>
                <c:pt idx="992">
                  <c:v>-20.8</c:v>
                </c:pt>
                <c:pt idx="993">
                  <c:v>-22.09</c:v>
                </c:pt>
                <c:pt idx="994">
                  <c:v>-25.08</c:v>
                </c:pt>
                <c:pt idx="995">
                  <c:v>-22.91</c:v>
                </c:pt>
                <c:pt idx="996">
                  <c:v>-15.83</c:v>
                </c:pt>
                <c:pt idx="997">
                  <c:v>-14.43</c:v>
                </c:pt>
                <c:pt idx="998">
                  <c:v>-13.03</c:v>
                </c:pt>
                <c:pt idx="999">
                  <c:v>-13.54</c:v>
                </c:pt>
                <c:pt idx="1000">
                  <c:v>-14.05</c:v>
                </c:pt>
                <c:pt idx="1001">
                  <c:v>-14.83</c:v>
                </c:pt>
                <c:pt idx="1002">
                  <c:v>-15.61</c:v>
                </c:pt>
                <c:pt idx="1003">
                  <c:v>-20.100000000000001</c:v>
                </c:pt>
                <c:pt idx="1004">
                  <c:v>-20.71</c:v>
                </c:pt>
                <c:pt idx="1005">
                  <c:v>-21.31</c:v>
                </c:pt>
                <c:pt idx="1006">
                  <c:v>-20.350000000000001</c:v>
                </c:pt>
                <c:pt idx="1007">
                  <c:v>-19.38</c:v>
                </c:pt>
                <c:pt idx="1008">
                  <c:v>-17.38</c:v>
                </c:pt>
                <c:pt idx="1009">
                  <c:v>-15.37</c:v>
                </c:pt>
                <c:pt idx="1010">
                  <c:v>-14.8</c:v>
                </c:pt>
                <c:pt idx="1011">
                  <c:v>-14.22</c:v>
                </c:pt>
                <c:pt idx="1012">
                  <c:v>-20.100000000000001</c:v>
                </c:pt>
                <c:pt idx="1013">
                  <c:v>-18.809999999999999</c:v>
                </c:pt>
                <c:pt idx="1014">
                  <c:v>-17.510000000000002</c:v>
                </c:pt>
                <c:pt idx="1015">
                  <c:v>-15.08</c:v>
                </c:pt>
                <c:pt idx="1016">
                  <c:v>-15.16</c:v>
                </c:pt>
                <c:pt idx="1017">
                  <c:v>-15.24</c:v>
                </c:pt>
                <c:pt idx="1018">
                  <c:v>-15.07</c:v>
                </c:pt>
                <c:pt idx="1019">
                  <c:v>-15.11</c:v>
                </c:pt>
                <c:pt idx="1020">
                  <c:v>-15.15</c:v>
                </c:pt>
                <c:pt idx="1021">
                  <c:v>-16.34</c:v>
                </c:pt>
                <c:pt idx="1022">
                  <c:v>-15.87</c:v>
                </c:pt>
                <c:pt idx="1023">
                  <c:v>-16.91</c:v>
                </c:pt>
                <c:pt idx="1024">
                  <c:v>-15.15</c:v>
                </c:pt>
                <c:pt idx="1025">
                  <c:v>-13.25</c:v>
                </c:pt>
                <c:pt idx="1026">
                  <c:v>-12.9</c:v>
                </c:pt>
                <c:pt idx="1027">
                  <c:v>-15.43</c:v>
                </c:pt>
                <c:pt idx="1028">
                  <c:v>-17.96</c:v>
                </c:pt>
                <c:pt idx="1029">
                  <c:v>-21.48</c:v>
                </c:pt>
                <c:pt idx="1030">
                  <c:v>-24.3</c:v>
                </c:pt>
                <c:pt idx="1031">
                  <c:v>-23.17</c:v>
                </c:pt>
                <c:pt idx="1032">
                  <c:v>-16.59</c:v>
                </c:pt>
                <c:pt idx="1033">
                  <c:v>-12.93</c:v>
                </c:pt>
                <c:pt idx="1034">
                  <c:v>-9.27</c:v>
                </c:pt>
                <c:pt idx="1035">
                  <c:v>-12.26</c:v>
                </c:pt>
                <c:pt idx="1036">
                  <c:v>-15.24</c:v>
                </c:pt>
                <c:pt idx="1037">
                  <c:v>-15.31</c:v>
                </c:pt>
                <c:pt idx="1038">
                  <c:v>-13.59</c:v>
                </c:pt>
                <c:pt idx="1039">
                  <c:v>-15.47</c:v>
                </c:pt>
                <c:pt idx="1040">
                  <c:v>-15.98</c:v>
                </c:pt>
                <c:pt idx="1041">
                  <c:v>-16.489999999999998</c:v>
                </c:pt>
                <c:pt idx="1042">
                  <c:v>-16.68</c:v>
                </c:pt>
                <c:pt idx="1043">
                  <c:v>-16.87</c:v>
                </c:pt>
                <c:pt idx="1044">
                  <c:v>-18.59</c:v>
                </c:pt>
                <c:pt idx="1045">
                  <c:v>-17.91</c:v>
                </c:pt>
                <c:pt idx="1046">
                  <c:v>-18.11</c:v>
                </c:pt>
                <c:pt idx="1047">
                  <c:v>-18.309999999999999</c:v>
                </c:pt>
                <c:pt idx="1048">
                  <c:v>-20.6</c:v>
                </c:pt>
                <c:pt idx="1049">
                  <c:v>-17.170000000000002</c:v>
                </c:pt>
                <c:pt idx="1050">
                  <c:v>-14.75</c:v>
                </c:pt>
                <c:pt idx="1051">
                  <c:v>-15.4</c:v>
                </c:pt>
                <c:pt idx="1052">
                  <c:v>-16.05</c:v>
                </c:pt>
                <c:pt idx="1053">
                  <c:v>-19.239999999999998</c:v>
                </c:pt>
                <c:pt idx="1054">
                  <c:v>-20.14</c:v>
                </c:pt>
                <c:pt idx="1055">
                  <c:v>-19.239999999999998</c:v>
                </c:pt>
                <c:pt idx="1056">
                  <c:v>-17.43</c:v>
                </c:pt>
                <c:pt idx="1057">
                  <c:v>-15.87</c:v>
                </c:pt>
                <c:pt idx="1058">
                  <c:v>-16.02</c:v>
                </c:pt>
                <c:pt idx="1059">
                  <c:v>-16.79</c:v>
                </c:pt>
                <c:pt idx="1060">
                  <c:v>-18.22</c:v>
                </c:pt>
                <c:pt idx="1061">
                  <c:v>-18.010000000000002</c:v>
                </c:pt>
                <c:pt idx="1062">
                  <c:v>-16.91</c:v>
                </c:pt>
                <c:pt idx="1063">
                  <c:v>-16.760000000000002</c:v>
                </c:pt>
                <c:pt idx="1064">
                  <c:v>-17.399999999999999</c:v>
                </c:pt>
                <c:pt idx="1065">
                  <c:v>-18.420000000000002</c:v>
                </c:pt>
                <c:pt idx="1066">
                  <c:v>-20.69</c:v>
                </c:pt>
                <c:pt idx="1067">
                  <c:v>-19</c:v>
                </c:pt>
                <c:pt idx="1068">
                  <c:v>-15.97</c:v>
                </c:pt>
                <c:pt idx="1069">
                  <c:v>-14.65</c:v>
                </c:pt>
                <c:pt idx="1070">
                  <c:v>-17.600000000000001</c:v>
                </c:pt>
                <c:pt idx="1071">
                  <c:v>-18.82</c:v>
                </c:pt>
                <c:pt idx="1072">
                  <c:v>-18.37</c:v>
                </c:pt>
                <c:pt idx="1073">
                  <c:v>-16.79</c:v>
                </c:pt>
                <c:pt idx="1074">
                  <c:v>-15.06</c:v>
                </c:pt>
                <c:pt idx="1075">
                  <c:v>-12.22</c:v>
                </c:pt>
                <c:pt idx="1076">
                  <c:v>-12.27</c:v>
                </c:pt>
                <c:pt idx="1077">
                  <c:v>-14.44</c:v>
                </c:pt>
                <c:pt idx="1078">
                  <c:v>-16.55</c:v>
                </c:pt>
                <c:pt idx="1079">
                  <c:v>-21.16</c:v>
                </c:pt>
                <c:pt idx="1080">
                  <c:v>-12.65</c:v>
                </c:pt>
                <c:pt idx="1081">
                  <c:v>-10.42</c:v>
                </c:pt>
                <c:pt idx="1082">
                  <c:v>-11.85</c:v>
                </c:pt>
                <c:pt idx="1083">
                  <c:v>-15.79</c:v>
                </c:pt>
                <c:pt idx="1084">
                  <c:v>-17.93</c:v>
                </c:pt>
                <c:pt idx="1085">
                  <c:v>-17.14</c:v>
                </c:pt>
                <c:pt idx="1086">
                  <c:v>-24.36</c:v>
                </c:pt>
                <c:pt idx="1087">
                  <c:v>-26.72</c:v>
                </c:pt>
                <c:pt idx="1088">
                  <c:v>-26.05</c:v>
                </c:pt>
                <c:pt idx="1089">
                  <c:v>-24.29</c:v>
                </c:pt>
                <c:pt idx="1090">
                  <c:v>-23.62</c:v>
                </c:pt>
                <c:pt idx="1091">
                  <c:v>-23.61</c:v>
                </c:pt>
                <c:pt idx="1092">
                  <c:v>-18.96</c:v>
                </c:pt>
                <c:pt idx="1093">
                  <c:v>-14.61</c:v>
                </c:pt>
                <c:pt idx="1094">
                  <c:v>-16.55</c:v>
                </c:pt>
                <c:pt idx="1095">
                  <c:v>-19.68</c:v>
                </c:pt>
                <c:pt idx="1096">
                  <c:v>-19.98</c:v>
                </c:pt>
                <c:pt idx="1097">
                  <c:v>-16.05</c:v>
                </c:pt>
                <c:pt idx="1098">
                  <c:v>-13.72</c:v>
                </c:pt>
                <c:pt idx="1099">
                  <c:v>-15.18</c:v>
                </c:pt>
                <c:pt idx="1100">
                  <c:v>-15.84</c:v>
                </c:pt>
                <c:pt idx="1101">
                  <c:v>-18.059999999999999</c:v>
                </c:pt>
                <c:pt idx="1102">
                  <c:v>-19.350000000000001</c:v>
                </c:pt>
                <c:pt idx="1103">
                  <c:v>-16.47</c:v>
                </c:pt>
                <c:pt idx="1104">
                  <c:v>-12.38</c:v>
                </c:pt>
                <c:pt idx="1105">
                  <c:v>-12.54</c:v>
                </c:pt>
                <c:pt idx="1106">
                  <c:v>-12.4</c:v>
                </c:pt>
                <c:pt idx="1107">
                  <c:v>-13.34</c:v>
                </c:pt>
                <c:pt idx="1108">
                  <c:v>-14.9</c:v>
                </c:pt>
                <c:pt idx="1109">
                  <c:v>-15.74</c:v>
                </c:pt>
                <c:pt idx="1110">
                  <c:v>-18.07</c:v>
                </c:pt>
                <c:pt idx="1111">
                  <c:v>-22.24</c:v>
                </c:pt>
                <c:pt idx="1112">
                  <c:v>-27.11</c:v>
                </c:pt>
                <c:pt idx="1113">
                  <c:v>-27.41</c:v>
                </c:pt>
                <c:pt idx="1114">
                  <c:v>-22.85</c:v>
                </c:pt>
                <c:pt idx="1115">
                  <c:v>-19.75</c:v>
                </c:pt>
                <c:pt idx="1116">
                  <c:v>-16.920000000000002</c:v>
                </c:pt>
                <c:pt idx="1117">
                  <c:v>-14</c:v>
                </c:pt>
                <c:pt idx="1118">
                  <c:v>-13.32</c:v>
                </c:pt>
                <c:pt idx="1119">
                  <c:v>-14.46</c:v>
                </c:pt>
                <c:pt idx="1120">
                  <c:v>-16.579999999999998</c:v>
                </c:pt>
                <c:pt idx="1121">
                  <c:v>-17.18</c:v>
                </c:pt>
                <c:pt idx="1122">
                  <c:v>-17.43</c:v>
                </c:pt>
                <c:pt idx="1123">
                  <c:v>-18.87</c:v>
                </c:pt>
                <c:pt idx="1124">
                  <c:v>-19.149999999999999</c:v>
                </c:pt>
                <c:pt idx="1125">
                  <c:v>-19</c:v>
                </c:pt>
                <c:pt idx="1126">
                  <c:v>-18.3</c:v>
                </c:pt>
                <c:pt idx="1127">
                  <c:v>-15.63</c:v>
                </c:pt>
                <c:pt idx="1128">
                  <c:v>-12.69</c:v>
                </c:pt>
                <c:pt idx="1129">
                  <c:v>-10.34</c:v>
                </c:pt>
                <c:pt idx="1130">
                  <c:v>-13.3</c:v>
                </c:pt>
                <c:pt idx="1131">
                  <c:v>-14.79</c:v>
                </c:pt>
                <c:pt idx="1132">
                  <c:v>-15.98</c:v>
                </c:pt>
                <c:pt idx="1133">
                  <c:v>-17.5</c:v>
                </c:pt>
                <c:pt idx="1134">
                  <c:v>-17.760000000000002</c:v>
                </c:pt>
                <c:pt idx="1135">
                  <c:v>-14.58</c:v>
                </c:pt>
                <c:pt idx="1136">
                  <c:v>-15.9</c:v>
                </c:pt>
                <c:pt idx="1137">
                  <c:v>-19.21</c:v>
                </c:pt>
                <c:pt idx="1138">
                  <c:v>-21.3</c:v>
                </c:pt>
                <c:pt idx="1139">
                  <c:v>-19</c:v>
                </c:pt>
                <c:pt idx="1140">
                  <c:v>-11.72</c:v>
                </c:pt>
                <c:pt idx="1141">
                  <c:v>-10.9</c:v>
                </c:pt>
                <c:pt idx="1142">
                  <c:v>-12.83</c:v>
                </c:pt>
                <c:pt idx="1143">
                  <c:v>-16.21</c:v>
                </c:pt>
                <c:pt idx="1144">
                  <c:v>-18.670000000000002</c:v>
                </c:pt>
                <c:pt idx="1145">
                  <c:v>-21.43</c:v>
                </c:pt>
                <c:pt idx="1146">
                  <c:v>-20.36</c:v>
                </c:pt>
                <c:pt idx="1147">
                  <c:v>-19.170000000000002</c:v>
                </c:pt>
                <c:pt idx="1148">
                  <c:v>-21.39</c:v>
                </c:pt>
                <c:pt idx="1149">
                  <c:v>-23.17</c:v>
                </c:pt>
                <c:pt idx="1150">
                  <c:v>-24.64</c:v>
                </c:pt>
                <c:pt idx="1151">
                  <c:v>-23.33</c:v>
                </c:pt>
                <c:pt idx="1152">
                  <c:v>-14.38</c:v>
                </c:pt>
                <c:pt idx="1153">
                  <c:v>-10.29</c:v>
                </c:pt>
                <c:pt idx="1154">
                  <c:v>-12.55</c:v>
                </c:pt>
                <c:pt idx="1155">
                  <c:v>-14.22</c:v>
                </c:pt>
                <c:pt idx="1156">
                  <c:v>-15.44</c:v>
                </c:pt>
                <c:pt idx="1157">
                  <c:v>-16.54</c:v>
                </c:pt>
                <c:pt idx="1158">
                  <c:v>-17.89</c:v>
                </c:pt>
                <c:pt idx="1159">
                  <c:v>-18.16</c:v>
                </c:pt>
                <c:pt idx="1160">
                  <c:v>-14.74</c:v>
                </c:pt>
                <c:pt idx="1161">
                  <c:v>-16.18</c:v>
                </c:pt>
                <c:pt idx="1162">
                  <c:v>-17.34</c:v>
                </c:pt>
                <c:pt idx="1163">
                  <c:v>-11.52</c:v>
                </c:pt>
                <c:pt idx="1164">
                  <c:v>-10.57</c:v>
                </c:pt>
                <c:pt idx="1165">
                  <c:v>-9.51</c:v>
                </c:pt>
                <c:pt idx="1166">
                  <c:v>-15.71</c:v>
                </c:pt>
                <c:pt idx="1167">
                  <c:v>-18.86</c:v>
                </c:pt>
                <c:pt idx="1168">
                  <c:v>-16.52</c:v>
                </c:pt>
                <c:pt idx="1169">
                  <c:v>-15.25</c:v>
                </c:pt>
                <c:pt idx="1170">
                  <c:v>-14.72</c:v>
                </c:pt>
                <c:pt idx="1171">
                  <c:v>-16.18</c:v>
                </c:pt>
                <c:pt idx="1172">
                  <c:v>-15.97</c:v>
                </c:pt>
                <c:pt idx="1173">
                  <c:v>-19.18</c:v>
                </c:pt>
                <c:pt idx="1174">
                  <c:v>-24.21</c:v>
                </c:pt>
                <c:pt idx="1175">
                  <c:v>-24.37</c:v>
                </c:pt>
                <c:pt idx="1176">
                  <c:v>-16.48</c:v>
                </c:pt>
                <c:pt idx="1177">
                  <c:v>-12.43</c:v>
                </c:pt>
                <c:pt idx="1178">
                  <c:v>-13.81</c:v>
                </c:pt>
                <c:pt idx="1179">
                  <c:v>-18.32</c:v>
                </c:pt>
                <c:pt idx="1180">
                  <c:v>-13.13</c:v>
                </c:pt>
                <c:pt idx="1181">
                  <c:v>-12.01</c:v>
                </c:pt>
                <c:pt idx="1182">
                  <c:v>-10.34</c:v>
                </c:pt>
                <c:pt idx="1183">
                  <c:v>-15.03</c:v>
                </c:pt>
                <c:pt idx="1184">
                  <c:v>-20.059999999999999</c:v>
                </c:pt>
                <c:pt idx="1185">
                  <c:v>-17.100000000000001</c:v>
                </c:pt>
                <c:pt idx="1186">
                  <c:v>-16.04</c:v>
                </c:pt>
                <c:pt idx="1187">
                  <c:v>-14.52</c:v>
                </c:pt>
                <c:pt idx="1188">
                  <c:v>-9.68</c:v>
                </c:pt>
                <c:pt idx="1189">
                  <c:v>-10.02</c:v>
                </c:pt>
                <c:pt idx="1190">
                  <c:v>-12.12</c:v>
                </c:pt>
                <c:pt idx="1191">
                  <c:v>-9.3699999999999992</c:v>
                </c:pt>
                <c:pt idx="1192">
                  <c:v>-12.25</c:v>
                </c:pt>
                <c:pt idx="1193">
                  <c:v>-12.54</c:v>
                </c:pt>
                <c:pt idx="1194">
                  <c:v>-18.239999999999998</c:v>
                </c:pt>
                <c:pt idx="1195">
                  <c:v>-23.1</c:v>
                </c:pt>
                <c:pt idx="1196">
                  <c:v>-22.51</c:v>
                </c:pt>
                <c:pt idx="1197">
                  <c:v>-19.78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505280"/>
        <c:axId val="251511168"/>
      </c:scatterChart>
      <c:scatterChart>
        <c:scatterStyle val="lineMarker"/>
        <c:varyColors val="0"/>
        <c:ser>
          <c:idx val="0"/>
          <c:order val="0"/>
          <c:tx>
            <c:strRef>
              <c:f>huascaran!$B$1</c:f>
              <c:strCache>
                <c:ptCount val="1"/>
                <c:pt idx="0">
                  <c:v>po</c:v>
                </c:pt>
              </c:strCache>
            </c:strRef>
          </c:tx>
          <c:marker>
            <c:symbol val="none"/>
          </c:marker>
          <c:xVal>
            <c:numRef>
              <c:f>huascaran!$A$2:$A$1657</c:f>
              <c:numCache>
                <c:formatCode>General</c:formatCode>
                <c:ptCount val="1656"/>
                <c:pt idx="0">
                  <c:v>1871.0416666666599</c:v>
                </c:pt>
                <c:pt idx="1">
                  <c:v>1871.125</c:v>
                </c:pt>
                <c:pt idx="2">
                  <c:v>1871.2083333333401</c:v>
                </c:pt>
                <c:pt idx="3">
                  <c:v>1871.2916666666799</c:v>
                </c:pt>
                <c:pt idx="4">
                  <c:v>1871.37500000002</c:v>
                </c:pt>
                <c:pt idx="5">
                  <c:v>1871.4583333333601</c:v>
                </c:pt>
                <c:pt idx="6">
                  <c:v>1871.5416666666999</c:v>
                </c:pt>
                <c:pt idx="7">
                  <c:v>1871.62500000004</c:v>
                </c:pt>
                <c:pt idx="8">
                  <c:v>1871.7083333333801</c:v>
                </c:pt>
                <c:pt idx="9">
                  <c:v>1871.7916666667199</c:v>
                </c:pt>
                <c:pt idx="10">
                  <c:v>1871.87500000006</c:v>
                </c:pt>
                <c:pt idx="11">
                  <c:v>1871.9583333334001</c:v>
                </c:pt>
                <c:pt idx="12">
                  <c:v>1872.04166666674</c:v>
                </c:pt>
                <c:pt idx="13">
                  <c:v>1872.12500000008</c:v>
                </c:pt>
                <c:pt idx="14">
                  <c:v>1872.2083333334199</c:v>
                </c:pt>
                <c:pt idx="15">
                  <c:v>1872.29166666676</c:v>
                </c:pt>
                <c:pt idx="16">
                  <c:v>1872.3750000001</c:v>
                </c:pt>
                <c:pt idx="17">
                  <c:v>1872.4583333334399</c:v>
                </c:pt>
                <c:pt idx="18">
                  <c:v>1872.54166666678</c:v>
                </c:pt>
                <c:pt idx="19">
                  <c:v>1872.6250000001201</c:v>
                </c:pt>
                <c:pt idx="20">
                  <c:v>1872.7083333334599</c:v>
                </c:pt>
                <c:pt idx="21">
                  <c:v>1872.7916666668</c:v>
                </c:pt>
                <c:pt idx="22">
                  <c:v>1872.8750000001401</c:v>
                </c:pt>
                <c:pt idx="23">
                  <c:v>1872.9583333334799</c:v>
                </c:pt>
                <c:pt idx="24">
                  <c:v>1873.04166666682</c:v>
                </c:pt>
                <c:pt idx="25">
                  <c:v>1873.1250000001601</c:v>
                </c:pt>
                <c:pt idx="26">
                  <c:v>1873.2083333334999</c:v>
                </c:pt>
                <c:pt idx="27">
                  <c:v>1873.29166666684</c:v>
                </c:pt>
                <c:pt idx="28">
                  <c:v>1873.3750000001801</c:v>
                </c:pt>
                <c:pt idx="29">
                  <c:v>1873.4583333335199</c:v>
                </c:pt>
                <c:pt idx="30">
                  <c:v>1873.54166666686</c:v>
                </c:pt>
                <c:pt idx="31">
                  <c:v>1873.6250000002001</c:v>
                </c:pt>
                <c:pt idx="32">
                  <c:v>1873.7083333335399</c:v>
                </c:pt>
                <c:pt idx="33">
                  <c:v>1873.79166666688</c:v>
                </c:pt>
                <c:pt idx="34">
                  <c:v>1873.8750000002201</c:v>
                </c:pt>
                <c:pt idx="35">
                  <c:v>1873.9583333335599</c:v>
                </c:pt>
                <c:pt idx="36">
                  <c:v>1874.0416666669</c:v>
                </c:pt>
                <c:pt idx="37">
                  <c:v>1874.1250000002401</c:v>
                </c:pt>
                <c:pt idx="38">
                  <c:v>1874.20833333358</c:v>
                </c:pt>
                <c:pt idx="39">
                  <c:v>1874.29166666692</c:v>
                </c:pt>
                <c:pt idx="40">
                  <c:v>1874.3750000002599</c:v>
                </c:pt>
                <c:pt idx="41">
                  <c:v>1874.4583333336</c:v>
                </c:pt>
                <c:pt idx="42">
                  <c:v>1874.54166666694</c:v>
                </c:pt>
                <c:pt idx="43">
                  <c:v>1874.6250000002799</c:v>
                </c:pt>
                <c:pt idx="44">
                  <c:v>1874.70833333362</c:v>
                </c:pt>
                <c:pt idx="45">
                  <c:v>1874.7916666669601</c:v>
                </c:pt>
                <c:pt idx="46">
                  <c:v>1874.8750000002999</c:v>
                </c:pt>
                <c:pt idx="47">
                  <c:v>1874.95833333364</c:v>
                </c:pt>
                <c:pt idx="48">
                  <c:v>1875.0416666669801</c:v>
                </c:pt>
                <c:pt idx="49">
                  <c:v>1875.1250000003199</c:v>
                </c:pt>
                <c:pt idx="50">
                  <c:v>1875.20833333366</c:v>
                </c:pt>
                <c:pt idx="51">
                  <c:v>1875.2916666670001</c:v>
                </c:pt>
                <c:pt idx="52">
                  <c:v>1875.3750000003399</c:v>
                </c:pt>
                <c:pt idx="53">
                  <c:v>1875.45833333368</c:v>
                </c:pt>
                <c:pt idx="54">
                  <c:v>1875.5416666670201</c:v>
                </c:pt>
                <c:pt idx="55">
                  <c:v>1875.6250000003599</c:v>
                </c:pt>
                <c:pt idx="56">
                  <c:v>1875.7083333337</c:v>
                </c:pt>
                <c:pt idx="57">
                  <c:v>1875.7916666670401</c:v>
                </c:pt>
                <c:pt idx="58">
                  <c:v>1875.8750000003799</c:v>
                </c:pt>
                <c:pt idx="59">
                  <c:v>1875.95833333372</c:v>
                </c:pt>
                <c:pt idx="60">
                  <c:v>1876.0416666670601</c:v>
                </c:pt>
                <c:pt idx="61">
                  <c:v>1876.1250000004</c:v>
                </c:pt>
                <c:pt idx="62">
                  <c:v>1876.20833333374</c:v>
                </c:pt>
                <c:pt idx="63">
                  <c:v>1876.2916666670801</c:v>
                </c:pt>
                <c:pt idx="64">
                  <c:v>1876.37500000042</c:v>
                </c:pt>
                <c:pt idx="65">
                  <c:v>1876.45833333377</c:v>
                </c:pt>
                <c:pt idx="66">
                  <c:v>1876.5416666671099</c:v>
                </c:pt>
                <c:pt idx="67">
                  <c:v>1876.62500000045</c:v>
                </c:pt>
                <c:pt idx="68">
                  <c:v>1876.7083333337901</c:v>
                </c:pt>
                <c:pt idx="69">
                  <c:v>1876.7916666671299</c:v>
                </c:pt>
                <c:pt idx="70">
                  <c:v>1876.87500000047</c:v>
                </c:pt>
                <c:pt idx="71">
                  <c:v>1876.9583333338101</c:v>
                </c:pt>
                <c:pt idx="72">
                  <c:v>1877.0416666671499</c:v>
                </c:pt>
                <c:pt idx="73">
                  <c:v>1877.12500000049</c:v>
                </c:pt>
                <c:pt idx="74">
                  <c:v>1877.2083333338301</c:v>
                </c:pt>
                <c:pt idx="75">
                  <c:v>1877.2916666671699</c:v>
                </c:pt>
                <c:pt idx="76">
                  <c:v>1877.37500000051</c:v>
                </c:pt>
                <c:pt idx="77">
                  <c:v>1877.4583333338501</c:v>
                </c:pt>
                <c:pt idx="78">
                  <c:v>1877.5416666671899</c:v>
                </c:pt>
                <c:pt idx="79">
                  <c:v>1877.62500000053</c:v>
                </c:pt>
                <c:pt idx="80">
                  <c:v>1877.7083333338701</c:v>
                </c:pt>
                <c:pt idx="81">
                  <c:v>1877.7916666672099</c:v>
                </c:pt>
                <c:pt idx="82">
                  <c:v>1877.87500000055</c:v>
                </c:pt>
                <c:pt idx="83">
                  <c:v>1877.9583333338901</c:v>
                </c:pt>
                <c:pt idx="84">
                  <c:v>1878.0416666672299</c:v>
                </c:pt>
                <c:pt idx="85">
                  <c:v>1878.12500000057</c:v>
                </c:pt>
                <c:pt idx="86">
                  <c:v>1878.2083333339101</c:v>
                </c:pt>
                <c:pt idx="87">
                  <c:v>1878.29166666725</c:v>
                </c:pt>
                <c:pt idx="88">
                  <c:v>1878.37500000059</c:v>
                </c:pt>
                <c:pt idx="89">
                  <c:v>1878.4583333339301</c:v>
                </c:pt>
                <c:pt idx="90">
                  <c:v>1878.54166666727</c:v>
                </c:pt>
                <c:pt idx="91">
                  <c:v>1878.62500000061</c:v>
                </c:pt>
                <c:pt idx="92">
                  <c:v>1878.7083333339499</c:v>
                </c:pt>
                <c:pt idx="93">
                  <c:v>1878.79166666729</c:v>
                </c:pt>
                <c:pt idx="94">
                  <c:v>1878.8750000006301</c:v>
                </c:pt>
                <c:pt idx="95">
                  <c:v>1878.9583333339699</c:v>
                </c:pt>
                <c:pt idx="96">
                  <c:v>1879.04166666731</c:v>
                </c:pt>
                <c:pt idx="97">
                  <c:v>1879.1250000006501</c:v>
                </c:pt>
                <c:pt idx="98">
                  <c:v>1879.2083333339899</c:v>
                </c:pt>
                <c:pt idx="99">
                  <c:v>1879.29166666733</c:v>
                </c:pt>
                <c:pt idx="100">
                  <c:v>1879.3750000006701</c:v>
                </c:pt>
                <c:pt idx="101">
                  <c:v>1879.4583333340099</c:v>
                </c:pt>
                <c:pt idx="102">
                  <c:v>1879.54166666735</c:v>
                </c:pt>
                <c:pt idx="103">
                  <c:v>1879.6250000006901</c:v>
                </c:pt>
                <c:pt idx="104">
                  <c:v>1879.7083333340299</c:v>
                </c:pt>
                <c:pt idx="105">
                  <c:v>1879.79166666737</c:v>
                </c:pt>
                <c:pt idx="106">
                  <c:v>1879.8750000007101</c:v>
                </c:pt>
                <c:pt idx="107">
                  <c:v>1879.9583333340499</c:v>
                </c:pt>
                <c:pt idx="108">
                  <c:v>1880.04166666739</c:v>
                </c:pt>
                <c:pt idx="109">
                  <c:v>1880.1250000007301</c:v>
                </c:pt>
                <c:pt idx="110">
                  <c:v>1880.2083333340699</c:v>
                </c:pt>
                <c:pt idx="111">
                  <c:v>1880.29166666741</c:v>
                </c:pt>
                <c:pt idx="112">
                  <c:v>1880.3750000007501</c:v>
                </c:pt>
                <c:pt idx="113">
                  <c:v>1880.45833333409</c:v>
                </c:pt>
                <c:pt idx="114">
                  <c:v>1880.54166666743</c:v>
                </c:pt>
                <c:pt idx="115">
                  <c:v>1880.6250000007699</c:v>
                </c:pt>
                <c:pt idx="116">
                  <c:v>1880.70833333411</c:v>
                </c:pt>
                <c:pt idx="117">
                  <c:v>1880.79166666745</c:v>
                </c:pt>
                <c:pt idx="118">
                  <c:v>1880.8750000007899</c:v>
                </c:pt>
                <c:pt idx="119">
                  <c:v>1880.95833333413</c:v>
                </c:pt>
                <c:pt idx="120">
                  <c:v>1881.0416666674701</c:v>
                </c:pt>
                <c:pt idx="121">
                  <c:v>1881.1250000008099</c:v>
                </c:pt>
                <c:pt idx="122">
                  <c:v>1881.20833333415</c:v>
                </c:pt>
                <c:pt idx="123">
                  <c:v>1881.2916666674901</c:v>
                </c:pt>
                <c:pt idx="124">
                  <c:v>1881.3750000008299</c:v>
                </c:pt>
                <c:pt idx="125">
                  <c:v>1881.45833333417</c:v>
                </c:pt>
                <c:pt idx="126">
                  <c:v>1881.5416666675101</c:v>
                </c:pt>
                <c:pt idx="127">
                  <c:v>1881.6250000008499</c:v>
                </c:pt>
                <c:pt idx="128">
                  <c:v>1881.70833333419</c:v>
                </c:pt>
                <c:pt idx="129">
                  <c:v>1881.7916666675301</c:v>
                </c:pt>
                <c:pt idx="130">
                  <c:v>1881.8750000008699</c:v>
                </c:pt>
                <c:pt idx="131">
                  <c:v>1881.95833333421</c:v>
                </c:pt>
                <c:pt idx="132">
                  <c:v>1882.0416666675501</c:v>
                </c:pt>
                <c:pt idx="133">
                  <c:v>1882.1250000008899</c:v>
                </c:pt>
                <c:pt idx="134">
                  <c:v>1882.20833333423</c:v>
                </c:pt>
                <c:pt idx="135">
                  <c:v>1882.2916666675701</c:v>
                </c:pt>
                <c:pt idx="136">
                  <c:v>1882.3750000009099</c:v>
                </c:pt>
                <c:pt idx="137">
                  <c:v>1882.45833333425</c:v>
                </c:pt>
                <c:pt idx="138">
                  <c:v>1882.5416666675901</c:v>
                </c:pt>
                <c:pt idx="139">
                  <c:v>1882.62500000093</c:v>
                </c:pt>
                <c:pt idx="140">
                  <c:v>1882.70833333427</c:v>
                </c:pt>
                <c:pt idx="141">
                  <c:v>1882.7916666676099</c:v>
                </c:pt>
                <c:pt idx="142">
                  <c:v>1882.87500000095</c:v>
                </c:pt>
                <c:pt idx="143">
                  <c:v>1882.95833333429</c:v>
                </c:pt>
                <c:pt idx="144">
                  <c:v>1883.0416666676299</c:v>
                </c:pt>
                <c:pt idx="145">
                  <c:v>1883.12500000097</c:v>
                </c:pt>
                <c:pt idx="146">
                  <c:v>1883.2083333343101</c:v>
                </c:pt>
                <c:pt idx="147">
                  <c:v>1883.2916666676499</c:v>
                </c:pt>
                <c:pt idx="148">
                  <c:v>1883.37500000099</c:v>
                </c:pt>
                <c:pt idx="149">
                  <c:v>1883.4583333343301</c:v>
                </c:pt>
                <c:pt idx="150">
                  <c:v>1883.5416666676699</c:v>
                </c:pt>
                <c:pt idx="151">
                  <c:v>1883.62500000101</c:v>
                </c:pt>
                <c:pt idx="152">
                  <c:v>1883.7083333343501</c:v>
                </c:pt>
                <c:pt idx="153">
                  <c:v>1883.7916666676899</c:v>
                </c:pt>
                <c:pt idx="154">
                  <c:v>1883.87500000103</c:v>
                </c:pt>
                <c:pt idx="155">
                  <c:v>1883.9583333343701</c:v>
                </c:pt>
                <c:pt idx="156">
                  <c:v>1884.0416666677099</c:v>
                </c:pt>
                <c:pt idx="157">
                  <c:v>1884.12500000105</c:v>
                </c:pt>
                <c:pt idx="158">
                  <c:v>1884.2083333343901</c:v>
                </c:pt>
                <c:pt idx="159">
                  <c:v>1884.2916666677299</c:v>
                </c:pt>
                <c:pt idx="160">
                  <c:v>1884.37500000107</c:v>
                </c:pt>
                <c:pt idx="161">
                  <c:v>1884.4583333344101</c:v>
                </c:pt>
                <c:pt idx="162">
                  <c:v>1884.54166666775</c:v>
                </c:pt>
                <c:pt idx="163">
                  <c:v>1884.62500000109</c:v>
                </c:pt>
                <c:pt idx="164">
                  <c:v>1884.7083333344301</c:v>
                </c:pt>
                <c:pt idx="165">
                  <c:v>1884.79166666777</c:v>
                </c:pt>
                <c:pt idx="166">
                  <c:v>1884.87500000111</c:v>
                </c:pt>
                <c:pt idx="167">
                  <c:v>1884.9583333344499</c:v>
                </c:pt>
                <c:pt idx="168">
                  <c:v>1885.04166666779</c:v>
                </c:pt>
                <c:pt idx="169">
                  <c:v>1885.12500000113</c:v>
                </c:pt>
                <c:pt idx="170">
                  <c:v>1885.2083333344699</c:v>
                </c:pt>
                <c:pt idx="171">
                  <c:v>1885.29166666781</c:v>
                </c:pt>
                <c:pt idx="172">
                  <c:v>1885.3750000011501</c:v>
                </c:pt>
                <c:pt idx="173">
                  <c:v>1885.4583333344899</c:v>
                </c:pt>
                <c:pt idx="174">
                  <c:v>1885.54166666783</c:v>
                </c:pt>
                <c:pt idx="175">
                  <c:v>1885.6250000011701</c:v>
                </c:pt>
                <c:pt idx="176">
                  <c:v>1885.7083333345099</c:v>
                </c:pt>
                <c:pt idx="177">
                  <c:v>1885.79166666785</c:v>
                </c:pt>
                <c:pt idx="178">
                  <c:v>1885.8750000011901</c:v>
                </c:pt>
                <c:pt idx="179">
                  <c:v>1885.9583333345299</c:v>
                </c:pt>
                <c:pt idx="180">
                  <c:v>1886.04166666787</c:v>
                </c:pt>
                <c:pt idx="181">
                  <c:v>1886.1250000012101</c:v>
                </c:pt>
                <c:pt idx="182">
                  <c:v>1886.2083333345499</c:v>
                </c:pt>
                <c:pt idx="183">
                  <c:v>1886.29166666789</c:v>
                </c:pt>
                <c:pt idx="184">
                  <c:v>1886.3750000012301</c:v>
                </c:pt>
                <c:pt idx="185">
                  <c:v>1886.4583333345699</c:v>
                </c:pt>
                <c:pt idx="186">
                  <c:v>1886.54166666791</c:v>
                </c:pt>
                <c:pt idx="187">
                  <c:v>1886.6250000012501</c:v>
                </c:pt>
                <c:pt idx="188">
                  <c:v>1886.70833333459</c:v>
                </c:pt>
                <c:pt idx="189">
                  <c:v>1886.79166666793</c:v>
                </c:pt>
                <c:pt idx="190">
                  <c:v>1886.8750000012701</c:v>
                </c:pt>
                <c:pt idx="191">
                  <c:v>1886.95833333461</c:v>
                </c:pt>
                <c:pt idx="192">
                  <c:v>1887.04166666796</c:v>
                </c:pt>
                <c:pt idx="193">
                  <c:v>1887.1250000012999</c:v>
                </c:pt>
                <c:pt idx="194">
                  <c:v>1887.20833333464</c:v>
                </c:pt>
                <c:pt idx="195">
                  <c:v>1887.2916666679801</c:v>
                </c:pt>
                <c:pt idx="196">
                  <c:v>1887.3750000013199</c:v>
                </c:pt>
                <c:pt idx="197">
                  <c:v>1887.45833333466</c:v>
                </c:pt>
                <c:pt idx="198">
                  <c:v>1887.5416666680001</c:v>
                </c:pt>
                <c:pt idx="199">
                  <c:v>1887.6250000013399</c:v>
                </c:pt>
                <c:pt idx="200">
                  <c:v>1887.70833333468</c:v>
                </c:pt>
                <c:pt idx="201">
                  <c:v>1887.7916666680201</c:v>
                </c:pt>
                <c:pt idx="202">
                  <c:v>1887.8750000013599</c:v>
                </c:pt>
                <c:pt idx="203">
                  <c:v>1887.9583333347</c:v>
                </c:pt>
                <c:pt idx="204">
                  <c:v>1888.0416666680401</c:v>
                </c:pt>
                <c:pt idx="205">
                  <c:v>1888.1250000013799</c:v>
                </c:pt>
                <c:pt idx="206">
                  <c:v>1888.20833333472</c:v>
                </c:pt>
                <c:pt idx="207">
                  <c:v>1888.2916666680601</c:v>
                </c:pt>
                <c:pt idx="208">
                  <c:v>1888.3750000013999</c:v>
                </c:pt>
                <c:pt idx="209">
                  <c:v>1888.45833333474</c:v>
                </c:pt>
                <c:pt idx="210">
                  <c:v>1888.5416666680801</c:v>
                </c:pt>
                <c:pt idx="211">
                  <c:v>1888.6250000014199</c:v>
                </c:pt>
                <c:pt idx="212">
                  <c:v>1888.70833333476</c:v>
                </c:pt>
                <c:pt idx="213">
                  <c:v>1888.7916666681001</c:v>
                </c:pt>
                <c:pt idx="214">
                  <c:v>1888.87500000144</c:v>
                </c:pt>
                <c:pt idx="215">
                  <c:v>1888.95833333478</c:v>
                </c:pt>
                <c:pt idx="216">
                  <c:v>1889.0416666681199</c:v>
                </c:pt>
                <c:pt idx="217">
                  <c:v>1889.12500000146</c:v>
                </c:pt>
                <c:pt idx="218">
                  <c:v>1889.2083333348</c:v>
                </c:pt>
                <c:pt idx="219">
                  <c:v>1889.2916666681399</c:v>
                </c:pt>
                <c:pt idx="220">
                  <c:v>1889.37500000148</c:v>
                </c:pt>
                <c:pt idx="221">
                  <c:v>1889.4583333348201</c:v>
                </c:pt>
                <c:pt idx="222">
                  <c:v>1889.5416666681599</c:v>
                </c:pt>
                <c:pt idx="223">
                  <c:v>1889.6250000015</c:v>
                </c:pt>
                <c:pt idx="224">
                  <c:v>1889.7083333348401</c:v>
                </c:pt>
                <c:pt idx="225">
                  <c:v>1889.7916666681799</c:v>
                </c:pt>
                <c:pt idx="226">
                  <c:v>1889.87500000152</c:v>
                </c:pt>
                <c:pt idx="227">
                  <c:v>1889.9583333348601</c:v>
                </c:pt>
                <c:pt idx="228">
                  <c:v>1890.0416666681999</c:v>
                </c:pt>
                <c:pt idx="229">
                  <c:v>1890.12500000154</c:v>
                </c:pt>
                <c:pt idx="230">
                  <c:v>1890.2083333348801</c:v>
                </c:pt>
                <c:pt idx="231">
                  <c:v>1890.2916666682199</c:v>
                </c:pt>
                <c:pt idx="232">
                  <c:v>1890.37500000156</c:v>
                </c:pt>
                <c:pt idx="233">
                  <c:v>1890.4583333349001</c:v>
                </c:pt>
                <c:pt idx="234">
                  <c:v>1890.5416666682399</c:v>
                </c:pt>
                <c:pt idx="235">
                  <c:v>1890.62500000158</c:v>
                </c:pt>
                <c:pt idx="236">
                  <c:v>1890.7083333349201</c:v>
                </c:pt>
                <c:pt idx="237">
                  <c:v>1890.7916666682599</c:v>
                </c:pt>
                <c:pt idx="238">
                  <c:v>1890.8750000016</c:v>
                </c:pt>
                <c:pt idx="239">
                  <c:v>1890.9583333349401</c:v>
                </c:pt>
                <c:pt idx="240">
                  <c:v>1891.04166666828</c:v>
                </c:pt>
                <c:pt idx="241">
                  <c:v>1891.12500000162</c:v>
                </c:pt>
                <c:pt idx="242">
                  <c:v>1891.2083333349599</c:v>
                </c:pt>
                <c:pt idx="243">
                  <c:v>1891.2916666683</c:v>
                </c:pt>
                <c:pt idx="244">
                  <c:v>1891.37500000164</c:v>
                </c:pt>
                <c:pt idx="245">
                  <c:v>1891.4583333349799</c:v>
                </c:pt>
                <c:pt idx="246">
                  <c:v>1891.54166666832</c:v>
                </c:pt>
                <c:pt idx="247">
                  <c:v>1891.6250000016601</c:v>
                </c:pt>
                <c:pt idx="248">
                  <c:v>1891.7083333349999</c:v>
                </c:pt>
                <c:pt idx="249">
                  <c:v>1891.79166666834</c:v>
                </c:pt>
                <c:pt idx="250">
                  <c:v>1891.8750000016801</c:v>
                </c:pt>
                <c:pt idx="251">
                  <c:v>1891.9583333350199</c:v>
                </c:pt>
                <c:pt idx="252">
                  <c:v>1892.04166666836</c:v>
                </c:pt>
                <c:pt idx="253">
                  <c:v>1892.1250000017001</c:v>
                </c:pt>
                <c:pt idx="254">
                  <c:v>1892.2083333350399</c:v>
                </c:pt>
                <c:pt idx="255">
                  <c:v>1892.29166666838</c:v>
                </c:pt>
                <c:pt idx="256">
                  <c:v>1892.3750000017201</c:v>
                </c:pt>
                <c:pt idx="257">
                  <c:v>1892.4583333350599</c:v>
                </c:pt>
                <c:pt idx="258">
                  <c:v>1892.5416666684</c:v>
                </c:pt>
                <c:pt idx="259">
                  <c:v>1892.6250000017401</c:v>
                </c:pt>
                <c:pt idx="260">
                  <c:v>1892.7083333350799</c:v>
                </c:pt>
                <c:pt idx="261">
                  <c:v>1892.79166666842</c:v>
                </c:pt>
                <c:pt idx="262">
                  <c:v>1892.8750000017601</c:v>
                </c:pt>
                <c:pt idx="263">
                  <c:v>1892.9583333351</c:v>
                </c:pt>
                <c:pt idx="264">
                  <c:v>1893.04166666844</c:v>
                </c:pt>
                <c:pt idx="265">
                  <c:v>1893.1250000017801</c:v>
                </c:pt>
                <c:pt idx="266">
                  <c:v>1893.20833333512</c:v>
                </c:pt>
                <c:pt idx="267">
                  <c:v>1893.29166666846</c:v>
                </c:pt>
                <c:pt idx="268">
                  <c:v>1893.3750000017999</c:v>
                </c:pt>
                <c:pt idx="269">
                  <c:v>1893.45833333514</c:v>
                </c:pt>
                <c:pt idx="270">
                  <c:v>1893.54166666848</c:v>
                </c:pt>
                <c:pt idx="271">
                  <c:v>1893.6250000018199</c:v>
                </c:pt>
                <c:pt idx="272">
                  <c:v>1893.70833333516</c:v>
                </c:pt>
                <c:pt idx="273">
                  <c:v>1893.7916666685001</c:v>
                </c:pt>
                <c:pt idx="274">
                  <c:v>1893.8750000018399</c:v>
                </c:pt>
                <c:pt idx="275">
                  <c:v>1893.95833333518</c:v>
                </c:pt>
                <c:pt idx="276">
                  <c:v>1894.0416666685201</c:v>
                </c:pt>
                <c:pt idx="277">
                  <c:v>1894.1250000018599</c:v>
                </c:pt>
                <c:pt idx="278">
                  <c:v>1894.2083333352</c:v>
                </c:pt>
                <c:pt idx="279">
                  <c:v>1894.2916666685401</c:v>
                </c:pt>
                <c:pt idx="280">
                  <c:v>1894.3750000018799</c:v>
                </c:pt>
                <c:pt idx="281">
                  <c:v>1894.45833333522</c:v>
                </c:pt>
                <c:pt idx="282">
                  <c:v>1894.5416666685601</c:v>
                </c:pt>
                <c:pt idx="283">
                  <c:v>1894.6250000018999</c:v>
                </c:pt>
                <c:pt idx="284">
                  <c:v>1894.70833333524</c:v>
                </c:pt>
                <c:pt idx="285">
                  <c:v>1894.7916666685801</c:v>
                </c:pt>
                <c:pt idx="286">
                  <c:v>1894.8750000019199</c:v>
                </c:pt>
                <c:pt idx="287">
                  <c:v>1894.95833333526</c:v>
                </c:pt>
                <c:pt idx="288">
                  <c:v>1895.0416666686001</c:v>
                </c:pt>
                <c:pt idx="289">
                  <c:v>1895.12500000194</c:v>
                </c:pt>
                <c:pt idx="290">
                  <c:v>1895.20833333528</c:v>
                </c:pt>
                <c:pt idx="291">
                  <c:v>1895.2916666686201</c:v>
                </c:pt>
                <c:pt idx="292">
                  <c:v>1895.37500000196</c:v>
                </c:pt>
                <c:pt idx="293">
                  <c:v>1895.4583333353</c:v>
                </c:pt>
                <c:pt idx="294">
                  <c:v>1895.5416666686399</c:v>
                </c:pt>
                <c:pt idx="295">
                  <c:v>1895.62500000198</c:v>
                </c:pt>
                <c:pt idx="296">
                  <c:v>1895.70833333532</c:v>
                </c:pt>
                <c:pt idx="297">
                  <c:v>1895.7916666686599</c:v>
                </c:pt>
                <c:pt idx="298">
                  <c:v>1895.875000002</c:v>
                </c:pt>
                <c:pt idx="299">
                  <c:v>1895.9583333353401</c:v>
                </c:pt>
                <c:pt idx="300">
                  <c:v>1896.0416666686799</c:v>
                </c:pt>
                <c:pt idx="301">
                  <c:v>1896.12500000202</c:v>
                </c:pt>
                <c:pt idx="302">
                  <c:v>1896.2083333353601</c:v>
                </c:pt>
                <c:pt idx="303">
                  <c:v>1896.2916666686999</c:v>
                </c:pt>
                <c:pt idx="304">
                  <c:v>1896.37500000204</c:v>
                </c:pt>
                <c:pt idx="305">
                  <c:v>1896.4583333353801</c:v>
                </c:pt>
                <c:pt idx="306">
                  <c:v>1896.5416666687199</c:v>
                </c:pt>
                <c:pt idx="307">
                  <c:v>1896.62500000206</c:v>
                </c:pt>
                <c:pt idx="308">
                  <c:v>1896.7083333354001</c:v>
                </c:pt>
                <c:pt idx="309">
                  <c:v>1896.7916666687399</c:v>
                </c:pt>
                <c:pt idx="310">
                  <c:v>1896.87500000208</c:v>
                </c:pt>
                <c:pt idx="311">
                  <c:v>1896.9583333354201</c:v>
                </c:pt>
                <c:pt idx="312">
                  <c:v>1897.0416666687599</c:v>
                </c:pt>
                <c:pt idx="313">
                  <c:v>1897.1250000021</c:v>
                </c:pt>
                <c:pt idx="314">
                  <c:v>1897.2083333354401</c:v>
                </c:pt>
                <c:pt idx="315">
                  <c:v>1897.29166666878</c:v>
                </c:pt>
                <c:pt idx="316">
                  <c:v>1897.37500000212</c:v>
                </c:pt>
                <c:pt idx="317">
                  <c:v>1897.4583333354601</c:v>
                </c:pt>
                <c:pt idx="318">
                  <c:v>1897.5416666688</c:v>
                </c:pt>
                <c:pt idx="319">
                  <c:v>1897.62500000215</c:v>
                </c:pt>
                <c:pt idx="320">
                  <c:v>1897.7083333354899</c:v>
                </c:pt>
                <c:pt idx="321">
                  <c:v>1897.79166666883</c:v>
                </c:pt>
                <c:pt idx="322">
                  <c:v>1897.8750000021701</c:v>
                </c:pt>
                <c:pt idx="323">
                  <c:v>1897.9583333355099</c:v>
                </c:pt>
                <c:pt idx="324">
                  <c:v>1898.04166666885</c:v>
                </c:pt>
                <c:pt idx="325">
                  <c:v>1898.1250000021901</c:v>
                </c:pt>
                <c:pt idx="326">
                  <c:v>1898.2083333355299</c:v>
                </c:pt>
                <c:pt idx="327">
                  <c:v>1898.29166666887</c:v>
                </c:pt>
                <c:pt idx="328">
                  <c:v>1898.3750000022101</c:v>
                </c:pt>
                <c:pt idx="329">
                  <c:v>1898.4583333355499</c:v>
                </c:pt>
                <c:pt idx="330">
                  <c:v>1898.54166666889</c:v>
                </c:pt>
                <c:pt idx="331">
                  <c:v>1898.6250000022301</c:v>
                </c:pt>
                <c:pt idx="332">
                  <c:v>1898.7083333355699</c:v>
                </c:pt>
                <c:pt idx="333">
                  <c:v>1898.79166666891</c:v>
                </c:pt>
                <c:pt idx="334">
                  <c:v>1898.8750000022501</c:v>
                </c:pt>
                <c:pt idx="335">
                  <c:v>1898.9583333355899</c:v>
                </c:pt>
                <c:pt idx="336">
                  <c:v>1899.04166666893</c:v>
                </c:pt>
                <c:pt idx="337">
                  <c:v>1899.1250000022701</c:v>
                </c:pt>
                <c:pt idx="338">
                  <c:v>1899.20833333561</c:v>
                </c:pt>
                <c:pt idx="339">
                  <c:v>1899.29166666895</c:v>
                </c:pt>
                <c:pt idx="340">
                  <c:v>1899.3750000022901</c:v>
                </c:pt>
                <c:pt idx="341">
                  <c:v>1899.45833333563</c:v>
                </c:pt>
                <c:pt idx="342">
                  <c:v>1899.54166666897</c:v>
                </c:pt>
                <c:pt idx="343">
                  <c:v>1899.6250000023099</c:v>
                </c:pt>
                <c:pt idx="344">
                  <c:v>1899.70833333565</c:v>
                </c:pt>
                <c:pt idx="345">
                  <c:v>1899.79166666899</c:v>
                </c:pt>
                <c:pt idx="346">
                  <c:v>1899.8750000023299</c:v>
                </c:pt>
                <c:pt idx="347">
                  <c:v>1899.95833333567</c:v>
                </c:pt>
                <c:pt idx="348">
                  <c:v>1900.0416666690101</c:v>
                </c:pt>
                <c:pt idx="349">
                  <c:v>1900.1250000023499</c:v>
                </c:pt>
                <c:pt idx="350">
                  <c:v>1900.20833333569</c:v>
                </c:pt>
                <c:pt idx="351">
                  <c:v>1900.2916666690301</c:v>
                </c:pt>
                <c:pt idx="352">
                  <c:v>1900.3750000023699</c:v>
                </c:pt>
                <c:pt idx="353">
                  <c:v>1900.45833333571</c:v>
                </c:pt>
                <c:pt idx="354">
                  <c:v>1900.5416666690501</c:v>
                </c:pt>
                <c:pt idx="355">
                  <c:v>1900.6250000023899</c:v>
                </c:pt>
                <c:pt idx="356">
                  <c:v>1900.70833333573</c:v>
                </c:pt>
                <c:pt idx="357">
                  <c:v>1900.7916666690701</c:v>
                </c:pt>
                <c:pt idx="358">
                  <c:v>1900.8750000024099</c:v>
                </c:pt>
                <c:pt idx="359">
                  <c:v>1900.95833333575</c:v>
                </c:pt>
                <c:pt idx="360">
                  <c:v>1901.0416666690901</c:v>
                </c:pt>
                <c:pt idx="361">
                  <c:v>1901.1250000024299</c:v>
                </c:pt>
                <c:pt idx="362">
                  <c:v>1901.20833333577</c:v>
                </c:pt>
                <c:pt idx="363">
                  <c:v>1901.2916666691101</c:v>
                </c:pt>
                <c:pt idx="364">
                  <c:v>1901.37500000245</c:v>
                </c:pt>
                <c:pt idx="365">
                  <c:v>1901.45833333579</c:v>
                </c:pt>
                <c:pt idx="366">
                  <c:v>1901.5416666691301</c:v>
                </c:pt>
                <c:pt idx="367">
                  <c:v>1901.62500000247</c:v>
                </c:pt>
                <c:pt idx="368">
                  <c:v>1901.70833333581</c:v>
                </c:pt>
                <c:pt idx="369">
                  <c:v>1901.7916666691499</c:v>
                </c:pt>
                <c:pt idx="370">
                  <c:v>1901.87500000249</c:v>
                </c:pt>
                <c:pt idx="371">
                  <c:v>1901.95833333583</c:v>
                </c:pt>
                <c:pt idx="372">
                  <c:v>1902.0416666691699</c:v>
                </c:pt>
                <c:pt idx="373">
                  <c:v>1902.12500000251</c:v>
                </c:pt>
                <c:pt idx="374">
                  <c:v>1902.2083333358501</c:v>
                </c:pt>
                <c:pt idx="375">
                  <c:v>1902.2916666691899</c:v>
                </c:pt>
                <c:pt idx="376">
                  <c:v>1902.37500000253</c:v>
                </c:pt>
                <c:pt idx="377">
                  <c:v>1902.4583333358701</c:v>
                </c:pt>
                <c:pt idx="378">
                  <c:v>1902.5416666692099</c:v>
                </c:pt>
                <c:pt idx="379">
                  <c:v>1902.62500000255</c:v>
                </c:pt>
                <c:pt idx="380">
                  <c:v>1902.7083333358901</c:v>
                </c:pt>
                <c:pt idx="381">
                  <c:v>1902.7916666692299</c:v>
                </c:pt>
                <c:pt idx="382">
                  <c:v>1902.87500000257</c:v>
                </c:pt>
                <c:pt idx="383">
                  <c:v>1902.9583333359101</c:v>
                </c:pt>
                <c:pt idx="384">
                  <c:v>1903.0416666692499</c:v>
                </c:pt>
                <c:pt idx="385">
                  <c:v>1903.12500000259</c:v>
                </c:pt>
                <c:pt idx="386">
                  <c:v>1903.2083333359301</c:v>
                </c:pt>
                <c:pt idx="387">
                  <c:v>1903.2916666692699</c:v>
                </c:pt>
                <c:pt idx="388">
                  <c:v>1903.37500000261</c:v>
                </c:pt>
                <c:pt idx="389">
                  <c:v>1903.4583333359501</c:v>
                </c:pt>
                <c:pt idx="390">
                  <c:v>1903.54166666929</c:v>
                </c:pt>
                <c:pt idx="391">
                  <c:v>1903.62500000263</c:v>
                </c:pt>
                <c:pt idx="392">
                  <c:v>1903.7083333359701</c:v>
                </c:pt>
                <c:pt idx="393">
                  <c:v>1903.79166666931</c:v>
                </c:pt>
                <c:pt idx="394">
                  <c:v>1903.87500000265</c:v>
                </c:pt>
                <c:pt idx="395">
                  <c:v>1903.9583333359899</c:v>
                </c:pt>
                <c:pt idx="396">
                  <c:v>1904.04166666933</c:v>
                </c:pt>
                <c:pt idx="397">
                  <c:v>1904.12500000267</c:v>
                </c:pt>
                <c:pt idx="398">
                  <c:v>1904.2083333360099</c:v>
                </c:pt>
                <c:pt idx="399">
                  <c:v>1904.29166666935</c:v>
                </c:pt>
                <c:pt idx="400">
                  <c:v>1904.3750000026901</c:v>
                </c:pt>
                <c:pt idx="401">
                  <c:v>1904.4583333360299</c:v>
                </c:pt>
                <c:pt idx="402">
                  <c:v>1904.54166666937</c:v>
                </c:pt>
                <c:pt idx="403">
                  <c:v>1904.6250000027101</c:v>
                </c:pt>
                <c:pt idx="404">
                  <c:v>1904.7083333360499</c:v>
                </c:pt>
                <c:pt idx="405">
                  <c:v>1904.79166666939</c:v>
                </c:pt>
                <c:pt idx="406">
                  <c:v>1904.8750000027301</c:v>
                </c:pt>
                <c:pt idx="407">
                  <c:v>1904.9583333360699</c:v>
                </c:pt>
                <c:pt idx="408">
                  <c:v>1905.04166666941</c:v>
                </c:pt>
                <c:pt idx="409">
                  <c:v>1905.1250000027501</c:v>
                </c:pt>
                <c:pt idx="410">
                  <c:v>1905.2083333360899</c:v>
                </c:pt>
                <c:pt idx="411">
                  <c:v>1905.29166666943</c:v>
                </c:pt>
                <c:pt idx="412">
                  <c:v>1905.3750000027701</c:v>
                </c:pt>
                <c:pt idx="413">
                  <c:v>1905.4583333361099</c:v>
                </c:pt>
                <c:pt idx="414">
                  <c:v>1905.54166666945</c:v>
                </c:pt>
                <c:pt idx="415">
                  <c:v>1905.6250000027901</c:v>
                </c:pt>
                <c:pt idx="416">
                  <c:v>1905.70833333613</c:v>
                </c:pt>
                <c:pt idx="417">
                  <c:v>1905.79166666947</c:v>
                </c:pt>
                <c:pt idx="418">
                  <c:v>1905.8750000028101</c:v>
                </c:pt>
                <c:pt idx="419">
                  <c:v>1905.95833333615</c:v>
                </c:pt>
                <c:pt idx="420">
                  <c:v>1906.04166666949</c:v>
                </c:pt>
                <c:pt idx="421">
                  <c:v>1906.1250000028299</c:v>
                </c:pt>
                <c:pt idx="422">
                  <c:v>1906.20833333617</c:v>
                </c:pt>
                <c:pt idx="423">
                  <c:v>1906.2916666695101</c:v>
                </c:pt>
                <c:pt idx="424">
                  <c:v>1906.3750000028499</c:v>
                </c:pt>
                <c:pt idx="425">
                  <c:v>1906.45833333619</c:v>
                </c:pt>
                <c:pt idx="426">
                  <c:v>1906.5416666695301</c:v>
                </c:pt>
                <c:pt idx="427">
                  <c:v>1906.6250000028699</c:v>
                </c:pt>
                <c:pt idx="428">
                  <c:v>1906.70833333621</c:v>
                </c:pt>
                <c:pt idx="429">
                  <c:v>1906.7916666695501</c:v>
                </c:pt>
                <c:pt idx="430">
                  <c:v>1906.8750000028899</c:v>
                </c:pt>
                <c:pt idx="431">
                  <c:v>1906.95833333623</c:v>
                </c:pt>
                <c:pt idx="432">
                  <c:v>1907.0416666695701</c:v>
                </c:pt>
                <c:pt idx="433">
                  <c:v>1907.1250000029099</c:v>
                </c:pt>
                <c:pt idx="434">
                  <c:v>1907.20833333625</c:v>
                </c:pt>
                <c:pt idx="435">
                  <c:v>1907.2916666695901</c:v>
                </c:pt>
                <c:pt idx="436">
                  <c:v>1907.3750000029299</c:v>
                </c:pt>
                <c:pt idx="437">
                  <c:v>1907.45833333627</c:v>
                </c:pt>
                <c:pt idx="438">
                  <c:v>1907.5416666696101</c:v>
                </c:pt>
                <c:pt idx="439">
                  <c:v>1907.6250000029499</c:v>
                </c:pt>
                <c:pt idx="440">
                  <c:v>1907.70833333629</c:v>
                </c:pt>
                <c:pt idx="441">
                  <c:v>1907.7916666696301</c:v>
                </c:pt>
                <c:pt idx="442">
                  <c:v>1907.87500000297</c:v>
                </c:pt>
                <c:pt idx="443">
                  <c:v>1907.95833333631</c:v>
                </c:pt>
                <c:pt idx="444">
                  <c:v>1908.0416666696501</c:v>
                </c:pt>
                <c:pt idx="445">
                  <c:v>1908.12500000299</c:v>
                </c:pt>
                <c:pt idx="446">
                  <c:v>1908.20833333634</c:v>
                </c:pt>
                <c:pt idx="447">
                  <c:v>1908.2916666696799</c:v>
                </c:pt>
                <c:pt idx="448">
                  <c:v>1908.37500000302</c:v>
                </c:pt>
                <c:pt idx="449">
                  <c:v>1908.4583333363601</c:v>
                </c:pt>
                <c:pt idx="450">
                  <c:v>1908.5416666696999</c:v>
                </c:pt>
                <c:pt idx="451">
                  <c:v>1908.62500000304</c:v>
                </c:pt>
                <c:pt idx="452">
                  <c:v>1908.7083333363801</c:v>
                </c:pt>
                <c:pt idx="453">
                  <c:v>1908.7916666697199</c:v>
                </c:pt>
                <c:pt idx="454">
                  <c:v>1908.87500000306</c:v>
                </c:pt>
                <c:pt idx="455">
                  <c:v>1908.9583333364001</c:v>
                </c:pt>
                <c:pt idx="456">
                  <c:v>1909.0416666697399</c:v>
                </c:pt>
                <c:pt idx="457">
                  <c:v>1909.12500000308</c:v>
                </c:pt>
                <c:pt idx="458">
                  <c:v>1909.2083333364201</c:v>
                </c:pt>
                <c:pt idx="459">
                  <c:v>1909.2916666697599</c:v>
                </c:pt>
                <c:pt idx="460">
                  <c:v>1909.3750000031</c:v>
                </c:pt>
                <c:pt idx="461">
                  <c:v>1909.4583333364401</c:v>
                </c:pt>
                <c:pt idx="462">
                  <c:v>1909.5416666697799</c:v>
                </c:pt>
                <c:pt idx="463">
                  <c:v>1909.62500000312</c:v>
                </c:pt>
                <c:pt idx="464">
                  <c:v>1909.7083333364601</c:v>
                </c:pt>
                <c:pt idx="465">
                  <c:v>1909.7916666698</c:v>
                </c:pt>
                <c:pt idx="466">
                  <c:v>1909.87500000314</c:v>
                </c:pt>
                <c:pt idx="467">
                  <c:v>1909.9583333364801</c:v>
                </c:pt>
                <c:pt idx="468">
                  <c:v>1910.04166666982</c:v>
                </c:pt>
                <c:pt idx="469">
                  <c:v>1910.12500000316</c:v>
                </c:pt>
                <c:pt idx="470">
                  <c:v>1910.2083333364999</c:v>
                </c:pt>
                <c:pt idx="471">
                  <c:v>1910.29166666984</c:v>
                </c:pt>
                <c:pt idx="472">
                  <c:v>1910.37500000318</c:v>
                </c:pt>
                <c:pt idx="473">
                  <c:v>1910.4583333365199</c:v>
                </c:pt>
                <c:pt idx="474">
                  <c:v>1910.54166666986</c:v>
                </c:pt>
                <c:pt idx="475">
                  <c:v>1910.6250000032001</c:v>
                </c:pt>
                <c:pt idx="476">
                  <c:v>1910.7083333365399</c:v>
                </c:pt>
                <c:pt idx="477">
                  <c:v>1910.79166666988</c:v>
                </c:pt>
                <c:pt idx="478">
                  <c:v>1910.8750000032201</c:v>
                </c:pt>
                <c:pt idx="479">
                  <c:v>1910.9583333365599</c:v>
                </c:pt>
                <c:pt idx="480">
                  <c:v>1911.0416666699</c:v>
                </c:pt>
                <c:pt idx="481">
                  <c:v>1911.1250000032401</c:v>
                </c:pt>
                <c:pt idx="482">
                  <c:v>1911.2083333365799</c:v>
                </c:pt>
                <c:pt idx="483">
                  <c:v>1911.29166666992</c:v>
                </c:pt>
                <c:pt idx="484">
                  <c:v>1911.3750000032601</c:v>
                </c:pt>
                <c:pt idx="485">
                  <c:v>1911.4583333365999</c:v>
                </c:pt>
                <c:pt idx="486">
                  <c:v>1911.54166666994</c:v>
                </c:pt>
                <c:pt idx="487">
                  <c:v>1911.6250000032801</c:v>
                </c:pt>
                <c:pt idx="488">
                  <c:v>1911.7083333366199</c:v>
                </c:pt>
                <c:pt idx="489">
                  <c:v>1911.79166666996</c:v>
                </c:pt>
                <c:pt idx="490">
                  <c:v>1911.8750000033001</c:v>
                </c:pt>
                <c:pt idx="491">
                  <c:v>1911.95833333664</c:v>
                </c:pt>
                <c:pt idx="492">
                  <c:v>1912.04166666998</c:v>
                </c:pt>
                <c:pt idx="493">
                  <c:v>1912.1250000033201</c:v>
                </c:pt>
                <c:pt idx="494">
                  <c:v>1912.20833333666</c:v>
                </c:pt>
                <c:pt idx="495">
                  <c:v>1912.29166667</c:v>
                </c:pt>
                <c:pt idx="496">
                  <c:v>1912.3750000033399</c:v>
                </c:pt>
                <c:pt idx="497">
                  <c:v>1912.45833333668</c:v>
                </c:pt>
                <c:pt idx="498">
                  <c:v>1912.54166667002</c:v>
                </c:pt>
                <c:pt idx="499">
                  <c:v>1912.6250000033599</c:v>
                </c:pt>
                <c:pt idx="500">
                  <c:v>1912.7083333367</c:v>
                </c:pt>
                <c:pt idx="501">
                  <c:v>1912.7916666700401</c:v>
                </c:pt>
                <c:pt idx="502">
                  <c:v>1912.8750000033799</c:v>
                </c:pt>
                <c:pt idx="503">
                  <c:v>1912.95833333672</c:v>
                </c:pt>
                <c:pt idx="504">
                  <c:v>1913.0416666700601</c:v>
                </c:pt>
                <c:pt idx="505">
                  <c:v>1913.1250000033999</c:v>
                </c:pt>
                <c:pt idx="506">
                  <c:v>1913.20833333674</c:v>
                </c:pt>
                <c:pt idx="507">
                  <c:v>1913.2916666700801</c:v>
                </c:pt>
                <c:pt idx="508">
                  <c:v>1913.3750000034199</c:v>
                </c:pt>
                <c:pt idx="509">
                  <c:v>1913.45833333676</c:v>
                </c:pt>
                <c:pt idx="510">
                  <c:v>1913.5416666701001</c:v>
                </c:pt>
                <c:pt idx="511">
                  <c:v>1913.6250000034399</c:v>
                </c:pt>
                <c:pt idx="512">
                  <c:v>1913.70833333678</c:v>
                </c:pt>
                <c:pt idx="513">
                  <c:v>1913.7916666701201</c:v>
                </c:pt>
                <c:pt idx="514">
                  <c:v>1913.8750000034599</c:v>
                </c:pt>
                <c:pt idx="515">
                  <c:v>1913.9583333368</c:v>
                </c:pt>
                <c:pt idx="516">
                  <c:v>1914.0416666701401</c:v>
                </c:pt>
                <c:pt idx="517">
                  <c:v>1914.12500000348</c:v>
                </c:pt>
                <c:pt idx="518">
                  <c:v>1914.20833333682</c:v>
                </c:pt>
                <c:pt idx="519">
                  <c:v>1914.2916666701601</c:v>
                </c:pt>
                <c:pt idx="520">
                  <c:v>1914.3750000035</c:v>
                </c:pt>
                <c:pt idx="521">
                  <c:v>1914.45833333684</c:v>
                </c:pt>
                <c:pt idx="522">
                  <c:v>1914.5416666701799</c:v>
                </c:pt>
                <c:pt idx="523">
                  <c:v>1914.62500000352</c:v>
                </c:pt>
                <c:pt idx="524">
                  <c:v>1914.7083333368601</c:v>
                </c:pt>
                <c:pt idx="525">
                  <c:v>1914.7916666701999</c:v>
                </c:pt>
                <c:pt idx="526">
                  <c:v>1914.87500000354</c:v>
                </c:pt>
                <c:pt idx="527">
                  <c:v>1914.9583333368801</c:v>
                </c:pt>
                <c:pt idx="528">
                  <c:v>1915.0416666702199</c:v>
                </c:pt>
                <c:pt idx="529">
                  <c:v>1915.12500000356</c:v>
                </c:pt>
                <c:pt idx="530">
                  <c:v>1915.2083333369001</c:v>
                </c:pt>
                <c:pt idx="531">
                  <c:v>1915.2916666702399</c:v>
                </c:pt>
                <c:pt idx="532">
                  <c:v>1915.37500000358</c:v>
                </c:pt>
                <c:pt idx="533">
                  <c:v>1915.4583333369201</c:v>
                </c:pt>
                <c:pt idx="534">
                  <c:v>1915.5416666702599</c:v>
                </c:pt>
                <c:pt idx="535">
                  <c:v>1915.6250000036</c:v>
                </c:pt>
                <c:pt idx="536">
                  <c:v>1915.7083333369401</c:v>
                </c:pt>
                <c:pt idx="537">
                  <c:v>1915.7916666702799</c:v>
                </c:pt>
                <c:pt idx="538">
                  <c:v>1915.87500000362</c:v>
                </c:pt>
                <c:pt idx="539">
                  <c:v>1915.9583333369601</c:v>
                </c:pt>
                <c:pt idx="540">
                  <c:v>1916.0416666702999</c:v>
                </c:pt>
                <c:pt idx="541">
                  <c:v>1916.12500000364</c:v>
                </c:pt>
                <c:pt idx="542">
                  <c:v>1916.2083333369801</c:v>
                </c:pt>
                <c:pt idx="543">
                  <c:v>1916.29166667032</c:v>
                </c:pt>
                <c:pt idx="544">
                  <c:v>1916.37500000366</c:v>
                </c:pt>
                <c:pt idx="545">
                  <c:v>1916.4583333370001</c:v>
                </c:pt>
                <c:pt idx="546">
                  <c:v>1916.54166667034</c:v>
                </c:pt>
                <c:pt idx="547">
                  <c:v>1916.62500000368</c:v>
                </c:pt>
                <c:pt idx="548">
                  <c:v>1916.7083333370199</c:v>
                </c:pt>
                <c:pt idx="549">
                  <c:v>1916.79166667036</c:v>
                </c:pt>
                <c:pt idx="550">
                  <c:v>1916.8750000037001</c:v>
                </c:pt>
                <c:pt idx="551">
                  <c:v>1916.9583333370399</c:v>
                </c:pt>
                <c:pt idx="552">
                  <c:v>1917.04166667038</c:v>
                </c:pt>
                <c:pt idx="553">
                  <c:v>1917.1250000037201</c:v>
                </c:pt>
                <c:pt idx="554">
                  <c:v>1917.2083333370599</c:v>
                </c:pt>
                <c:pt idx="555">
                  <c:v>1917.2916666704</c:v>
                </c:pt>
                <c:pt idx="556">
                  <c:v>1917.3750000037401</c:v>
                </c:pt>
                <c:pt idx="557">
                  <c:v>1917.4583333370799</c:v>
                </c:pt>
                <c:pt idx="558">
                  <c:v>1917.54166667042</c:v>
                </c:pt>
                <c:pt idx="559">
                  <c:v>1917.6250000037601</c:v>
                </c:pt>
                <c:pt idx="560">
                  <c:v>1917.7083333370999</c:v>
                </c:pt>
                <c:pt idx="561">
                  <c:v>1917.79166667044</c:v>
                </c:pt>
                <c:pt idx="562">
                  <c:v>1917.8750000037801</c:v>
                </c:pt>
                <c:pt idx="563">
                  <c:v>1917.9583333371199</c:v>
                </c:pt>
                <c:pt idx="564">
                  <c:v>1918.04166667046</c:v>
                </c:pt>
                <c:pt idx="565">
                  <c:v>1918.1250000038001</c:v>
                </c:pt>
                <c:pt idx="566">
                  <c:v>1918.2083333371399</c:v>
                </c:pt>
                <c:pt idx="567">
                  <c:v>1918.29166667048</c:v>
                </c:pt>
                <c:pt idx="568">
                  <c:v>1918.3750000038201</c:v>
                </c:pt>
                <c:pt idx="569">
                  <c:v>1918.45833333716</c:v>
                </c:pt>
                <c:pt idx="570">
                  <c:v>1918.5416666705</c:v>
                </c:pt>
                <c:pt idx="571">
                  <c:v>1918.6250000038399</c:v>
                </c:pt>
                <c:pt idx="572">
                  <c:v>1918.70833333718</c:v>
                </c:pt>
                <c:pt idx="573">
                  <c:v>1918.79166667053</c:v>
                </c:pt>
                <c:pt idx="574">
                  <c:v>1918.8750000038699</c:v>
                </c:pt>
                <c:pt idx="575">
                  <c:v>1918.95833333721</c:v>
                </c:pt>
                <c:pt idx="576">
                  <c:v>1919.0416666705501</c:v>
                </c:pt>
                <c:pt idx="577">
                  <c:v>1919.1250000038899</c:v>
                </c:pt>
                <c:pt idx="578">
                  <c:v>1919.20833333723</c:v>
                </c:pt>
                <c:pt idx="579">
                  <c:v>1919.2916666705701</c:v>
                </c:pt>
                <c:pt idx="580">
                  <c:v>1919.3750000039099</c:v>
                </c:pt>
                <c:pt idx="581">
                  <c:v>1919.45833333725</c:v>
                </c:pt>
                <c:pt idx="582">
                  <c:v>1919.5416666705901</c:v>
                </c:pt>
                <c:pt idx="583">
                  <c:v>1919.6250000039299</c:v>
                </c:pt>
                <c:pt idx="584">
                  <c:v>1919.70833333727</c:v>
                </c:pt>
                <c:pt idx="585">
                  <c:v>1919.7916666706101</c:v>
                </c:pt>
                <c:pt idx="586">
                  <c:v>1919.8750000039499</c:v>
                </c:pt>
                <c:pt idx="587">
                  <c:v>1919.95833333729</c:v>
                </c:pt>
                <c:pt idx="588">
                  <c:v>1920.0416666706301</c:v>
                </c:pt>
                <c:pt idx="589">
                  <c:v>1920.1250000039699</c:v>
                </c:pt>
                <c:pt idx="590">
                  <c:v>1920.20833333731</c:v>
                </c:pt>
                <c:pt idx="591">
                  <c:v>1920.2916666706501</c:v>
                </c:pt>
                <c:pt idx="592">
                  <c:v>1920.37500000399</c:v>
                </c:pt>
                <c:pt idx="593">
                  <c:v>1920.45833333733</c:v>
                </c:pt>
                <c:pt idx="594">
                  <c:v>1920.5416666706701</c:v>
                </c:pt>
                <c:pt idx="595">
                  <c:v>1920.62500000401</c:v>
                </c:pt>
                <c:pt idx="596">
                  <c:v>1920.70833333735</c:v>
                </c:pt>
                <c:pt idx="597">
                  <c:v>1920.7916666706899</c:v>
                </c:pt>
                <c:pt idx="598">
                  <c:v>1920.87500000403</c:v>
                </c:pt>
                <c:pt idx="599">
                  <c:v>1920.95833333737</c:v>
                </c:pt>
                <c:pt idx="600">
                  <c:v>1921.0416666707099</c:v>
                </c:pt>
                <c:pt idx="601">
                  <c:v>1921.12500000405</c:v>
                </c:pt>
                <c:pt idx="602">
                  <c:v>1921.2083333373901</c:v>
                </c:pt>
                <c:pt idx="603">
                  <c:v>1921.2916666707299</c:v>
                </c:pt>
                <c:pt idx="604">
                  <c:v>1921.37500000407</c:v>
                </c:pt>
                <c:pt idx="605">
                  <c:v>1921.4583333374101</c:v>
                </c:pt>
                <c:pt idx="606">
                  <c:v>1921.5416666707499</c:v>
                </c:pt>
                <c:pt idx="607">
                  <c:v>1921.62500000409</c:v>
                </c:pt>
                <c:pt idx="608">
                  <c:v>1921.7083333374301</c:v>
                </c:pt>
                <c:pt idx="609">
                  <c:v>1921.7916666707699</c:v>
                </c:pt>
                <c:pt idx="610">
                  <c:v>1921.87500000411</c:v>
                </c:pt>
                <c:pt idx="611">
                  <c:v>1921.9583333374501</c:v>
                </c:pt>
                <c:pt idx="612">
                  <c:v>1922.0416666707899</c:v>
                </c:pt>
                <c:pt idx="613">
                  <c:v>1922.12500000413</c:v>
                </c:pt>
                <c:pt idx="614">
                  <c:v>1922.2083333374701</c:v>
                </c:pt>
                <c:pt idx="615">
                  <c:v>1922.2916666708099</c:v>
                </c:pt>
                <c:pt idx="616">
                  <c:v>1922.37500000415</c:v>
                </c:pt>
                <c:pt idx="617">
                  <c:v>1922.4583333374901</c:v>
                </c:pt>
                <c:pt idx="618">
                  <c:v>1922.54166667083</c:v>
                </c:pt>
                <c:pt idx="619">
                  <c:v>1922.62500000417</c:v>
                </c:pt>
                <c:pt idx="620">
                  <c:v>1922.7083333375101</c:v>
                </c:pt>
                <c:pt idx="621">
                  <c:v>1922.79166667085</c:v>
                </c:pt>
                <c:pt idx="622">
                  <c:v>1922.87500000419</c:v>
                </c:pt>
                <c:pt idx="623">
                  <c:v>1922.9583333375299</c:v>
                </c:pt>
                <c:pt idx="624">
                  <c:v>1923.04166667087</c:v>
                </c:pt>
                <c:pt idx="625">
                  <c:v>1923.1250000042101</c:v>
                </c:pt>
                <c:pt idx="626">
                  <c:v>1923.2083333375499</c:v>
                </c:pt>
                <c:pt idx="627">
                  <c:v>1923.29166667089</c:v>
                </c:pt>
                <c:pt idx="628">
                  <c:v>1923.3750000042301</c:v>
                </c:pt>
                <c:pt idx="629">
                  <c:v>1923.4583333375699</c:v>
                </c:pt>
                <c:pt idx="630">
                  <c:v>1923.54166667091</c:v>
                </c:pt>
                <c:pt idx="631">
                  <c:v>1923.6250000042501</c:v>
                </c:pt>
                <c:pt idx="632">
                  <c:v>1923.7083333375899</c:v>
                </c:pt>
                <c:pt idx="633">
                  <c:v>1923.79166667093</c:v>
                </c:pt>
                <c:pt idx="634">
                  <c:v>1923.8750000042701</c:v>
                </c:pt>
                <c:pt idx="635">
                  <c:v>1923.9583333376099</c:v>
                </c:pt>
                <c:pt idx="636">
                  <c:v>1924.04166667095</c:v>
                </c:pt>
                <c:pt idx="637">
                  <c:v>1924.1250000042901</c:v>
                </c:pt>
                <c:pt idx="638">
                  <c:v>1924.2083333376299</c:v>
                </c:pt>
                <c:pt idx="639">
                  <c:v>1924.29166667097</c:v>
                </c:pt>
                <c:pt idx="640">
                  <c:v>1924.3750000043101</c:v>
                </c:pt>
                <c:pt idx="641">
                  <c:v>1924.4583333376499</c:v>
                </c:pt>
                <c:pt idx="642">
                  <c:v>1924.54166667099</c:v>
                </c:pt>
                <c:pt idx="643">
                  <c:v>1924.6250000043301</c:v>
                </c:pt>
                <c:pt idx="644">
                  <c:v>1924.70833333767</c:v>
                </c:pt>
                <c:pt idx="645">
                  <c:v>1924.79166667101</c:v>
                </c:pt>
                <c:pt idx="646">
                  <c:v>1924.8750000043501</c:v>
                </c:pt>
                <c:pt idx="647">
                  <c:v>1924.95833333769</c:v>
                </c:pt>
                <c:pt idx="648">
                  <c:v>1925.04166667103</c:v>
                </c:pt>
                <c:pt idx="649">
                  <c:v>1925.1250000043699</c:v>
                </c:pt>
                <c:pt idx="650">
                  <c:v>1925.20833333771</c:v>
                </c:pt>
                <c:pt idx="651">
                  <c:v>1925.2916666710501</c:v>
                </c:pt>
                <c:pt idx="652">
                  <c:v>1925.3750000043899</c:v>
                </c:pt>
                <c:pt idx="653">
                  <c:v>1925.45833333773</c:v>
                </c:pt>
                <c:pt idx="654">
                  <c:v>1925.5416666710701</c:v>
                </c:pt>
                <c:pt idx="655">
                  <c:v>1925.6250000044099</c:v>
                </c:pt>
                <c:pt idx="656">
                  <c:v>1925.70833333775</c:v>
                </c:pt>
                <c:pt idx="657">
                  <c:v>1925.7916666710901</c:v>
                </c:pt>
                <c:pt idx="658">
                  <c:v>1925.8750000044299</c:v>
                </c:pt>
                <c:pt idx="659">
                  <c:v>1925.95833333777</c:v>
                </c:pt>
                <c:pt idx="660">
                  <c:v>1926.0416666711101</c:v>
                </c:pt>
                <c:pt idx="661">
                  <c:v>1926.1250000044499</c:v>
                </c:pt>
                <c:pt idx="662">
                  <c:v>1926.20833333779</c:v>
                </c:pt>
                <c:pt idx="663">
                  <c:v>1926.2916666711301</c:v>
                </c:pt>
                <c:pt idx="664">
                  <c:v>1926.3750000044699</c:v>
                </c:pt>
                <c:pt idx="665">
                  <c:v>1926.45833333781</c:v>
                </c:pt>
                <c:pt idx="666">
                  <c:v>1926.5416666711501</c:v>
                </c:pt>
                <c:pt idx="667">
                  <c:v>1926.6250000044899</c:v>
                </c:pt>
                <c:pt idx="668">
                  <c:v>1926.70833333783</c:v>
                </c:pt>
                <c:pt idx="669">
                  <c:v>1926.7916666711701</c:v>
                </c:pt>
                <c:pt idx="670">
                  <c:v>1926.87500000451</c:v>
                </c:pt>
                <c:pt idx="671">
                  <c:v>1926.95833333785</c:v>
                </c:pt>
                <c:pt idx="672">
                  <c:v>1927.0416666711899</c:v>
                </c:pt>
                <c:pt idx="673">
                  <c:v>1927.12500000453</c:v>
                </c:pt>
                <c:pt idx="674">
                  <c:v>1927.20833333787</c:v>
                </c:pt>
                <c:pt idx="675">
                  <c:v>1927.2916666712099</c:v>
                </c:pt>
                <c:pt idx="676">
                  <c:v>1927.37500000455</c:v>
                </c:pt>
                <c:pt idx="677">
                  <c:v>1927.4583333378901</c:v>
                </c:pt>
                <c:pt idx="678">
                  <c:v>1927.5416666712299</c:v>
                </c:pt>
                <c:pt idx="679">
                  <c:v>1927.62500000457</c:v>
                </c:pt>
                <c:pt idx="680">
                  <c:v>1927.7083333379101</c:v>
                </c:pt>
                <c:pt idx="681">
                  <c:v>1927.7916666712499</c:v>
                </c:pt>
                <c:pt idx="682">
                  <c:v>1927.87500000459</c:v>
                </c:pt>
                <c:pt idx="683">
                  <c:v>1927.9583333379301</c:v>
                </c:pt>
                <c:pt idx="684">
                  <c:v>1928.0416666712699</c:v>
                </c:pt>
                <c:pt idx="685">
                  <c:v>1928.12500000461</c:v>
                </c:pt>
                <c:pt idx="686">
                  <c:v>1928.2083333379501</c:v>
                </c:pt>
                <c:pt idx="687">
                  <c:v>1928.2916666712899</c:v>
                </c:pt>
                <c:pt idx="688">
                  <c:v>1928.37500000463</c:v>
                </c:pt>
                <c:pt idx="689">
                  <c:v>1928.4583333379701</c:v>
                </c:pt>
                <c:pt idx="690">
                  <c:v>1928.5416666713099</c:v>
                </c:pt>
                <c:pt idx="691">
                  <c:v>1928.62500000465</c:v>
                </c:pt>
                <c:pt idx="692">
                  <c:v>1928.7083333379901</c:v>
                </c:pt>
                <c:pt idx="693">
                  <c:v>1928.7916666713299</c:v>
                </c:pt>
                <c:pt idx="694">
                  <c:v>1928.87500000467</c:v>
                </c:pt>
                <c:pt idx="695">
                  <c:v>1928.9583333380101</c:v>
                </c:pt>
                <c:pt idx="696">
                  <c:v>1929.04166667135</c:v>
                </c:pt>
                <c:pt idx="697">
                  <c:v>1929.12500000469</c:v>
                </c:pt>
                <c:pt idx="698">
                  <c:v>1929.2083333380299</c:v>
                </c:pt>
                <c:pt idx="699">
                  <c:v>1929.29166667137</c:v>
                </c:pt>
                <c:pt idx="700">
                  <c:v>1929.3750000047201</c:v>
                </c:pt>
                <c:pt idx="701">
                  <c:v>1929.4583333380599</c:v>
                </c:pt>
                <c:pt idx="702">
                  <c:v>1929.5416666714</c:v>
                </c:pt>
                <c:pt idx="703">
                  <c:v>1929.6250000047401</c:v>
                </c:pt>
                <c:pt idx="704">
                  <c:v>1929.7083333380799</c:v>
                </c:pt>
                <c:pt idx="705">
                  <c:v>1929.79166667142</c:v>
                </c:pt>
                <c:pt idx="706">
                  <c:v>1929.8750000047601</c:v>
                </c:pt>
                <c:pt idx="707">
                  <c:v>1929.9583333380999</c:v>
                </c:pt>
                <c:pt idx="708">
                  <c:v>1930.04166667144</c:v>
                </c:pt>
                <c:pt idx="709">
                  <c:v>1930.1250000047801</c:v>
                </c:pt>
                <c:pt idx="710">
                  <c:v>1930.2083333381199</c:v>
                </c:pt>
                <c:pt idx="711">
                  <c:v>1930.29166667146</c:v>
                </c:pt>
                <c:pt idx="712">
                  <c:v>1930.3750000048001</c:v>
                </c:pt>
                <c:pt idx="713">
                  <c:v>1930.4583333381399</c:v>
                </c:pt>
                <c:pt idx="714">
                  <c:v>1930.54166667148</c:v>
                </c:pt>
                <c:pt idx="715">
                  <c:v>1930.6250000048201</c:v>
                </c:pt>
                <c:pt idx="716">
                  <c:v>1930.7083333381599</c:v>
                </c:pt>
                <c:pt idx="717">
                  <c:v>1930.7916666715</c:v>
                </c:pt>
                <c:pt idx="718">
                  <c:v>1930.8750000048401</c:v>
                </c:pt>
                <c:pt idx="719">
                  <c:v>1930.95833333818</c:v>
                </c:pt>
                <c:pt idx="720">
                  <c:v>1931.04166667152</c:v>
                </c:pt>
                <c:pt idx="721">
                  <c:v>1931.1250000048601</c:v>
                </c:pt>
                <c:pt idx="722">
                  <c:v>1931.2083333382</c:v>
                </c:pt>
                <c:pt idx="723">
                  <c:v>1931.29166667154</c:v>
                </c:pt>
                <c:pt idx="724">
                  <c:v>1931.3750000048799</c:v>
                </c:pt>
                <c:pt idx="725">
                  <c:v>1931.45833333822</c:v>
                </c:pt>
                <c:pt idx="726">
                  <c:v>1931.5416666715601</c:v>
                </c:pt>
                <c:pt idx="727">
                  <c:v>1931.6250000048999</c:v>
                </c:pt>
                <c:pt idx="728">
                  <c:v>1931.70833333824</c:v>
                </c:pt>
                <c:pt idx="729">
                  <c:v>1931.7916666715801</c:v>
                </c:pt>
                <c:pt idx="730">
                  <c:v>1931.8750000049199</c:v>
                </c:pt>
                <c:pt idx="731">
                  <c:v>1931.95833333826</c:v>
                </c:pt>
                <c:pt idx="732">
                  <c:v>1932.0416666716001</c:v>
                </c:pt>
                <c:pt idx="733">
                  <c:v>1932.1250000049399</c:v>
                </c:pt>
                <c:pt idx="734">
                  <c:v>1932.20833333828</c:v>
                </c:pt>
                <c:pt idx="735">
                  <c:v>1932.2916666716201</c:v>
                </c:pt>
                <c:pt idx="736">
                  <c:v>1932.3750000049599</c:v>
                </c:pt>
                <c:pt idx="737">
                  <c:v>1932.4583333383</c:v>
                </c:pt>
                <c:pt idx="738">
                  <c:v>1932.5416666716401</c:v>
                </c:pt>
                <c:pt idx="739">
                  <c:v>1932.6250000049799</c:v>
                </c:pt>
                <c:pt idx="740">
                  <c:v>1932.70833333832</c:v>
                </c:pt>
                <c:pt idx="741">
                  <c:v>1932.7916666716601</c:v>
                </c:pt>
                <c:pt idx="742">
                  <c:v>1932.8750000049999</c:v>
                </c:pt>
                <c:pt idx="743">
                  <c:v>1932.95833333834</c:v>
                </c:pt>
                <c:pt idx="744">
                  <c:v>1933.0416666716801</c:v>
                </c:pt>
                <c:pt idx="745">
                  <c:v>1933.12500000502</c:v>
                </c:pt>
                <c:pt idx="746">
                  <c:v>1933.20833333836</c:v>
                </c:pt>
                <c:pt idx="747">
                  <c:v>1933.2916666717001</c:v>
                </c:pt>
                <c:pt idx="748">
                  <c:v>1933.37500000504</c:v>
                </c:pt>
                <c:pt idx="749">
                  <c:v>1933.45833333838</c:v>
                </c:pt>
                <c:pt idx="750">
                  <c:v>1933.5416666717199</c:v>
                </c:pt>
                <c:pt idx="751">
                  <c:v>1933.62500000506</c:v>
                </c:pt>
                <c:pt idx="752">
                  <c:v>1933.7083333384001</c:v>
                </c:pt>
                <c:pt idx="753">
                  <c:v>1933.7916666717399</c:v>
                </c:pt>
                <c:pt idx="754">
                  <c:v>1933.87500000508</c:v>
                </c:pt>
                <c:pt idx="755">
                  <c:v>1933.9583333384201</c:v>
                </c:pt>
                <c:pt idx="756">
                  <c:v>1934.0416666717599</c:v>
                </c:pt>
                <c:pt idx="757">
                  <c:v>1934.1250000051</c:v>
                </c:pt>
                <c:pt idx="758">
                  <c:v>1934.2083333384401</c:v>
                </c:pt>
                <c:pt idx="759">
                  <c:v>1934.2916666717799</c:v>
                </c:pt>
                <c:pt idx="760">
                  <c:v>1934.37500000512</c:v>
                </c:pt>
                <c:pt idx="761">
                  <c:v>1934.4583333384601</c:v>
                </c:pt>
                <c:pt idx="762">
                  <c:v>1934.5416666717999</c:v>
                </c:pt>
                <c:pt idx="763">
                  <c:v>1934.62500000514</c:v>
                </c:pt>
                <c:pt idx="764">
                  <c:v>1934.7083333384801</c:v>
                </c:pt>
                <c:pt idx="765">
                  <c:v>1934.7916666718199</c:v>
                </c:pt>
                <c:pt idx="766">
                  <c:v>1934.87500000516</c:v>
                </c:pt>
                <c:pt idx="767">
                  <c:v>1934.9583333385001</c:v>
                </c:pt>
                <c:pt idx="768">
                  <c:v>1935.0416666718399</c:v>
                </c:pt>
                <c:pt idx="769">
                  <c:v>1935.12500000518</c:v>
                </c:pt>
                <c:pt idx="770">
                  <c:v>1935.2083333385201</c:v>
                </c:pt>
                <c:pt idx="771">
                  <c:v>1935.29166667186</c:v>
                </c:pt>
                <c:pt idx="772">
                  <c:v>1935.3750000052</c:v>
                </c:pt>
                <c:pt idx="773">
                  <c:v>1935.4583333385399</c:v>
                </c:pt>
                <c:pt idx="774">
                  <c:v>1935.54166667188</c:v>
                </c:pt>
                <c:pt idx="775">
                  <c:v>1935.62500000522</c:v>
                </c:pt>
                <c:pt idx="776">
                  <c:v>1935.7083333385599</c:v>
                </c:pt>
                <c:pt idx="777">
                  <c:v>1935.7916666719</c:v>
                </c:pt>
                <c:pt idx="778">
                  <c:v>1935.8750000052401</c:v>
                </c:pt>
                <c:pt idx="779">
                  <c:v>1935.9583333385799</c:v>
                </c:pt>
                <c:pt idx="780">
                  <c:v>1936.04166667192</c:v>
                </c:pt>
                <c:pt idx="781">
                  <c:v>1936.1250000052601</c:v>
                </c:pt>
                <c:pt idx="782">
                  <c:v>1936.2083333385999</c:v>
                </c:pt>
                <c:pt idx="783">
                  <c:v>1936.29166667194</c:v>
                </c:pt>
                <c:pt idx="784">
                  <c:v>1936.3750000052801</c:v>
                </c:pt>
                <c:pt idx="785">
                  <c:v>1936.4583333386199</c:v>
                </c:pt>
                <c:pt idx="786">
                  <c:v>1936.54166667196</c:v>
                </c:pt>
                <c:pt idx="787">
                  <c:v>1936.6250000053001</c:v>
                </c:pt>
                <c:pt idx="788">
                  <c:v>1936.7083333386399</c:v>
                </c:pt>
                <c:pt idx="789">
                  <c:v>1936.79166667198</c:v>
                </c:pt>
                <c:pt idx="790">
                  <c:v>1936.8750000053201</c:v>
                </c:pt>
                <c:pt idx="791">
                  <c:v>1936.9583333386599</c:v>
                </c:pt>
                <c:pt idx="792">
                  <c:v>1937.041666672</c:v>
                </c:pt>
                <c:pt idx="793">
                  <c:v>1937.1250000053401</c:v>
                </c:pt>
                <c:pt idx="794">
                  <c:v>1937.2083333386799</c:v>
                </c:pt>
                <c:pt idx="795">
                  <c:v>1937.29166667202</c:v>
                </c:pt>
                <c:pt idx="796">
                  <c:v>1937.3750000053601</c:v>
                </c:pt>
                <c:pt idx="797">
                  <c:v>1937.4583333387</c:v>
                </c:pt>
                <c:pt idx="798">
                  <c:v>1937.54166667204</c:v>
                </c:pt>
                <c:pt idx="799">
                  <c:v>1937.6250000053799</c:v>
                </c:pt>
                <c:pt idx="800">
                  <c:v>1937.70833333872</c:v>
                </c:pt>
                <c:pt idx="801">
                  <c:v>1937.79166667206</c:v>
                </c:pt>
                <c:pt idx="802">
                  <c:v>1937.8750000053999</c:v>
                </c:pt>
                <c:pt idx="803">
                  <c:v>1937.95833333874</c:v>
                </c:pt>
                <c:pt idx="804">
                  <c:v>1938.0416666720801</c:v>
                </c:pt>
                <c:pt idx="805">
                  <c:v>1938.1250000054199</c:v>
                </c:pt>
                <c:pt idx="806">
                  <c:v>1938.20833333876</c:v>
                </c:pt>
                <c:pt idx="807">
                  <c:v>1938.2916666721001</c:v>
                </c:pt>
                <c:pt idx="808">
                  <c:v>1938.3750000054399</c:v>
                </c:pt>
                <c:pt idx="809">
                  <c:v>1938.45833333878</c:v>
                </c:pt>
                <c:pt idx="810">
                  <c:v>1938.5416666721201</c:v>
                </c:pt>
                <c:pt idx="811">
                  <c:v>1938.6250000054599</c:v>
                </c:pt>
                <c:pt idx="812">
                  <c:v>1938.7083333388</c:v>
                </c:pt>
                <c:pt idx="813">
                  <c:v>1938.7916666721401</c:v>
                </c:pt>
                <c:pt idx="814">
                  <c:v>1938.8750000054799</c:v>
                </c:pt>
                <c:pt idx="815">
                  <c:v>1938.95833333882</c:v>
                </c:pt>
                <c:pt idx="816">
                  <c:v>1939.0416666721601</c:v>
                </c:pt>
                <c:pt idx="817">
                  <c:v>1939.1250000054999</c:v>
                </c:pt>
                <c:pt idx="818">
                  <c:v>1939.20833333884</c:v>
                </c:pt>
                <c:pt idx="819">
                  <c:v>1939.2916666721801</c:v>
                </c:pt>
                <c:pt idx="820">
                  <c:v>1939.37500000552</c:v>
                </c:pt>
                <c:pt idx="821">
                  <c:v>1939.45833333886</c:v>
                </c:pt>
                <c:pt idx="822">
                  <c:v>1939.5416666722001</c:v>
                </c:pt>
                <c:pt idx="823">
                  <c:v>1939.62500000554</c:v>
                </c:pt>
                <c:pt idx="824">
                  <c:v>1939.70833333888</c:v>
                </c:pt>
                <c:pt idx="825">
                  <c:v>1939.7916666722199</c:v>
                </c:pt>
                <c:pt idx="826">
                  <c:v>1939.87500000556</c:v>
                </c:pt>
                <c:pt idx="827">
                  <c:v>1939.9583333389101</c:v>
                </c:pt>
                <c:pt idx="828">
                  <c:v>1940.0416666722499</c:v>
                </c:pt>
                <c:pt idx="829">
                  <c:v>1940.12500000559</c:v>
                </c:pt>
                <c:pt idx="830">
                  <c:v>1940.2083333389301</c:v>
                </c:pt>
                <c:pt idx="831">
                  <c:v>1940.2916666722699</c:v>
                </c:pt>
                <c:pt idx="832">
                  <c:v>1940.37500000561</c:v>
                </c:pt>
                <c:pt idx="833">
                  <c:v>1940.4583333389501</c:v>
                </c:pt>
                <c:pt idx="834">
                  <c:v>1940.5416666722899</c:v>
                </c:pt>
                <c:pt idx="835">
                  <c:v>1940.62500000563</c:v>
                </c:pt>
                <c:pt idx="836">
                  <c:v>1940.7083333389701</c:v>
                </c:pt>
                <c:pt idx="837">
                  <c:v>1940.7916666723099</c:v>
                </c:pt>
                <c:pt idx="838">
                  <c:v>1940.87500000565</c:v>
                </c:pt>
                <c:pt idx="839">
                  <c:v>1940.9583333389901</c:v>
                </c:pt>
                <c:pt idx="840">
                  <c:v>1941.0416666723299</c:v>
                </c:pt>
                <c:pt idx="841">
                  <c:v>1941.12500000567</c:v>
                </c:pt>
                <c:pt idx="842">
                  <c:v>1941.2083333390101</c:v>
                </c:pt>
                <c:pt idx="843">
                  <c:v>1941.2916666723499</c:v>
                </c:pt>
                <c:pt idx="844">
                  <c:v>1941.37500000569</c:v>
                </c:pt>
                <c:pt idx="845">
                  <c:v>1941.4583333390301</c:v>
                </c:pt>
                <c:pt idx="846">
                  <c:v>1941.54166667237</c:v>
                </c:pt>
                <c:pt idx="847">
                  <c:v>1941.62500000571</c:v>
                </c:pt>
                <c:pt idx="848">
                  <c:v>1941.7083333390499</c:v>
                </c:pt>
                <c:pt idx="849">
                  <c:v>1941.79166667239</c:v>
                </c:pt>
                <c:pt idx="850">
                  <c:v>1941.87500000573</c:v>
                </c:pt>
                <c:pt idx="851">
                  <c:v>1941.9583333390699</c:v>
                </c:pt>
                <c:pt idx="852">
                  <c:v>1942.04166667241</c:v>
                </c:pt>
                <c:pt idx="853">
                  <c:v>1942.1250000057501</c:v>
                </c:pt>
                <c:pt idx="854">
                  <c:v>1942.2083333390899</c:v>
                </c:pt>
                <c:pt idx="855">
                  <c:v>1942.29166667243</c:v>
                </c:pt>
                <c:pt idx="856">
                  <c:v>1942.3750000057701</c:v>
                </c:pt>
                <c:pt idx="857">
                  <c:v>1942.4583333391099</c:v>
                </c:pt>
                <c:pt idx="858">
                  <c:v>1942.54166667245</c:v>
                </c:pt>
                <c:pt idx="859">
                  <c:v>1942.6250000057901</c:v>
                </c:pt>
                <c:pt idx="860">
                  <c:v>1942.7083333391299</c:v>
                </c:pt>
                <c:pt idx="861">
                  <c:v>1942.79166667247</c:v>
                </c:pt>
                <c:pt idx="862">
                  <c:v>1942.8750000058101</c:v>
                </c:pt>
                <c:pt idx="863">
                  <c:v>1942.9583333391499</c:v>
                </c:pt>
                <c:pt idx="864">
                  <c:v>1943.04166667249</c:v>
                </c:pt>
                <c:pt idx="865">
                  <c:v>1943.1250000058301</c:v>
                </c:pt>
                <c:pt idx="866">
                  <c:v>1943.2083333391699</c:v>
                </c:pt>
                <c:pt idx="867">
                  <c:v>1943.29166667251</c:v>
                </c:pt>
                <c:pt idx="868">
                  <c:v>1943.3750000058501</c:v>
                </c:pt>
                <c:pt idx="869">
                  <c:v>1943.4583333391899</c:v>
                </c:pt>
                <c:pt idx="870">
                  <c:v>1943.54166667253</c:v>
                </c:pt>
                <c:pt idx="871">
                  <c:v>1943.6250000058701</c:v>
                </c:pt>
                <c:pt idx="872">
                  <c:v>1943.70833333921</c:v>
                </c:pt>
                <c:pt idx="873">
                  <c:v>1943.79166667255</c:v>
                </c:pt>
                <c:pt idx="874">
                  <c:v>1943.8750000058899</c:v>
                </c:pt>
                <c:pt idx="875">
                  <c:v>1943.95833333923</c:v>
                </c:pt>
                <c:pt idx="876">
                  <c:v>1944.04166667257</c:v>
                </c:pt>
                <c:pt idx="877">
                  <c:v>1944.1250000059099</c:v>
                </c:pt>
                <c:pt idx="878">
                  <c:v>1944.20833333925</c:v>
                </c:pt>
                <c:pt idx="879">
                  <c:v>1944.2916666725901</c:v>
                </c:pt>
                <c:pt idx="880">
                  <c:v>1944.3750000059299</c:v>
                </c:pt>
                <c:pt idx="881">
                  <c:v>1944.45833333927</c:v>
                </c:pt>
                <c:pt idx="882">
                  <c:v>1944.5416666726101</c:v>
                </c:pt>
                <c:pt idx="883">
                  <c:v>1944.6250000059499</c:v>
                </c:pt>
                <c:pt idx="884">
                  <c:v>1944.70833333929</c:v>
                </c:pt>
                <c:pt idx="885">
                  <c:v>1944.7916666726301</c:v>
                </c:pt>
                <c:pt idx="886">
                  <c:v>1944.8750000059699</c:v>
                </c:pt>
                <c:pt idx="887">
                  <c:v>1944.95833333931</c:v>
                </c:pt>
                <c:pt idx="888">
                  <c:v>1945.0416666726501</c:v>
                </c:pt>
                <c:pt idx="889">
                  <c:v>1945.1250000059899</c:v>
                </c:pt>
                <c:pt idx="890">
                  <c:v>1945.20833333933</c:v>
                </c:pt>
                <c:pt idx="891">
                  <c:v>1945.2916666726701</c:v>
                </c:pt>
                <c:pt idx="892">
                  <c:v>1945.3750000060099</c:v>
                </c:pt>
                <c:pt idx="893">
                  <c:v>1945.45833333935</c:v>
                </c:pt>
                <c:pt idx="894">
                  <c:v>1945.5416666726901</c:v>
                </c:pt>
                <c:pt idx="895">
                  <c:v>1945.6250000060299</c:v>
                </c:pt>
                <c:pt idx="896">
                  <c:v>1945.70833333937</c:v>
                </c:pt>
                <c:pt idx="897">
                  <c:v>1945.7916666727101</c:v>
                </c:pt>
                <c:pt idx="898">
                  <c:v>1945.87500000605</c:v>
                </c:pt>
                <c:pt idx="899">
                  <c:v>1945.95833333939</c:v>
                </c:pt>
                <c:pt idx="900">
                  <c:v>1946.0416666727299</c:v>
                </c:pt>
                <c:pt idx="901">
                  <c:v>1946.12500000607</c:v>
                </c:pt>
                <c:pt idx="902">
                  <c:v>1946.20833333941</c:v>
                </c:pt>
                <c:pt idx="903">
                  <c:v>1946.2916666727499</c:v>
                </c:pt>
                <c:pt idx="904">
                  <c:v>1946.37500000609</c:v>
                </c:pt>
                <c:pt idx="905">
                  <c:v>1946.4583333394301</c:v>
                </c:pt>
                <c:pt idx="906">
                  <c:v>1946.5416666727699</c:v>
                </c:pt>
                <c:pt idx="907">
                  <c:v>1946.62500000611</c:v>
                </c:pt>
                <c:pt idx="908">
                  <c:v>1946.7083333394501</c:v>
                </c:pt>
                <c:pt idx="909">
                  <c:v>1946.7916666727899</c:v>
                </c:pt>
                <c:pt idx="910">
                  <c:v>1946.87500000613</c:v>
                </c:pt>
                <c:pt idx="911">
                  <c:v>1946.9583333394701</c:v>
                </c:pt>
                <c:pt idx="912">
                  <c:v>1947.0416666728099</c:v>
                </c:pt>
                <c:pt idx="913">
                  <c:v>1947.12500000615</c:v>
                </c:pt>
                <c:pt idx="914">
                  <c:v>1947.2083333394901</c:v>
                </c:pt>
                <c:pt idx="915">
                  <c:v>1947.2916666728299</c:v>
                </c:pt>
                <c:pt idx="916">
                  <c:v>1947.37500000617</c:v>
                </c:pt>
                <c:pt idx="917">
                  <c:v>1947.4583333395101</c:v>
                </c:pt>
                <c:pt idx="918">
                  <c:v>1947.5416666728499</c:v>
                </c:pt>
                <c:pt idx="919">
                  <c:v>1947.62500000619</c:v>
                </c:pt>
                <c:pt idx="920">
                  <c:v>1947.7083333395301</c:v>
                </c:pt>
                <c:pt idx="921">
                  <c:v>1947.79166667287</c:v>
                </c:pt>
                <c:pt idx="922">
                  <c:v>1947.87500000621</c:v>
                </c:pt>
                <c:pt idx="923">
                  <c:v>1947.9583333395501</c:v>
                </c:pt>
                <c:pt idx="924">
                  <c:v>1948.04166667289</c:v>
                </c:pt>
                <c:pt idx="925">
                  <c:v>1948.12500000623</c:v>
                </c:pt>
                <c:pt idx="926">
                  <c:v>1948.2083333395699</c:v>
                </c:pt>
                <c:pt idx="927">
                  <c:v>1948.29166667291</c:v>
                </c:pt>
                <c:pt idx="928">
                  <c:v>1948.37500000625</c:v>
                </c:pt>
                <c:pt idx="929">
                  <c:v>1948.4583333395899</c:v>
                </c:pt>
                <c:pt idx="930">
                  <c:v>1948.54166667293</c:v>
                </c:pt>
                <c:pt idx="931">
                  <c:v>1948.6250000062701</c:v>
                </c:pt>
                <c:pt idx="932">
                  <c:v>1948.7083333396099</c:v>
                </c:pt>
                <c:pt idx="933">
                  <c:v>1948.79166667295</c:v>
                </c:pt>
                <c:pt idx="934">
                  <c:v>1948.8750000062901</c:v>
                </c:pt>
                <c:pt idx="935">
                  <c:v>1948.9583333396299</c:v>
                </c:pt>
                <c:pt idx="936">
                  <c:v>1949.04166667297</c:v>
                </c:pt>
                <c:pt idx="937">
                  <c:v>1949.1250000063101</c:v>
                </c:pt>
                <c:pt idx="938">
                  <c:v>1949.2083333396499</c:v>
                </c:pt>
                <c:pt idx="939">
                  <c:v>1949.29166667299</c:v>
                </c:pt>
                <c:pt idx="940">
                  <c:v>1949.3750000063301</c:v>
                </c:pt>
                <c:pt idx="941">
                  <c:v>1949.4583333396699</c:v>
                </c:pt>
                <c:pt idx="942">
                  <c:v>1949.54166667301</c:v>
                </c:pt>
                <c:pt idx="943">
                  <c:v>1949.6250000063501</c:v>
                </c:pt>
                <c:pt idx="944">
                  <c:v>1949.7083333396899</c:v>
                </c:pt>
                <c:pt idx="945">
                  <c:v>1949.79166667303</c:v>
                </c:pt>
                <c:pt idx="946">
                  <c:v>1949.8750000063701</c:v>
                </c:pt>
                <c:pt idx="947">
                  <c:v>1949.95833333971</c:v>
                </c:pt>
                <c:pt idx="948">
                  <c:v>1950.04166667305</c:v>
                </c:pt>
                <c:pt idx="949">
                  <c:v>1950.1250000063901</c:v>
                </c:pt>
                <c:pt idx="950">
                  <c:v>1950.20833333973</c:v>
                </c:pt>
                <c:pt idx="951">
                  <c:v>1950.29166667307</c:v>
                </c:pt>
                <c:pt idx="952">
                  <c:v>1950.3750000064099</c:v>
                </c:pt>
                <c:pt idx="953">
                  <c:v>1950.45833333975</c:v>
                </c:pt>
                <c:pt idx="954">
                  <c:v>1950.5416666731001</c:v>
                </c:pt>
                <c:pt idx="955">
                  <c:v>1950.6250000064399</c:v>
                </c:pt>
                <c:pt idx="956">
                  <c:v>1950.70833333978</c:v>
                </c:pt>
                <c:pt idx="957">
                  <c:v>1950.7916666731201</c:v>
                </c:pt>
                <c:pt idx="958">
                  <c:v>1950.8750000064599</c:v>
                </c:pt>
                <c:pt idx="959">
                  <c:v>1950.9583333398</c:v>
                </c:pt>
                <c:pt idx="960">
                  <c:v>1951.0416666731401</c:v>
                </c:pt>
                <c:pt idx="961">
                  <c:v>1951.1250000064799</c:v>
                </c:pt>
                <c:pt idx="962">
                  <c:v>1951.20833333982</c:v>
                </c:pt>
                <c:pt idx="963">
                  <c:v>1951.2916666731601</c:v>
                </c:pt>
                <c:pt idx="964">
                  <c:v>1951.3750000064999</c:v>
                </c:pt>
                <c:pt idx="965">
                  <c:v>1951.45833333984</c:v>
                </c:pt>
                <c:pt idx="966">
                  <c:v>1951.5416666731801</c:v>
                </c:pt>
                <c:pt idx="967">
                  <c:v>1951.6250000065199</c:v>
                </c:pt>
                <c:pt idx="968">
                  <c:v>1951.70833333986</c:v>
                </c:pt>
                <c:pt idx="969">
                  <c:v>1951.7916666732001</c:v>
                </c:pt>
                <c:pt idx="970">
                  <c:v>1951.8750000065399</c:v>
                </c:pt>
                <c:pt idx="971">
                  <c:v>1951.95833333988</c:v>
                </c:pt>
                <c:pt idx="972">
                  <c:v>1952.0416666732201</c:v>
                </c:pt>
                <c:pt idx="973">
                  <c:v>1952.12500000656</c:v>
                </c:pt>
                <c:pt idx="974">
                  <c:v>1952.2083333399</c:v>
                </c:pt>
                <c:pt idx="975">
                  <c:v>1952.2916666732399</c:v>
                </c:pt>
                <c:pt idx="976">
                  <c:v>1952.37500000658</c:v>
                </c:pt>
                <c:pt idx="977">
                  <c:v>1952.45833333992</c:v>
                </c:pt>
                <c:pt idx="978">
                  <c:v>1952.5416666732599</c:v>
                </c:pt>
                <c:pt idx="979">
                  <c:v>1952.6250000066</c:v>
                </c:pt>
                <c:pt idx="980">
                  <c:v>1952.7083333399401</c:v>
                </c:pt>
                <c:pt idx="981">
                  <c:v>1952.7916666732799</c:v>
                </c:pt>
                <c:pt idx="982">
                  <c:v>1952.87500000662</c:v>
                </c:pt>
                <c:pt idx="983">
                  <c:v>1952.9583333399601</c:v>
                </c:pt>
                <c:pt idx="984">
                  <c:v>1953.0416666732999</c:v>
                </c:pt>
                <c:pt idx="985">
                  <c:v>1953.12500000664</c:v>
                </c:pt>
                <c:pt idx="986">
                  <c:v>1953.2083333399801</c:v>
                </c:pt>
                <c:pt idx="987">
                  <c:v>1953.2916666733199</c:v>
                </c:pt>
                <c:pt idx="988">
                  <c:v>1953.37500000666</c:v>
                </c:pt>
                <c:pt idx="989">
                  <c:v>1953.4583333400001</c:v>
                </c:pt>
                <c:pt idx="990">
                  <c:v>1953.5416666733399</c:v>
                </c:pt>
                <c:pt idx="991">
                  <c:v>1953.62500000668</c:v>
                </c:pt>
                <c:pt idx="992">
                  <c:v>1953.7083333400201</c:v>
                </c:pt>
                <c:pt idx="993">
                  <c:v>1953.7916666733599</c:v>
                </c:pt>
                <c:pt idx="994">
                  <c:v>1953.8750000067</c:v>
                </c:pt>
                <c:pt idx="995">
                  <c:v>1953.9583333400401</c:v>
                </c:pt>
                <c:pt idx="996">
                  <c:v>1954.04166667338</c:v>
                </c:pt>
                <c:pt idx="997">
                  <c:v>1954.12500000672</c:v>
                </c:pt>
                <c:pt idx="998">
                  <c:v>1954.2083333400601</c:v>
                </c:pt>
                <c:pt idx="999">
                  <c:v>1954.2916666734</c:v>
                </c:pt>
                <c:pt idx="1000">
                  <c:v>1954.37500000674</c:v>
                </c:pt>
                <c:pt idx="1001">
                  <c:v>1954.4583333400799</c:v>
                </c:pt>
                <c:pt idx="1002">
                  <c:v>1954.54166667342</c:v>
                </c:pt>
                <c:pt idx="1003">
                  <c:v>1954.62500000676</c:v>
                </c:pt>
                <c:pt idx="1004">
                  <c:v>1954.7083333400999</c:v>
                </c:pt>
                <c:pt idx="1005">
                  <c:v>1954.79166667344</c:v>
                </c:pt>
                <c:pt idx="1006">
                  <c:v>1954.8750000067801</c:v>
                </c:pt>
                <c:pt idx="1007">
                  <c:v>1954.9583333401199</c:v>
                </c:pt>
                <c:pt idx="1008">
                  <c:v>1955.04166667346</c:v>
                </c:pt>
                <c:pt idx="1009">
                  <c:v>1955.1250000068001</c:v>
                </c:pt>
                <c:pt idx="1010">
                  <c:v>1955.2083333401399</c:v>
                </c:pt>
                <c:pt idx="1011">
                  <c:v>1955.29166667348</c:v>
                </c:pt>
                <c:pt idx="1012">
                  <c:v>1955.3750000068201</c:v>
                </c:pt>
                <c:pt idx="1013">
                  <c:v>1955.4583333401599</c:v>
                </c:pt>
                <c:pt idx="1014">
                  <c:v>1955.5416666735</c:v>
                </c:pt>
                <c:pt idx="1015">
                  <c:v>1955.6250000068401</c:v>
                </c:pt>
                <c:pt idx="1016">
                  <c:v>1955.7083333401799</c:v>
                </c:pt>
                <c:pt idx="1017">
                  <c:v>1955.79166667352</c:v>
                </c:pt>
                <c:pt idx="1018">
                  <c:v>1955.8750000068601</c:v>
                </c:pt>
                <c:pt idx="1019">
                  <c:v>1955.9583333401999</c:v>
                </c:pt>
                <c:pt idx="1020">
                  <c:v>1956.04166667354</c:v>
                </c:pt>
                <c:pt idx="1021">
                  <c:v>1956.1250000068801</c:v>
                </c:pt>
                <c:pt idx="1022">
                  <c:v>1956.20833334022</c:v>
                </c:pt>
                <c:pt idx="1023">
                  <c:v>1956.29166667356</c:v>
                </c:pt>
                <c:pt idx="1024">
                  <c:v>1956.3750000069001</c:v>
                </c:pt>
                <c:pt idx="1025">
                  <c:v>1956.45833334024</c:v>
                </c:pt>
                <c:pt idx="1026">
                  <c:v>1956.54166667358</c:v>
                </c:pt>
                <c:pt idx="1027">
                  <c:v>1956.6250000069199</c:v>
                </c:pt>
                <c:pt idx="1028">
                  <c:v>1956.70833334026</c:v>
                </c:pt>
                <c:pt idx="1029">
                  <c:v>1956.7916666736</c:v>
                </c:pt>
                <c:pt idx="1030">
                  <c:v>1956.8750000069399</c:v>
                </c:pt>
                <c:pt idx="1031">
                  <c:v>1956.95833334028</c:v>
                </c:pt>
                <c:pt idx="1032">
                  <c:v>1957.0416666736201</c:v>
                </c:pt>
                <c:pt idx="1033">
                  <c:v>1957.1250000069599</c:v>
                </c:pt>
                <c:pt idx="1034">
                  <c:v>1957.2083333403</c:v>
                </c:pt>
                <c:pt idx="1035">
                  <c:v>1957.2916666736401</c:v>
                </c:pt>
                <c:pt idx="1036">
                  <c:v>1957.3750000069799</c:v>
                </c:pt>
                <c:pt idx="1037">
                  <c:v>1957.45833334032</c:v>
                </c:pt>
                <c:pt idx="1038">
                  <c:v>1957.5416666736601</c:v>
                </c:pt>
                <c:pt idx="1039">
                  <c:v>1957.6250000069999</c:v>
                </c:pt>
                <c:pt idx="1040">
                  <c:v>1957.70833334034</c:v>
                </c:pt>
                <c:pt idx="1041">
                  <c:v>1957.7916666736801</c:v>
                </c:pt>
                <c:pt idx="1042">
                  <c:v>1957.8750000070199</c:v>
                </c:pt>
                <c:pt idx="1043">
                  <c:v>1957.95833334036</c:v>
                </c:pt>
                <c:pt idx="1044">
                  <c:v>1958.0416666737001</c:v>
                </c:pt>
                <c:pt idx="1045">
                  <c:v>1958.1250000070399</c:v>
                </c:pt>
                <c:pt idx="1046">
                  <c:v>1958.20833334038</c:v>
                </c:pt>
                <c:pt idx="1047">
                  <c:v>1958.2916666737201</c:v>
                </c:pt>
                <c:pt idx="1048">
                  <c:v>1958.37500000706</c:v>
                </c:pt>
                <c:pt idx="1049">
                  <c:v>1958.4583333404</c:v>
                </c:pt>
                <c:pt idx="1050">
                  <c:v>1958.5416666737401</c:v>
                </c:pt>
                <c:pt idx="1051">
                  <c:v>1958.62500000708</c:v>
                </c:pt>
                <c:pt idx="1052">
                  <c:v>1958.70833334042</c:v>
                </c:pt>
                <c:pt idx="1053">
                  <c:v>1958.7916666737599</c:v>
                </c:pt>
                <c:pt idx="1054">
                  <c:v>1958.8750000071</c:v>
                </c:pt>
                <c:pt idx="1055">
                  <c:v>1958.95833334044</c:v>
                </c:pt>
                <c:pt idx="1056">
                  <c:v>1959.0416666737799</c:v>
                </c:pt>
                <c:pt idx="1057">
                  <c:v>1959.12500000712</c:v>
                </c:pt>
                <c:pt idx="1058">
                  <c:v>1959.2083333404601</c:v>
                </c:pt>
                <c:pt idx="1059">
                  <c:v>1959.2916666737999</c:v>
                </c:pt>
                <c:pt idx="1060">
                  <c:v>1959.37500000714</c:v>
                </c:pt>
                <c:pt idx="1061">
                  <c:v>1959.4583333404801</c:v>
                </c:pt>
                <c:pt idx="1062">
                  <c:v>1959.5416666738199</c:v>
                </c:pt>
                <c:pt idx="1063">
                  <c:v>1959.62500000716</c:v>
                </c:pt>
                <c:pt idx="1064">
                  <c:v>1959.7083333405001</c:v>
                </c:pt>
                <c:pt idx="1065">
                  <c:v>1959.7916666738399</c:v>
                </c:pt>
                <c:pt idx="1066">
                  <c:v>1959.87500000718</c:v>
                </c:pt>
                <c:pt idx="1067">
                  <c:v>1959.9583333405201</c:v>
                </c:pt>
                <c:pt idx="1068">
                  <c:v>1960.0416666738599</c:v>
                </c:pt>
                <c:pt idx="1069">
                  <c:v>1960.1250000072</c:v>
                </c:pt>
                <c:pt idx="1070">
                  <c:v>1960.2083333405401</c:v>
                </c:pt>
                <c:pt idx="1071">
                  <c:v>1960.2916666738799</c:v>
                </c:pt>
                <c:pt idx="1072">
                  <c:v>1960.37500000722</c:v>
                </c:pt>
                <c:pt idx="1073">
                  <c:v>1960.4583333405601</c:v>
                </c:pt>
                <c:pt idx="1074">
                  <c:v>1960.5416666739</c:v>
                </c:pt>
                <c:pt idx="1075">
                  <c:v>1960.62500000724</c:v>
                </c:pt>
                <c:pt idx="1076">
                  <c:v>1960.7083333405801</c:v>
                </c:pt>
                <c:pt idx="1077">
                  <c:v>1960.79166667392</c:v>
                </c:pt>
                <c:pt idx="1078">
                  <c:v>1960.87500000726</c:v>
                </c:pt>
                <c:pt idx="1079">
                  <c:v>1960.9583333405999</c:v>
                </c:pt>
                <c:pt idx="1080">
                  <c:v>1961.04166667394</c:v>
                </c:pt>
                <c:pt idx="1081">
                  <c:v>1961.1250000072901</c:v>
                </c:pt>
                <c:pt idx="1082">
                  <c:v>1961.2083333406299</c:v>
                </c:pt>
                <c:pt idx="1083">
                  <c:v>1961.29166667397</c:v>
                </c:pt>
                <c:pt idx="1084">
                  <c:v>1961.3750000073101</c:v>
                </c:pt>
                <c:pt idx="1085">
                  <c:v>1961.4583333406499</c:v>
                </c:pt>
                <c:pt idx="1086">
                  <c:v>1961.54166667399</c:v>
                </c:pt>
                <c:pt idx="1087">
                  <c:v>1961.6250000073301</c:v>
                </c:pt>
                <c:pt idx="1088">
                  <c:v>1961.7083333406699</c:v>
                </c:pt>
                <c:pt idx="1089">
                  <c:v>1961.79166667401</c:v>
                </c:pt>
                <c:pt idx="1090">
                  <c:v>1961.8750000073501</c:v>
                </c:pt>
                <c:pt idx="1091">
                  <c:v>1961.9583333406899</c:v>
                </c:pt>
                <c:pt idx="1092">
                  <c:v>1962.04166667403</c:v>
                </c:pt>
                <c:pt idx="1093">
                  <c:v>1962.1250000073701</c:v>
                </c:pt>
                <c:pt idx="1094">
                  <c:v>1962.2083333407099</c:v>
                </c:pt>
                <c:pt idx="1095">
                  <c:v>1962.29166667405</c:v>
                </c:pt>
                <c:pt idx="1096">
                  <c:v>1962.3750000073901</c:v>
                </c:pt>
                <c:pt idx="1097">
                  <c:v>1962.45833334073</c:v>
                </c:pt>
                <c:pt idx="1098">
                  <c:v>1962.54166667407</c:v>
                </c:pt>
                <c:pt idx="1099">
                  <c:v>1962.6250000074101</c:v>
                </c:pt>
                <c:pt idx="1100">
                  <c:v>1962.70833334075</c:v>
                </c:pt>
                <c:pt idx="1101">
                  <c:v>1962.79166667409</c:v>
                </c:pt>
                <c:pt idx="1102">
                  <c:v>1962.8750000074299</c:v>
                </c:pt>
                <c:pt idx="1103">
                  <c:v>1962.95833334077</c:v>
                </c:pt>
                <c:pt idx="1104">
                  <c:v>1963.04166667411</c:v>
                </c:pt>
                <c:pt idx="1105">
                  <c:v>1963.1250000074499</c:v>
                </c:pt>
                <c:pt idx="1106">
                  <c:v>1963.20833334079</c:v>
                </c:pt>
                <c:pt idx="1107">
                  <c:v>1963.2916666741301</c:v>
                </c:pt>
                <c:pt idx="1108">
                  <c:v>1963.3750000074699</c:v>
                </c:pt>
                <c:pt idx="1109">
                  <c:v>1963.45833334081</c:v>
                </c:pt>
                <c:pt idx="1110">
                  <c:v>1963.5416666741501</c:v>
                </c:pt>
                <c:pt idx="1111">
                  <c:v>1963.6250000074899</c:v>
                </c:pt>
                <c:pt idx="1112">
                  <c:v>1963.70833334083</c:v>
                </c:pt>
                <c:pt idx="1113">
                  <c:v>1963.7916666741701</c:v>
                </c:pt>
                <c:pt idx="1114">
                  <c:v>1963.8750000075099</c:v>
                </c:pt>
                <c:pt idx="1115">
                  <c:v>1963.95833334085</c:v>
                </c:pt>
                <c:pt idx="1116">
                  <c:v>1964.0416666741901</c:v>
                </c:pt>
                <c:pt idx="1117">
                  <c:v>1964.1250000075299</c:v>
                </c:pt>
                <c:pt idx="1118">
                  <c:v>1964.20833334087</c:v>
                </c:pt>
                <c:pt idx="1119">
                  <c:v>1964.2916666742101</c:v>
                </c:pt>
                <c:pt idx="1120">
                  <c:v>1964.3750000075499</c:v>
                </c:pt>
                <c:pt idx="1121">
                  <c:v>1964.45833334089</c:v>
                </c:pt>
                <c:pt idx="1122">
                  <c:v>1964.5416666742301</c:v>
                </c:pt>
                <c:pt idx="1123">
                  <c:v>1964.62500000757</c:v>
                </c:pt>
                <c:pt idx="1124">
                  <c:v>1964.70833334091</c:v>
                </c:pt>
                <c:pt idx="1125">
                  <c:v>1964.7916666742501</c:v>
                </c:pt>
                <c:pt idx="1126">
                  <c:v>1964.87500000759</c:v>
                </c:pt>
                <c:pt idx="1127">
                  <c:v>1964.95833334093</c:v>
                </c:pt>
                <c:pt idx="1128">
                  <c:v>1965.0416666742699</c:v>
                </c:pt>
                <c:pt idx="1129">
                  <c:v>1965.12500000761</c:v>
                </c:pt>
                <c:pt idx="1130">
                  <c:v>1965.20833334095</c:v>
                </c:pt>
                <c:pt idx="1131">
                  <c:v>1965.2916666742899</c:v>
                </c:pt>
                <c:pt idx="1132">
                  <c:v>1965.37500000763</c:v>
                </c:pt>
                <c:pt idx="1133">
                  <c:v>1965.4583333409701</c:v>
                </c:pt>
                <c:pt idx="1134">
                  <c:v>1965.5416666743099</c:v>
                </c:pt>
                <c:pt idx="1135">
                  <c:v>1965.62500000765</c:v>
                </c:pt>
                <c:pt idx="1136">
                  <c:v>1965.7083333409901</c:v>
                </c:pt>
                <c:pt idx="1137">
                  <c:v>1965.7916666743299</c:v>
                </c:pt>
                <c:pt idx="1138">
                  <c:v>1965.87500000767</c:v>
                </c:pt>
                <c:pt idx="1139">
                  <c:v>1965.9583333410101</c:v>
                </c:pt>
                <c:pt idx="1140">
                  <c:v>1966.0416666743499</c:v>
                </c:pt>
                <c:pt idx="1141">
                  <c:v>1966.12500000769</c:v>
                </c:pt>
                <c:pt idx="1142">
                  <c:v>1966.2083333410301</c:v>
                </c:pt>
                <c:pt idx="1143">
                  <c:v>1966.2916666743699</c:v>
                </c:pt>
                <c:pt idx="1144">
                  <c:v>1966.37500000771</c:v>
                </c:pt>
                <c:pt idx="1145">
                  <c:v>1966.4583333410501</c:v>
                </c:pt>
                <c:pt idx="1146">
                  <c:v>1966.5416666743899</c:v>
                </c:pt>
                <c:pt idx="1147">
                  <c:v>1966.62500000773</c:v>
                </c:pt>
                <c:pt idx="1148">
                  <c:v>1966.7083333410701</c:v>
                </c:pt>
                <c:pt idx="1149">
                  <c:v>1966.79166667441</c:v>
                </c:pt>
                <c:pt idx="1150">
                  <c:v>1966.87500000775</c:v>
                </c:pt>
                <c:pt idx="1151">
                  <c:v>1966.9583333410901</c:v>
                </c:pt>
                <c:pt idx="1152">
                  <c:v>1967.04166667443</c:v>
                </c:pt>
                <c:pt idx="1153">
                  <c:v>1967.12500000777</c:v>
                </c:pt>
                <c:pt idx="1154">
                  <c:v>1967.2083333411099</c:v>
                </c:pt>
                <c:pt idx="1155">
                  <c:v>1967.29166667445</c:v>
                </c:pt>
                <c:pt idx="1156">
                  <c:v>1967.37500000779</c:v>
                </c:pt>
                <c:pt idx="1157">
                  <c:v>1967.4583333411299</c:v>
                </c:pt>
                <c:pt idx="1158">
                  <c:v>1967.54166667447</c:v>
                </c:pt>
                <c:pt idx="1159">
                  <c:v>1967.6250000078101</c:v>
                </c:pt>
                <c:pt idx="1160">
                  <c:v>1967.7083333411499</c:v>
                </c:pt>
                <c:pt idx="1161">
                  <c:v>1967.79166667449</c:v>
                </c:pt>
                <c:pt idx="1162">
                  <c:v>1967.8750000078301</c:v>
                </c:pt>
                <c:pt idx="1163">
                  <c:v>1967.9583333411699</c:v>
                </c:pt>
                <c:pt idx="1164">
                  <c:v>1968.04166667451</c:v>
                </c:pt>
                <c:pt idx="1165">
                  <c:v>1968.1250000078501</c:v>
                </c:pt>
                <c:pt idx="1166">
                  <c:v>1968.2083333411899</c:v>
                </c:pt>
                <c:pt idx="1167">
                  <c:v>1968.29166667453</c:v>
                </c:pt>
                <c:pt idx="1168">
                  <c:v>1968.3750000078701</c:v>
                </c:pt>
                <c:pt idx="1169">
                  <c:v>1968.4583333412099</c:v>
                </c:pt>
                <c:pt idx="1170">
                  <c:v>1968.54166667455</c:v>
                </c:pt>
                <c:pt idx="1171">
                  <c:v>1968.6250000078901</c:v>
                </c:pt>
                <c:pt idx="1172">
                  <c:v>1968.7083333412299</c:v>
                </c:pt>
                <c:pt idx="1173">
                  <c:v>1968.79166667457</c:v>
                </c:pt>
                <c:pt idx="1174">
                  <c:v>1968.8750000079101</c:v>
                </c:pt>
                <c:pt idx="1175">
                  <c:v>1968.95833334125</c:v>
                </c:pt>
                <c:pt idx="1176">
                  <c:v>1969.04166667459</c:v>
                </c:pt>
                <c:pt idx="1177">
                  <c:v>1969.1250000079301</c:v>
                </c:pt>
                <c:pt idx="1178">
                  <c:v>1969.20833334127</c:v>
                </c:pt>
                <c:pt idx="1179">
                  <c:v>1969.29166667461</c:v>
                </c:pt>
                <c:pt idx="1180">
                  <c:v>1969.3750000079499</c:v>
                </c:pt>
                <c:pt idx="1181">
                  <c:v>1969.45833334129</c:v>
                </c:pt>
                <c:pt idx="1182">
                  <c:v>1969.5416666746301</c:v>
                </c:pt>
                <c:pt idx="1183">
                  <c:v>1969.6250000079699</c:v>
                </c:pt>
                <c:pt idx="1184">
                  <c:v>1969.70833334131</c:v>
                </c:pt>
                <c:pt idx="1185">
                  <c:v>1969.7916666746501</c:v>
                </c:pt>
                <c:pt idx="1186">
                  <c:v>1969.8750000079899</c:v>
                </c:pt>
                <c:pt idx="1187">
                  <c:v>1969.95833334133</c:v>
                </c:pt>
                <c:pt idx="1188">
                  <c:v>1970.0416666746701</c:v>
                </c:pt>
                <c:pt idx="1189">
                  <c:v>1970.1250000080099</c:v>
                </c:pt>
                <c:pt idx="1190">
                  <c:v>1970.20833334135</c:v>
                </c:pt>
                <c:pt idx="1191">
                  <c:v>1970.2916666746901</c:v>
                </c:pt>
                <c:pt idx="1192">
                  <c:v>1970.3750000080299</c:v>
                </c:pt>
                <c:pt idx="1193">
                  <c:v>1970.45833334137</c:v>
                </c:pt>
                <c:pt idx="1194">
                  <c:v>1970.5416666747101</c:v>
                </c:pt>
                <c:pt idx="1195">
                  <c:v>1970.6250000080499</c:v>
                </c:pt>
                <c:pt idx="1196">
                  <c:v>1970.70833334139</c:v>
                </c:pt>
                <c:pt idx="1197">
                  <c:v>1970.7916666747301</c:v>
                </c:pt>
                <c:pt idx="1198">
                  <c:v>1970.8750000080699</c:v>
                </c:pt>
                <c:pt idx="1199">
                  <c:v>1970.95833334141</c:v>
                </c:pt>
                <c:pt idx="1200">
                  <c:v>1971.0416666747501</c:v>
                </c:pt>
                <c:pt idx="1201">
                  <c:v>1971.12500000809</c:v>
                </c:pt>
                <c:pt idx="1202">
                  <c:v>1971.20833334143</c:v>
                </c:pt>
                <c:pt idx="1203">
                  <c:v>1971.2916666747701</c:v>
                </c:pt>
                <c:pt idx="1204">
                  <c:v>1971.37500000811</c:v>
                </c:pt>
                <c:pt idx="1205">
                  <c:v>1971.45833334145</c:v>
                </c:pt>
                <c:pt idx="1206">
                  <c:v>1971.5416666747899</c:v>
                </c:pt>
                <c:pt idx="1207">
                  <c:v>1971.62500000813</c:v>
                </c:pt>
                <c:pt idx="1208">
                  <c:v>1971.7083333414701</c:v>
                </c:pt>
                <c:pt idx="1209">
                  <c:v>1971.7916666748099</c:v>
                </c:pt>
                <c:pt idx="1210">
                  <c:v>1971.87500000815</c:v>
                </c:pt>
                <c:pt idx="1211">
                  <c:v>1971.9583333414901</c:v>
                </c:pt>
                <c:pt idx="1212">
                  <c:v>1972.0416666748299</c:v>
                </c:pt>
                <c:pt idx="1213">
                  <c:v>1972.12500000818</c:v>
                </c:pt>
                <c:pt idx="1214">
                  <c:v>1972.2083333415201</c:v>
                </c:pt>
                <c:pt idx="1215">
                  <c:v>1972.2916666748599</c:v>
                </c:pt>
                <c:pt idx="1216">
                  <c:v>1972.3750000082</c:v>
                </c:pt>
                <c:pt idx="1217">
                  <c:v>1972.4583333415401</c:v>
                </c:pt>
                <c:pt idx="1218">
                  <c:v>1972.5416666748799</c:v>
                </c:pt>
                <c:pt idx="1219">
                  <c:v>1972.62500000822</c:v>
                </c:pt>
                <c:pt idx="1220">
                  <c:v>1972.7083333415601</c:v>
                </c:pt>
                <c:pt idx="1221">
                  <c:v>1972.7916666748999</c:v>
                </c:pt>
                <c:pt idx="1222">
                  <c:v>1972.87500000824</c:v>
                </c:pt>
                <c:pt idx="1223">
                  <c:v>1972.9583333415801</c:v>
                </c:pt>
                <c:pt idx="1224">
                  <c:v>1973.04166667492</c:v>
                </c:pt>
                <c:pt idx="1225">
                  <c:v>1973.12500000826</c:v>
                </c:pt>
                <c:pt idx="1226">
                  <c:v>1973.2083333416001</c:v>
                </c:pt>
                <c:pt idx="1227">
                  <c:v>1973.29166667494</c:v>
                </c:pt>
                <c:pt idx="1228">
                  <c:v>1973.37500000828</c:v>
                </c:pt>
                <c:pt idx="1229">
                  <c:v>1973.4583333416199</c:v>
                </c:pt>
                <c:pt idx="1230">
                  <c:v>1973.54166667496</c:v>
                </c:pt>
                <c:pt idx="1231">
                  <c:v>1973.6250000083</c:v>
                </c:pt>
                <c:pt idx="1232">
                  <c:v>1973.7083333416399</c:v>
                </c:pt>
                <c:pt idx="1233">
                  <c:v>1973.79166667498</c:v>
                </c:pt>
                <c:pt idx="1234">
                  <c:v>1973.8750000083201</c:v>
                </c:pt>
                <c:pt idx="1235">
                  <c:v>1973.9583333416599</c:v>
                </c:pt>
                <c:pt idx="1236">
                  <c:v>1974.041666675</c:v>
                </c:pt>
                <c:pt idx="1237">
                  <c:v>1974.1250000083401</c:v>
                </c:pt>
                <c:pt idx="1238">
                  <c:v>1974.2083333416799</c:v>
                </c:pt>
                <c:pt idx="1239">
                  <c:v>1974.29166667502</c:v>
                </c:pt>
                <c:pt idx="1240">
                  <c:v>1974.3750000083601</c:v>
                </c:pt>
                <c:pt idx="1241">
                  <c:v>1974.4583333416999</c:v>
                </c:pt>
                <c:pt idx="1242">
                  <c:v>1974.54166667504</c:v>
                </c:pt>
                <c:pt idx="1243">
                  <c:v>1974.6250000083801</c:v>
                </c:pt>
                <c:pt idx="1244">
                  <c:v>1974.7083333417199</c:v>
                </c:pt>
                <c:pt idx="1245">
                  <c:v>1974.79166667506</c:v>
                </c:pt>
                <c:pt idx="1246">
                  <c:v>1974.8750000084001</c:v>
                </c:pt>
                <c:pt idx="1247">
                  <c:v>1974.9583333417399</c:v>
                </c:pt>
                <c:pt idx="1248">
                  <c:v>1975.04166667508</c:v>
                </c:pt>
                <c:pt idx="1249">
                  <c:v>1975.1250000084201</c:v>
                </c:pt>
                <c:pt idx="1250">
                  <c:v>1975.20833334176</c:v>
                </c:pt>
                <c:pt idx="1251">
                  <c:v>1975.2916666751</c:v>
                </c:pt>
                <c:pt idx="1252">
                  <c:v>1975.3750000084401</c:v>
                </c:pt>
                <c:pt idx="1253">
                  <c:v>1975.45833334178</c:v>
                </c:pt>
                <c:pt idx="1254">
                  <c:v>1975.54166667512</c:v>
                </c:pt>
                <c:pt idx="1255">
                  <c:v>1975.6250000084599</c:v>
                </c:pt>
                <c:pt idx="1256">
                  <c:v>1975.7083333418</c:v>
                </c:pt>
                <c:pt idx="1257">
                  <c:v>1975.79166667514</c:v>
                </c:pt>
                <c:pt idx="1258">
                  <c:v>1975.8750000084799</c:v>
                </c:pt>
                <c:pt idx="1259">
                  <c:v>1975.95833334182</c:v>
                </c:pt>
                <c:pt idx="1260">
                  <c:v>1976.0416666751601</c:v>
                </c:pt>
                <c:pt idx="1261">
                  <c:v>1976.1250000084999</c:v>
                </c:pt>
                <c:pt idx="1262">
                  <c:v>1976.20833334184</c:v>
                </c:pt>
                <c:pt idx="1263">
                  <c:v>1976.2916666751801</c:v>
                </c:pt>
                <c:pt idx="1264">
                  <c:v>1976.3750000085199</c:v>
                </c:pt>
                <c:pt idx="1265">
                  <c:v>1976.45833334186</c:v>
                </c:pt>
                <c:pt idx="1266">
                  <c:v>1976.5416666752001</c:v>
                </c:pt>
                <c:pt idx="1267">
                  <c:v>1976.6250000085399</c:v>
                </c:pt>
                <c:pt idx="1268">
                  <c:v>1976.70833334188</c:v>
                </c:pt>
                <c:pt idx="1269">
                  <c:v>1976.7916666752201</c:v>
                </c:pt>
                <c:pt idx="1270">
                  <c:v>1976.8750000085599</c:v>
                </c:pt>
                <c:pt idx="1271">
                  <c:v>1976.9583333419</c:v>
                </c:pt>
                <c:pt idx="1272">
                  <c:v>1977.0416666752401</c:v>
                </c:pt>
                <c:pt idx="1273">
                  <c:v>1977.1250000085799</c:v>
                </c:pt>
                <c:pt idx="1274">
                  <c:v>1977.20833334192</c:v>
                </c:pt>
                <c:pt idx="1275">
                  <c:v>1977.2916666752601</c:v>
                </c:pt>
                <c:pt idx="1276">
                  <c:v>1977.3750000086</c:v>
                </c:pt>
                <c:pt idx="1277">
                  <c:v>1977.45833334194</c:v>
                </c:pt>
                <c:pt idx="1278">
                  <c:v>1977.5416666752801</c:v>
                </c:pt>
                <c:pt idx="1279">
                  <c:v>1977.62500000862</c:v>
                </c:pt>
                <c:pt idx="1280">
                  <c:v>1977.70833334196</c:v>
                </c:pt>
                <c:pt idx="1281">
                  <c:v>1977.7916666752999</c:v>
                </c:pt>
                <c:pt idx="1282">
                  <c:v>1977.87500000864</c:v>
                </c:pt>
                <c:pt idx="1283">
                  <c:v>1977.9583333419801</c:v>
                </c:pt>
                <c:pt idx="1284">
                  <c:v>1978.0416666753199</c:v>
                </c:pt>
                <c:pt idx="1285">
                  <c:v>1978.12500000866</c:v>
                </c:pt>
                <c:pt idx="1286">
                  <c:v>1978.2083333420001</c:v>
                </c:pt>
                <c:pt idx="1287">
                  <c:v>1978.2916666753399</c:v>
                </c:pt>
                <c:pt idx="1288">
                  <c:v>1978.37500000868</c:v>
                </c:pt>
                <c:pt idx="1289">
                  <c:v>1978.4583333420201</c:v>
                </c:pt>
                <c:pt idx="1290">
                  <c:v>1978.5416666753599</c:v>
                </c:pt>
                <c:pt idx="1291">
                  <c:v>1978.6250000087</c:v>
                </c:pt>
                <c:pt idx="1292">
                  <c:v>1978.7083333420401</c:v>
                </c:pt>
                <c:pt idx="1293">
                  <c:v>1978.7916666753799</c:v>
                </c:pt>
                <c:pt idx="1294">
                  <c:v>1978.87500000872</c:v>
                </c:pt>
                <c:pt idx="1295">
                  <c:v>1978.9583333420601</c:v>
                </c:pt>
                <c:pt idx="1296">
                  <c:v>1979.0416666753999</c:v>
                </c:pt>
                <c:pt idx="1297">
                  <c:v>1979.12500000874</c:v>
                </c:pt>
                <c:pt idx="1298">
                  <c:v>1979.2083333420801</c:v>
                </c:pt>
                <c:pt idx="1299">
                  <c:v>1979.2916666754199</c:v>
                </c:pt>
                <c:pt idx="1300">
                  <c:v>1979.37500000876</c:v>
                </c:pt>
                <c:pt idx="1301">
                  <c:v>1979.4583333421001</c:v>
                </c:pt>
                <c:pt idx="1302">
                  <c:v>1979.54166667544</c:v>
                </c:pt>
                <c:pt idx="1303">
                  <c:v>1979.62500000878</c:v>
                </c:pt>
                <c:pt idx="1304">
                  <c:v>1979.7083333421201</c:v>
                </c:pt>
                <c:pt idx="1305">
                  <c:v>1979.79166667546</c:v>
                </c:pt>
                <c:pt idx="1306">
                  <c:v>1979.8750000088</c:v>
                </c:pt>
                <c:pt idx="1307">
                  <c:v>1979.9583333421399</c:v>
                </c:pt>
                <c:pt idx="1308">
                  <c:v>1980.04166667548</c:v>
                </c:pt>
                <c:pt idx="1309">
                  <c:v>1980.1250000088201</c:v>
                </c:pt>
                <c:pt idx="1310">
                  <c:v>1980.2083333421599</c:v>
                </c:pt>
                <c:pt idx="1311">
                  <c:v>1980.2916666755</c:v>
                </c:pt>
                <c:pt idx="1312">
                  <c:v>1980.3750000088401</c:v>
                </c:pt>
                <c:pt idx="1313">
                  <c:v>1980.4583333421799</c:v>
                </c:pt>
                <c:pt idx="1314">
                  <c:v>1980.54166667552</c:v>
                </c:pt>
                <c:pt idx="1315">
                  <c:v>1980.6250000088601</c:v>
                </c:pt>
                <c:pt idx="1316">
                  <c:v>1980.7083333421999</c:v>
                </c:pt>
                <c:pt idx="1317">
                  <c:v>1980.79166667554</c:v>
                </c:pt>
                <c:pt idx="1318">
                  <c:v>1980.8750000088801</c:v>
                </c:pt>
                <c:pt idx="1319">
                  <c:v>1980.9583333422199</c:v>
                </c:pt>
                <c:pt idx="1320">
                  <c:v>1981.04166667556</c:v>
                </c:pt>
                <c:pt idx="1321">
                  <c:v>1981.1250000089001</c:v>
                </c:pt>
                <c:pt idx="1322">
                  <c:v>1981.2083333422399</c:v>
                </c:pt>
                <c:pt idx="1323">
                  <c:v>1981.29166667558</c:v>
                </c:pt>
                <c:pt idx="1324">
                  <c:v>1981.3750000089201</c:v>
                </c:pt>
                <c:pt idx="1325">
                  <c:v>1981.4583333422599</c:v>
                </c:pt>
                <c:pt idx="1326">
                  <c:v>1981.5416666756</c:v>
                </c:pt>
                <c:pt idx="1327">
                  <c:v>1981.6250000089401</c:v>
                </c:pt>
                <c:pt idx="1328">
                  <c:v>1981.70833334228</c:v>
                </c:pt>
                <c:pt idx="1329">
                  <c:v>1981.79166667563</c:v>
                </c:pt>
                <c:pt idx="1330">
                  <c:v>1981.8750000089599</c:v>
                </c:pt>
                <c:pt idx="1331">
                  <c:v>1981.9583333423</c:v>
                </c:pt>
                <c:pt idx="1332">
                  <c:v>1982.04166667564</c:v>
                </c:pt>
                <c:pt idx="1333">
                  <c:v>1982.1250000089799</c:v>
                </c:pt>
                <c:pt idx="1334">
                  <c:v>1982.20833334232</c:v>
                </c:pt>
                <c:pt idx="1335">
                  <c:v>1982.2916666756601</c:v>
                </c:pt>
                <c:pt idx="1336">
                  <c:v>1982.3750000089999</c:v>
                </c:pt>
                <c:pt idx="1337">
                  <c:v>1982.45833334234</c:v>
                </c:pt>
                <c:pt idx="1338">
                  <c:v>1982.5416666756801</c:v>
                </c:pt>
                <c:pt idx="1339">
                  <c:v>1982.6250000090199</c:v>
                </c:pt>
                <c:pt idx="1340">
                  <c:v>1982.70833334237</c:v>
                </c:pt>
                <c:pt idx="1341">
                  <c:v>1982.7916666757101</c:v>
                </c:pt>
                <c:pt idx="1342">
                  <c:v>1982.8750000090499</c:v>
                </c:pt>
                <c:pt idx="1343">
                  <c:v>1982.95833334239</c:v>
                </c:pt>
                <c:pt idx="1344">
                  <c:v>1983.0416666757301</c:v>
                </c:pt>
                <c:pt idx="1345">
                  <c:v>1983.1250000090699</c:v>
                </c:pt>
                <c:pt idx="1346">
                  <c:v>1983.20833334241</c:v>
                </c:pt>
                <c:pt idx="1347">
                  <c:v>1983.2916666757501</c:v>
                </c:pt>
                <c:pt idx="1348">
                  <c:v>1983.3750000090899</c:v>
                </c:pt>
                <c:pt idx="1349">
                  <c:v>1983.45833334243</c:v>
                </c:pt>
                <c:pt idx="1350">
                  <c:v>1983.5416666757701</c:v>
                </c:pt>
                <c:pt idx="1351">
                  <c:v>1983.62500000911</c:v>
                </c:pt>
                <c:pt idx="1352">
                  <c:v>1983.70833334245</c:v>
                </c:pt>
                <c:pt idx="1353">
                  <c:v>1983.7916666757901</c:v>
                </c:pt>
                <c:pt idx="1354">
                  <c:v>1983.87500000913</c:v>
                </c:pt>
                <c:pt idx="1355">
                  <c:v>1983.95833334247</c:v>
                </c:pt>
                <c:pt idx="1356">
                  <c:v>1984.0416666758099</c:v>
                </c:pt>
                <c:pt idx="1357">
                  <c:v>1984.12500000915</c:v>
                </c:pt>
                <c:pt idx="1358">
                  <c:v>1984.2083333424901</c:v>
                </c:pt>
                <c:pt idx="1359">
                  <c:v>1984.2916666758299</c:v>
                </c:pt>
                <c:pt idx="1360">
                  <c:v>1984.37500000917</c:v>
                </c:pt>
                <c:pt idx="1361">
                  <c:v>1984.4583333425101</c:v>
                </c:pt>
                <c:pt idx="1362">
                  <c:v>1984.5416666758499</c:v>
                </c:pt>
                <c:pt idx="1363">
                  <c:v>1984.62500000919</c:v>
                </c:pt>
                <c:pt idx="1364">
                  <c:v>1984.7083333425301</c:v>
                </c:pt>
                <c:pt idx="1365">
                  <c:v>1984.7916666758699</c:v>
                </c:pt>
                <c:pt idx="1366">
                  <c:v>1984.87500000921</c:v>
                </c:pt>
                <c:pt idx="1367">
                  <c:v>1984.9583333425501</c:v>
                </c:pt>
                <c:pt idx="1368">
                  <c:v>1985.0416666758899</c:v>
                </c:pt>
                <c:pt idx="1369">
                  <c:v>1985.12500000923</c:v>
                </c:pt>
                <c:pt idx="1370">
                  <c:v>1985.2083333425701</c:v>
                </c:pt>
                <c:pt idx="1371">
                  <c:v>1985.2916666759099</c:v>
                </c:pt>
                <c:pt idx="1372">
                  <c:v>1985.37500000925</c:v>
                </c:pt>
                <c:pt idx="1373">
                  <c:v>1985.4583333425901</c:v>
                </c:pt>
                <c:pt idx="1374">
                  <c:v>1985.5416666759299</c:v>
                </c:pt>
                <c:pt idx="1375">
                  <c:v>1985.62500000927</c:v>
                </c:pt>
                <c:pt idx="1376">
                  <c:v>1985.7083333426101</c:v>
                </c:pt>
                <c:pt idx="1377">
                  <c:v>1985.79166667595</c:v>
                </c:pt>
                <c:pt idx="1378">
                  <c:v>1985.87500000929</c:v>
                </c:pt>
                <c:pt idx="1379">
                  <c:v>1985.9583333426301</c:v>
                </c:pt>
                <c:pt idx="1380">
                  <c:v>1986.04166667597</c:v>
                </c:pt>
                <c:pt idx="1381">
                  <c:v>1986.12500000931</c:v>
                </c:pt>
                <c:pt idx="1382">
                  <c:v>1986.2083333426499</c:v>
                </c:pt>
                <c:pt idx="1383">
                  <c:v>1986.29166667599</c:v>
                </c:pt>
                <c:pt idx="1384">
                  <c:v>1986.3750000093301</c:v>
                </c:pt>
                <c:pt idx="1385">
                  <c:v>1986.4583333426699</c:v>
                </c:pt>
                <c:pt idx="1386">
                  <c:v>1986.54166667601</c:v>
                </c:pt>
                <c:pt idx="1387">
                  <c:v>1986.6250000093501</c:v>
                </c:pt>
                <c:pt idx="1388">
                  <c:v>1986.7083333426899</c:v>
                </c:pt>
                <c:pt idx="1389">
                  <c:v>1986.79166667603</c:v>
                </c:pt>
                <c:pt idx="1390">
                  <c:v>1986.8750000093701</c:v>
                </c:pt>
                <c:pt idx="1391">
                  <c:v>1986.9583333427099</c:v>
                </c:pt>
                <c:pt idx="1392">
                  <c:v>1987.04166667605</c:v>
                </c:pt>
                <c:pt idx="1393">
                  <c:v>1987.1250000093901</c:v>
                </c:pt>
                <c:pt idx="1394">
                  <c:v>1987.2083333427299</c:v>
                </c:pt>
                <c:pt idx="1395">
                  <c:v>1987.29166667607</c:v>
                </c:pt>
                <c:pt idx="1396">
                  <c:v>1987.3750000094101</c:v>
                </c:pt>
                <c:pt idx="1397">
                  <c:v>1987.4583333427499</c:v>
                </c:pt>
                <c:pt idx="1398">
                  <c:v>1987.54166667609</c:v>
                </c:pt>
                <c:pt idx="1399">
                  <c:v>1987.6250000094301</c:v>
                </c:pt>
                <c:pt idx="1400">
                  <c:v>1987.7083333427699</c:v>
                </c:pt>
                <c:pt idx="1401">
                  <c:v>1987.79166667611</c:v>
                </c:pt>
                <c:pt idx="1402">
                  <c:v>1987.8750000094501</c:v>
                </c:pt>
                <c:pt idx="1403">
                  <c:v>1987.95833334279</c:v>
                </c:pt>
                <c:pt idx="1404">
                  <c:v>1988.04166667613</c:v>
                </c:pt>
                <c:pt idx="1405">
                  <c:v>1988.1250000094701</c:v>
                </c:pt>
                <c:pt idx="1406">
                  <c:v>1988.20833334281</c:v>
                </c:pt>
                <c:pt idx="1407">
                  <c:v>1988.29166667615</c:v>
                </c:pt>
                <c:pt idx="1408">
                  <c:v>1988.3750000094899</c:v>
                </c:pt>
                <c:pt idx="1409">
                  <c:v>1988.45833334283</c:v>
                </c:pt>
                <c:pt idx="1410">
                  <c:v>1988.5416666761701</c:v>
                </c:pt>
                <c:pt idx="1411">
                  <c:v>1988.6250000095099</c:v>
                </c:pt>
                <c:pt idx="1412">
                  <c:v>1988.70833334285</c:v>
                </c:pt>
                <c:pt idx="1413">
                  <c:v>1988.7916666761901</c:v>
                </c:pt>
                <c:pt idx="1414">
                  <c:v>1988.8750000095299</c:v>
                </c:pt>
                <c:pt idx="1415">
                  <c:v>1988.95833334287</c:v>
                </c:pt>
                <c:pt idx="1416">
                  <c:v>1989.0416666762101</c:v>
                </c:pt>
                <c:pt idx="1417">
                  <c:v>1989.1250000095499</c:v>
                </c:pt>
                <c:pt idx="1418">
                  <c:v>1989.20833334289</c:v>
                </c:pt>
                <c:pt idx="1419">
                  <c:v>1989.2916666762301</c:v>
                </c:pt>
                <c:pt idx="1420">
                  <c:v>1989.3750000095699</c:v>
                </c:pt>
                <c:pt idx="1421">
                  <c:v>1989.45833334291</c:v>
                </c:pt>
                <c:pt idx="1422">
                  <c:v>1989.5416666762501</c:v>
                </c:pt>
                <c:pt idx="1423">
                  <c:v>1989.6250000095899</c:v>
                </c:pt>
                <c:pt idx="1424">
                  <c:v>1989.70833334293</c:v>
                </c:pt>
                <c:pt idx="1425">
                  <c:v>1989.7916666762701</c:v>
                </c:pt>
                <c:pt idx="1426">
                  <c:v>1989.8750000096099</c:v>
                </c:pt>
                <c:pt idx="1427">
                  <c:v>1989.95833334295</c:v>
                </c:pt>
                <c:pt idx="1428">
                  <c:v>1990.0416666762901</c:v>
                </c:pt>
                <c:pt idx="1429">
                  <c:v>1990.12500000963</c:v>
                </c:pt>
                <c:pt idx="1430">
                  <c:v>1990.20833334297</c:v>
                </c:pt>
                <c:pt idx="1431">
                  <c:v>1990.2916666763099</c:v>
                </c:pt>
                <c:pt idx="1432">
                  <c:v>1990.37500000965</c:v>
                </c:pt>
                <c:pt idx="1433">
                  <c:v>1990.45833334299</c:v>
                </c:pt>
                <c:pt idx="1434">
                  <c:v>1990.5416666763299</c:v>
                </c:pt>
                <c:pt idx="1435">
                  <c:v>1990.62500000967</c:v>
                </c:pt>
                <c:pt idx="1436">
                  <c:v>1990.7083333430101</c:v>
                </c:pt>
                <c:pt idx="1437">
                  <c:v>1990.7916666763499</c:v>
                </c:pt>
                <c:pt idx="1438">
                  <c:v>1990.87500000969</c:v>
                </c:pt>
                <c:pt idx="1439">
                  <c:v>1990.9583333430301</c:v>
                </c:pt>
                <c:pt idx="1440">
                  <c:v>1991.0416666763699</c:v>
                </c:pt>
                <c:pt idx="1441">
                  <c:v>1991.12500000971</c:v>
                </c:pt>
                <c:pt idx="1442">
                  <c:v>1991.2083333430501</c:v>
                </c:pt>
                <c:pt idx="1443">
                  <c:v>1991.2916666763899</c:v>
                </c:pt>
                <c:pt idx="1444">
                  <c:v>1991.37500000973</c:v>
                </c:pt>
                <c:pt idx="1445">
                  <c:v>1991.4583333430701</c:v>
                </c:pt>
                <c:pt idx="1446">
                  <c:v>1991.5416666764099</c:v>
                </c:pt>
                <c:pt idx="1447">
                  <c:v>1991.62500000975</c:v>
                </c:pt>
                <c:pt idx="1448">
                  <c:v>1991.7083333430901</c:v>
                </c:pt>
                <c:pt idx="1449">
                  <c:v>1991.7916666764299</c:v>
                </c:pt>
                <c:pt idx="1450">
                  <c:v>1991.87500000977</c:v>
                </c:pt>
                <c:pt idx="1451">
                  <c:v>1991.9583333431101</c:v>
                </c:pt>
                <c:pt idx="1452">
                  <c:v>1992.0416666764499</c:v>
                </c:pt>
                <c:pt idx="1453">
                  <c:v>1992.12500000979</c:v>
                </c:pt>
                <c:pt idx="1454">
                  <c:v>1992.2083333431301</c:v>
                </c:pt>
                <c:pt idx="1455">
                  <c:v>1992.29166667647</c:v>
                </c:pt>
                <c:pt idx="1456">
                  <c:v>1992.37500000981</c:v>
                </c:pt>
                <c:pt idx="1457">
                  <c:v>1992.4583333431499</c:v>
                </c:pt>
                <c:pt idx="1458">
                  <c:v>1992.54166667649</c:v>
                </c:pt>
                <c:pt idx="1459">
                  <c:v>1992.62500000983</c:v>
                </c:pt>
                <c:pt idx="1460">
                  <c:v>1992.7083333431699</c:v>
                </c:pt>
                <c:pt idx="1461">
                  <c:v>1992.79166667651</c:v>
                </c:pt>
                <c:pt idx="1462">
                  <c:v>1992.8750000098501</c:v>
                </c:pt>
                <c:pt idx="1463">
                  <c:v>1992.9583333431899</c:v>
                </c:pt>
                <c:pt idx="1464">
                  <c:v>1993.04166667653</c:v>
                </c:pt>
                <c:pt idx="1465">
                  <c:v>1993.1250000098701</c:v>
                </c:pt>
                <c:pt idx="1466">
                  <c:v>1993.2083333432099</c:v>
                </c:pt>
                <c:pt idx="1467">
                  <c:v>1993.29166667656</c:v>
                </c:pt>
                <c:pt idx="1468">
                  <c:v>1993.3750000099001</c:v>
                </c:pt>
                <c:pt idx="1469">
                  <c:v>1993.4583333432399</c:v>
                </c:pt>
                <c:pt idx="1470">
                  <c:v>1993.54166667658</c:v>
                </c:pt>
                <c:pt idx="1471">
                  <c:v>1993.6250000099201</c:v>
                </c:pt>
                <c:pt idx="1472">
                  <c:v>1993.7083333432599</c:v>
                </c:pt>
                <c:pt idx="1473">
                  <c:v>1993.7916666766</c:v>
                </c:pt>
                <c:pt idx="1474">
                  <c:v>1993.8750000099401</c:v>
                </c:pt>
                <c:pt idx="1475">
                  <c:v>1993.9583333432799</c:v>
                </c:pt>
                <c:pt idx="1476">
                  <c:v>1994.04166667662</c:v>
                </c:pt>
                <c:pt idx="1477">
                  <c:v>1994.1250000099601</c:v>
                </c:pt>
                <c:pt idx="1478">
                  <c:v>1994.2083333433</c:v>
                </c:pt>
                <c:pt idx="1479">
                  <c:v>1994.29166667664</c:v>
                </c:pt>
                <c:pt idx="1480">
                  <c:v>1994.3750000099801</c:v>
                </c:pt>
                <c:pt idx="1481">
                  <c:v>1994.45833334332</c:v>
                </c:pt>
                <c:pt idx="1482">
                  <c:v>1994.54166667666</c:v>
                </c:pt>
                <c:pt idx="1483">
                  <c:v>1994.6250000099999</c:v>
                </c:pt>
                <c:pt idx="1484">
                  <c:v>1994.70833334334</c:v>
                </c:pt>
                <c:pt idx="1485">
                  <c:v>1994.7916666766801</c:v>
                </c:pt>
                <c:pt idx="1486">
                  <c:v>1994.8750000100199</c:v>
                </c:pt>
                <c:pt idx="1487">
                  <c:v>1994.95833334336</c:v>
                </c:pt>
                <c:pt idx="1488">
                  <c:v>1995.0416666767001</c:v>
                </c:pt>
                <c:pt idx="1489">
                  <c:v>1995.1250000100399</c:v>
                </c:pt>
                <c:pt idx="1490">
                  <c:v>1995.20833334338</c:v>
                </c:pt>
                <c:pt idx="1491">
                  <c:v>1995.2916666767201</c:v>
                </c:pt>
                <c:pt idx="1492">
                  <c:v>1995.3750000100599</c:v>
                </c:pt>
                <c:pt idx="1493">
                  <c:v>1995.4583333434</c:v>
                </c:pt>
                <c:pt idx="1494">
                  <c:v>1995.5416666767401</c:v>
                </c:pt>
                <c:pt idx="1495">
                  <c:v>1995.6250000100799</c:v>
                </c:pt>
                <c:pt idx="1496">
                  <c:v>1995.70833334342</c:v>
                </c:pt>
                <c:pt idx="1497">
                  <c:v>1995.7916666767601</c:v>
                </c:pt>
                <c:pt idx="1498">
                  <c:v>1995.8750000100999</c:v>
                </c:pt>
                <c:pt idx="1499">
                  <c:v>1995.95833334344</c:v>
                </c:pt>
                <c:pt idx="1500">
                  <c:v>1996.0416666767801</c:v>
                </c:pt>
                <c:pt idx="1501">
                  <c:v>1996.1250000101199</c:v>
                </c:pt>
                <c:pt idx="1502">
                  <c:v>1996.20833334346</c:v>
                </c:pt>
                <c:pt idx="1503">
                  <c:v>1996.2916666768001</c:v>
                </c:pt>
                <c:pt idx="1504">
                  <c:v>1996.37500001014</c:v>
                </c:pt>
                <c:pt idx="1505">
                  <c:v>1996.45833334348</c:v>
                </c:pt>
                <c:pt idx="1506">
                  <c:v>1996.5416666768199</c:v>
                </c:pt>
                <c:pt idx="1507">
                  <c:v>1996.62500001016</c:v>
                </c:pt>
                <c:pt idx="1508">
                  <c:v>1996.7083333435</c:v>
                </c:pt>
                <c:pt idx="1509">
                  <c:v>1996.7916666768399</c:v>
                </c:pt>
                <c:pt idx="1510">
                  <c:v>1996.87500001018</c:v>
                </c:pt>
                <c:pt idx="1511">
                  <c:v>1996.9583333435201</c:v>
                </c:pt>
                <c:pt idx="1512">
                  <c:v>1997.0416666768599</c:v>
                </c:pt>
                <c:pt idx="1513">
                  <c:v>1997.1250000102</c:v>
                </c:pt>
                <c:pt idx="1514">
                  <c:v>1997.2083333435401</c:v>
                </c:pt>
                <c:pt idx="1515">
                  <c:v>1997.2916666768799</c:v>
                </c:pt>
                <c:pt idx="1516">
                  <c:v>1997.37500001022</c:v>
                </c:pt>
                <c:pt idx="1517">
                  <c:v>1997.4583333435601</c:v>
                </c:pt>
                <c:pt idx="1518">
                  <c:v>1997.5416666768999</c:v>
                </c:pt>
                <c:pt idx="1519">
                  <c:v>1997.62500001024</c:v>
                </c:pt>
                <c:pt idx="1520">
                  <c:v>1997.7083333435801</c:v>
                </c:pt>
                <c:pt idx="1521">
                  <c:v>1997.7916666769199</c:v>
                </c:pt>
                <c:pt idx="1522">
                  <c:v>1997.87500001026</c:v>
                </c:pt>
                <c:pt idx="1523">
                  <c:v>1997.9583333436001</c:v>
                </c:pt>
                <c:pt idx="1524">
                  <c:v>1998.0416666769399</c:v>
                </c:pt>
                <c:pt idx="1525">
                  <c:v>1998.12500001028</c:v>
                </c:pt>
                <c:pt idx="1526">
                  <c:v>1998.2083333436201</c:v>
                </c:pt>
                <c:pt idx="1527">
                  <c:v>1998.2916666769599</c:v>
                </c:pt>
                <c:pt idx="1528">
                  <c:v>1998.3750000103</c:v>
                </c:pt>
                <c:pt idx="1529">
                  <c:v>1998.4583333436401</c:v>
                </c:pt>
                <c:pt idx="1530">
                  <c:v>1998.54166667698</c:v>
                </c:pt>
                <c:pt idx="1531">
                  <c:v>1998.62500001032</c:v>
                </c:pt>
                <c:pt idx="1532">
                  <c:v>1998.7083333436599</c:v>
                </c:pt>
                <c:pt idx="1533">
                  <c:v>1998.791666677</c:v>
                </c:pt>
                <c:pt idx="1534">
                  <c:v>1998.87500001034</c:v>
                </c:pt>
                <c:pt idx="1535">
                  <c:v>1998.9583333436799</c:v>
                </c:pt>
                <c:pt idx="1536">
                  <c:v>1999.04166667702</c:v>
                </c:pt>
                <c:pt idx="1537">
                  <c:v>1999.1250000103601</c:v>
                </c:pt>
                <c:pt idx="1538">
                  <c:v>1999.2083333436999</c:v>
                </c:pt>
                <c:pt idx="1539">
                  <c:v>1999.29166667704</c:v>
                </c:pt>
                <c:pt idx="1540">
                  <c:v>1999.3750000103801</c:v>
                </c:pt>
                <c:pt idx="1541">
                  <c:v>1999.4583333437199</c:v>
                </c:pt>
                <c:pt idx="1542">
                  <c:v>1999.54166667706</c:v>
                </c:pt>
                <c:pt idx="1543">
                  <c:v>1999.6250000104001</c:v>
                </c:pt>
                <c:pt idx="1544">
                  <c:v>1999.7083333437399</c:v>
                </c:pt>
                <c:pt idx="1545">
                  <c:v>1999.79166667708</c:v>
                </c:pt>
                <c:pt idx="1546">
                  <c:v>1999.8750000104201</c:v>
                </c:pt>
                <c:pt idx="1547">
                  <c:v>1999.9583333437599</c:v>
                </c:pt>
                <c:pt idx="1548">
                  <c:v>2000.0416666771</c:v>
                </c:pt>
                <c:pt idx="1549">
                  <c:v>2000.1250000104401</c:v>
                </c:pt>
                <c:pt idx="1550">
                  <c:v>2000.2083333437799</c:v>
                </c:pt>
                <c:pt idx="1551">
                  <c:v>2000.29166667712</c:v>
                </c:pt>
                <c:pt idx="1552">
                  <c:v>2000.3750000104601</c:v>
                </c:pt>
                <c:pt idx="1553">
                  <c:v>2000.4583333437999</c:v>
                </c:pt>
                <c:pt idx="1554">
                  <c:v>2000.54166667714</c:v>
                </c:pt>
                <c:pt idx="1555">
                  <c:v>2000.6250000104801</c:v>
                </c:pt>
                <c:pt idx="1556">
                  <c:v>2000.70833334382</c:v>
                </c:pt>
                <c:pt idx="1557">
                  <c:v>2000.79166667716</c:v>
                </c:pt>
                <c:pt idx="1558">
                  <c:v>2000.8750000104999</c:v>
                </c:pt>
                <c:pt idx="1559">
                  <c:v>2000.95833334384</c:v>
                </c:pt>
                <c:pt idx="1560">
                  <c:v>2001.04166667718</c:v>
                </c:pt>
                <c:pt idx="1561">
                  <c:v>2001.1250000105199</c:v>
                </c:pt>
                <c:pt idx="1562">
                  <c:v>2001.20833334386</c:v>
                </c:pt>
                <c:pt idx="1563">
                  <c:v>2001.2916666772001</c:v>
                </c:pt>
                <c:pt idx="1564">
                  <c:v>2001.3750000105399</c:v>
                </c:pt>
                <c:pt idx="1565">
                  <c:v>2001.45833334388</c:v>
                </c:pt>
                <c:pt idx="1566">
                  <c:v>2001.5416666772201</c:v>
                </c:pt>
                <c:pt idx="1567">
                  <c:v>2001.6250000105599</c:v>
                </c:pt>
                <c:pt idx="1568">
                  <c:v>2001.7083333439</c:v>
                </c:pt>
                <c:pt idx="1569">
                  <c:v>2001.7916666772401</c:v>
                </c:pt>
                <c:pt idx="1570">
                  <c:v>2001.8750000105799</c:v>
                </c:pt>
                <c:pt idx="1571">
                  <c:v>2001.95833334392</c:v>
                </c:pt>
                <c:pt idx="1572">
                  <c:v>2002.0416666772601</c:v>
                </c:pt>
                <c:pt idx="1573">
                  <c:v>2002.1250000105999</c:v>
                </c:pt>
                <c:pt idx="1574">
                  <c:v>2002.20833334394</c:v>
                </c:pt>
                <c:pt idx="1575">
                  <c:v>2002.2916666772801</c:v>
                </c:pt>
                <c:pt idx="1576">
                  <c:v>2002.3750000106199</c:v>
                </c:pt>
                <c:pt idx="1577">
                  <c:v>2002.45833334396</c:v>
                </c:pt>
                <c:pt idx="1578">
                  <c:v>2002.5416666773001</c:v>
                </c:pt>
                <c:pt idx="1579">
                  <c:v>2002.62500001064</c:v>
                </c:pt>
                <c:pt idx="1580">
                  <c:v>2002.70833334398</c:v>
                </c:pt>
                <c:pt idx="1581">
                  <c:v>2002.7916666773201</c:v>
                </c:pt>
                <c:pt idx="1582">
                  <c:v>2002.87500001066</c:v>
                </c:pt>
                <c:pt idx="1583">
                  <c:v>2002.95833334401</c:v>
                </c:pt>
                <c:pt idx="1584">
                  <c:v>2003.0416666773399</c:v>
                </c:pt>
                <c:pt idx="1585">
                  <c:v>2003.12500001068</c:v>
                </c:pt>
                <c:pt idx="1586">
                  <c:v>2003.20833334402</c:v>
                </c:pt>
                <c:pt idx="1587">
                  <c:v>2003.2916666773599</c:v>
                </c:pt>
                <c:pt idx="1588">
                  <c:v>2003.3750000107</c:v>
                </c:pt>
                <c:pt idx="1589">
                  <c:v>2003.4583333440401</c:v>
                </c:pt>
                <c:pt idx="1590">
                  <c:v>2003.5416666773799</c:v>
                </c:pt>
                <c:pt idx="1591">
                  <c:v>2003.62500001072</c:v>
                </c:pt>
                <c:pt idx="1592">
                  <c:v>2003.7083333440601</c:v>
                </c:pt>
                <c:pt idx="1593">
                  <c:v>2003.7916666773999</c:v>
                </c:pt>
                <c:pt idx="1594">
                  <c:v>2003.87500001075</c:v>
                </c:pt>
                <c:pt idx="1595">
                  <c:v>2003.9583333440901</c:v>
                </c:pt>
                <c:pt idx="1596">
                  <c:v>2004.0416666774299</c:v>
                </c:pt>
                <c:pt idx="1597">
                  <c:v>2004.12500001077</c:v>
                </c:pt>
                <c:pt idx="1598">
                  <c:v>2004.2083333441101</c:v>
                </c:pt>
                <c:pt idx="1599">
                  <c:v>2004.2916666774499</c:v>
                </c:pt>
                <c:pt idx="1600">
                  <c:v>2004.37500001079</c:v>
                </c:pt>
                <c:pt idx="1601">
                  <c:v>2004.4583333441301</c:v>
                </c:pt>
                <c:pt idx="1602">
                  <c:v>2004.5416666774699</c:v>
                </c:pt>
                <c:pt idx="1603">
                  <c:v>2004.62500001081</c:v>
                </c:pt>
                <c:pt idx="1604">
                  <c:v>2004.7083333441501</c:v>
                </c:pt>
                <c:pt idx="1605">
                  <c:v>2004.79166667749</c:v>
                </c:pt>
                <c:pt idx="1606">
                  <c:v>2004.87500001083</c:v>
                </c:pt>
                <c:pt idx="1607">
                  <c:v>2004.9583333441699</c:v>
                </c:pt>
                <c:pt idx="1608">
                  <c:v>2005.04166667751</c:v>
                </c:pt>
                <c:pt idx="1609">
                  <c:v>2005.12500001085</c:v>
                </c:pt>
                <c:pt idx="1610">
                  <c:v>2005.2083333441899</c:v>
                </c:pt>
                <c:pt idx="1611">
                  <c:v>2005.29166667753</c:v>
                </c:pt>
                <c:pt idx="1612">
                  <c:v>2005.3750000108701</c:v>
                </c:pt>
                <c:pt idx="1613">
                  <c:v>2005.4583333442099</c:v>
                </c:pt>
                <c:pt idx="1614">
                  <c:v>2005.54166667755</c:v>
                </c:pt>
                <c:pt idx="1615">
                  <c:v>2005.6250000108901</c:v>
                </c:pt>
                <c:pt idx="1616">
                  <c:v>2005.7083333442299</c:v>
                </c:pt>
                <c:pt idx="1617">
                  <c:v>2005.79166667757</c:v>
                </c:pt>
                <c:pt idx="1618">
                  <c:v>2005.8750000109101</c:v>
                </c:pt>
                <c:pt idx="1619">
                  <c:v>2005.9583333442499</c:v>
                </c:pt>
                <c:pt idx="1620">
                  <c:v>2006.04166667759</c:v>
                </c:pt>
                <c:pt idx="1621">
                  <c:v>2006.1250000109301</c:v>
                </c:pt>
                <c:pt idx="1622">
                  <c:v>2006.2083333442699</c:v>
                </c:pt>
                <c:pt idx="1623">
                  <c:v>2006.29166667761</c:v>
                </c:pt>
                <c:pt idx="1624">
                  <c:v>2006.3750000109501</c:v>
                </c:pt>
                <c:pt idx="1625">
                  <c:v>2006.4583333442899</c:v>
                </c:pt>
                <c:pt idx="1626">
                  <c:v>2006.54166667763</c:v>
                </c:pt>
                <c:pt idx="1627">
                  <c:v>2006.6250000109701</c:v>
                </c:pt>
                <c:pt idx="1628">
                  <c:v>2006.7083333443099</c:v>
                </c:pt>
                <c:pt idx="1629">
                  <c:v>2006.79166667765</c:v>
                </c:pt>
                <c:pt idx="1630">
                  <c:v>2006.8750000109901</c:v>
                </c:pt>
                <c:pt idx="1631">
                  <c:v>2006.95833334433</c:v>
                </c:pt>
                <c:pt idx="1632">
                  <c:v>2007.04166667767</c:v>
                </c:pt>
                <c:pt idx="1633">
                  <c:v>2007.1250000110099</c:v>
                </c:pt>
                <c:pt idx="1634">
                  <c:v>2007.20833334435</c:v>
                </c:pt>
                <c:pt idx="1635">
                  <c:v>2007.29166667769</c:v>
                </c:pt>
                <c:pt idx="1636">
                  <c:v>2007.3750000110299</c:v>
                </c:pt>
                <c:pt idx="1637">
                  <c:v>2007.45833334437</c:v>
                </c:pt>
                <c:pt idx="1638">
                  <c:v>2007.5416666777101</c:v>
                </c:pt>
                <c:pt idx="1639">
                  <c:v>2007.6250000110499</c:v>
                </c:pt>
                <c:pt idx="1640">
                  <c:v>2007.70833334439</c:v>
                </c:pt>
                <c:pt idx="1641">
                  <c:v>2007.7916666777301</c:v>
                </c:pt>
                <c:pt idx="1642">
                  <c:v>2007.8750000110699</c:v>
                </c:pt>
                <c:pt idx="1643">
                  <c:v>2007.95833334441</c:v>
                </c:pt>
                <c:pt idx="1644">
                  <c:v>2008.0416666777501</c:v>
                </c:pt>
                <c:pt idx="1645">
                  <c:v>2008.1250000110899</c:v>
                </c:pt>
                <c:pt idx="1646">
                  <c:v>2008.20833334443</c:v>
                </c:pt>
                <c:pt idx="1647">
                  <c:v>2008.2916666777701</c:v>
                </c:pt>
                <c:pt idx="1648">
                  <c:v>2008.3750000111099</c:v>
                </c:pt>
                <c:pt idx="1649">
                  <c:v>2008.45833334445</c:v>
                </c:pt>
                <c:pt idx="1650">
                  <c:v>2008.5416666777901</c:v>
                </c:pt>
                <c:pt idx="1651">
                  <c:v>2008.6250000111299</c:v>
                </c:pt>
                <c:pt idx="1652">
                  <c:v>2008.70833334447</c:v>
                </c:pt>
                <c:pt idx="1653">
                  <c:v>2008.7916666778101</c:v>
                </c:pt>
                <c:pt idx="1654">
                  <c:v>2008.87500001115</c:v>
                </c:pt>
                <c:pt idx="1655">
                  <c:v>2008.95833334449</c:v>
                </c:pt>
              </c:numCache>
            </c:numRef>
          </c:xVal>
          <c:yVal>
            <c:numRef>
              <c:f>huascaran!$B$2:$B$1657</c:f>
              <c:numCache>
                <c:formatCode>General</c:formatCode>
                <c:ptCount val="1656"/>
                <c:pt idx="0">
                  <c:v>-8.0562830000000005</c:v>
                </c:pt>
                <c:pt idx="1">
                  <c:v>-8.8473559999999996</c:v>
                </c:pt>
                <c:pt idx="2">
                  <c:v>-16.161560000000001</c:v>
                </c:pt>
                <c:pt idx="3">
                  <c:v>-15.130879999999999</c:v>
                </c:pt>
                <c:pt idx="4">
                  <c:v>-13.00484</c:v>
                </c:pt>
                <c:pt idx="5">
                  <c:v>-3.1367539999999998</c:v>
                </c:pt>
                <c:pt idx="6">
                  <c:v>-2.23732</c:v>
                </c:pt>
                <c:pt idx="7">
                  <c:v>-1.5520449999999999</c:v>
                </c:pt>
                <c:pt idx="8">
                  <c:v>-5.9377550000000001</c:v>
                </c:pt>
                <c:pt idx="9">
                  <c:v>-4.1451450000000003</c:v>
                </c:pt>
                <c:pt idx="10">
                  <c:v>-3.8301349999999998</c:v>
                </c:pt>
                <c:pt idx="11">
                  <c:v>-8.820176</c:v>
                </c:pt>
                <c:pt idx="12">
                  <c:v>-8.741498</c:v>
                </c:pt>
                <c:pt idx="13">
                  <c:v>-9.7281340000000007</c:v>
                </c:pt>
                <c:pt idx="14">
                  <c:v>-13.2829</c:v>
                </c:pt>
                <c:pt idx="15">
                  <c:v>-9.1339349999999992</c:v>
                </c:pt>
                <c:pt idx="16">
                  <c:v>-9.404242</c:v>
                </c:pt>
                <c:pt idx="17">
                  <c:v>-2.196431</c:v>
                </c:pt>
                <c:pt idx="18">
                  <c:v>-2.665699</c:v>
                </c:pt>
                <c:pt idx="19">
                  <c:v>-2.1306280000000002</c:v>
                </c:pt>
                <c:pt idx="20">
                  <c:v>-2.8439160000000001</c:v>
                </c:pt>
                <c:pt idx="21">
                  <c:v>-6.5068010000000003</c:v>
                </c:pt>
                <c:pt idx="22">
                  <c:v>-6.8343280000000002</c:v>
                </c:pt>
                <c:pt idx="23">
                  <c:v>-3.0150410000000001</c:v>
                </c:pt>
                <c:pt idx="24">
                  <c:v>-12.483890000000001</c:v>
                </c:pt>
                <c:pt idx="25">
                  <c:v>-6.1558489999999999</c:v>
                </c:pt>
                <c:pt idx="26">
                  <c:v>-10.903180000000001</c:v>
                </c:pt>
                <c:pt idx="27">
                  <c:v>-12.335240000000001</c:v>
                </c:pt>
                <c:pt idx="28">
                  <c:v>-13.31413</c:v>
                </c:pt>
                <c:pt idx="29">
                  <c:v>-5.2019950000000001</c:v>
                </c:pt>
                <c:pt idx="30">
                  <c:v>-4.3663980000000002</c:v>
                </c:pt>
                <c:pt idx="31">
                  <c:v>-2.1125080000000001</c:v>
                </c:pt>
                <c:pt idx="32">
                  <c:v>-2.9380320000000002</c:v>
                </c:pt>
                <c:pt idx="33">
                  <c:v>-1.7338990000000001</c:v>
                </c:pt>
                <c:pt idx="34">
                  <c:v>-12.673679999999999</c:v>
                </c:pt>
                <c:pt idx="35">
                  <c:v>-6.1863659999999996</c:v>
                </c:pt>
                <c:pt idx="36">
                  <c:v>-7.4191690000000001</c:v>
                </c:pt>
                <c:pt idx="37">
                  <c:v>-10.86134</c:v>
                </c:pt>
                <c:pt idx="38">
                  <c:v>-12.461539999999999</c:v>
                </c:pt>
                <c:pt idx="39">
                  <c:v>-7.9234239999999998</c:v>
                </c:pt>
                <c:pt idx="40">
                  <c:v>-9.8448390000000003</c:v>
                </c:pt>
                <c:pt idx="41">
                  <c:v>-6.5447689999999996</c:v>
                </c:pt>
                <c:pt idx="42">
                  <c:v>-2.280653</c:v>
                </c:pt>
                <c:pt idx="43">
                  <c:v>-3.2861829999999999</c:v>
                </c:pt>
                <c:pt idx="44">
                  <c:v>-5.9615369999999999</c:v>
                </c:pt>
                <c:pt idx="45">
                  <c:v>-11.369759999999999</c:v>
                </c:pt>
                <c:pt idx="46">
                  <c:v>-13.477499999999999</c:v>
                </c:pt>
                <c:pt idx="47">
                  <c:v>-4.1020510000000003</c:v>
                </c:pt>
                <c:pt idx="48">
                  <c:v>-8.6376670000000004</c:v>
                </c:pt>
                <c:pt idx="49">
                  <c:v>-15.46496</c:v>
                </c:pt>
                <c:pt idx="50">
                  <c:v>-12.714510000000001</c:v>
                </c:pt>
                <c:pt idx="51">
                  <c:v>-19.154489999999999</c:v>
                </c:pt>
                <c:pt idx="52">
                  <c:v>-6.0617919999999996</c:v>
                </c:pt>
                <c:pt idx="53">
                  <c:v>-5.4624680000000003</c:v>
                </c:pt>
                <c:pt idx="54">
                  <c:v>-7.4774620000000001</c:v>
                </c:pt>
                <c:pt idx="55">
                  <c:v>-5.3582190000000001</c:v>
                </c:pt>
                <c:pt idx="56">
                  <c:v>-2.713263</c:v>
                </c:pt>
                <c:pt idx="57">
                  <c:v>-3.7649270000000001</c:v>
                </c:pt>
                <c:pt idx="59">
                  <c:v>-6.8347449999999998</c:v>
                </c:pt>
                <c:pt idx="60">
                  <c:v>-6.5934660000000003</c:v>
                </c:pt>
                <c:pt idx="61">
                  <c:v>-9.8244550000000004</c:v>
                </c:pt>
                <c:pt idx="62">
                  <c:v>-7.4332950000000002</c:v>
                </c:pt>
                <c:pt idx="63">
                  <c:v>-10.46884</c:v>
                </c:pt>
                <c:pt idx="64">
                  <c:v>-12.772019999999999</c:v>
                </c:pt>
                <c:pt idx="65">
                  <c:v>-4.424512</c:v>
                </c:pt>
                <c:pt idx="66">
                  <c:v>-1.8289089999999999</c:v>
                </c:pt>
                <c:pt idx="67">
                  <c:v>-2.0102259999999998</c:v>
                </c:pt>
                <c:pt idx="68">
                  <c:v>-6.56867</c:v>
                </c:pt>
                <c:pt idx="69">
                  <c:v>-1.2966390000000001</c:v>
                </c:pt>
                <c:pt idx="70">
                  <c:v>-3.4486650000000001</c:v>
                </c:pt>
                <c:pt idx="71">
                  <c:v>-5.3333640000000004</c:v>
                </c:pt>
                <c:pt idx="72">
                  <c:v>-8.1821680000000008</c:v>
                </c:pt>
                <c:pt idx="73">
                  <c:v>-6.3887830000000001</c:v>
                </c:pt>
                <c:pt idx="74">
                  <c:v>-12.79378</c:v>
                </c:pt>
                <c:pt idx="75">
                  <c:v>-13.46809</c:v>
                </c:pt>
                <c:pt idx="76">
                  <c:v>-8.4800129999999996</c:v>
                </c:pt>
                <c:pt idx="77">
                  <c:v>-1.2620089999999999</c:v>
                </c:pt>
                <c:pt idx="78">
                  <c:v>-3.0541420000000001</c:v>
                </c:pt>
                <c:pt idx="79">
                  <c:v>-1.5431049999999999</c:v>
                </c:pt>
                <c:pt idx="80">
                  <c:v>-0.98437070000000004</c:v>
                </c:pt>
                <c:pt idx="81">
                  <c:v>-7.6817270000000004</c:v>
                </c:pt>
                <c:pt idx="82">
                  <c:v>-4.7285560000000002</c:v>
                </c:pt>
                <c:pt idx="83">
                  <c:v>-6.0271619999999997</c:v>
                </c:pt>
                <c:pt idx="84">
                  <c:v>-8.6362950000000005</c:v>
                </c:pt>
                <c:pt idx="85">
                  <c:v>-6.0887339999999996</c:v>
                </c:pt>
                <c:pt idx="86">
                  <c:v>-12.765409999999999</c:v>
                </c:pt>
                <c:pt idx="87">
                  <c:v>-12.55345</c:v>
                </c:pt>
                <c:pt idx="88">
                  <c:v>-4.8167109999999997</c:v>
                </c:pt>
                <c:pt idx="89">
                  <c:v>-2.1616219999999999</c:v>
                </c:pt>
                <c:pt idx="90">
                  <c:v>-5.8219430000000001</c:v>
                </c:pt>
                <c:pt idx="91">
                  <c:v>-1.218021</c:v>
                </c:pt>
                <c:pt idx="92">
                  <c:v>-0.83202120000000002</c:v>
                </c:pt>
                <c:pt idx="93">
                  <c:v>-7.5155500000000002</c:v>
                </c:pt>
                <c:pt idx="94">
                  <c:v>-13.19891</c:v>
                </c:pt>
                <c:pt idx="95">
                  <c:v>-9.3352789999999999</c:v>
                </c:pt>
                <c:pt idx="96">
                  <c:v>-7.0235729999999998</c:v>
                </c:pt>
                <c:pt idx="97">
                  <c:v>-6.5125229999999998</c:v>
                </c:pt>
                <c:pt idx="98">
                  <c:v>-6.9110389999999997</c:v>
                </c:pt>
                <c:pt idx="99">
                  <c:v>-12.79288</c:v>
                </c:pt>
                <c:pt idx="100">
                  <c:v>-9.4363100000000006</c:v>
                </c:pt>
                <c:pt idx="101">
                  <c:v>-5.0141809999999998</c:v>
                </c:pt>
                <c:pt idx="102">
                  <c:v>-0.2449751</c:v>
                </c:pt>
                <c:pt idx="103">
                  <c:v>-3.0628440000000001</c:v>
                </c:pt>
                <c:pt idx="104">
                  <c:v>-4.2074920000000002</c:v>
                </c:pt>
                <c:pt idx="105">
                  <c:v>-3.9173360000000002</c:v>
                </c:pt>
                <c:pt idx="106">
                  <c:v>-9.36693</c:v>
                </c:pt>
                <c:pt idx="107">
                  <c:v>-6.789148</c:v>
                </c:pt>
                <c:pt idx="108">
                  <c:v>-11.033709999999999</c:v>
                </c:pt>
                <c:pt idx="109">
                  <c:v>-4.227519</c:v>
                </c:pt>
                <c:pt idx="110">
                  <c:v>-8.7109199999999998</c:v>
                </c:pt>
                <c:pt idx="111">
                  <c:v>-14.84895</c:v>
                </c:pt>
                <c:pt idx="112">
                  <c:v>-9.4624159999999993</c:v>
                </c:pt>
                <c:pt idx="113">
                  <c:v>-3.1346080000000001</c:v>
                </c:pt>
                <c:pt idx="114">
                  <c:v>-2.7734640000000002</c:v>
                </c:pt>
                <c:pt idx="115">
                  <c:v>-1.8030409999999999</c:v>
                </c:pt>
                <c:pt idx="116">
                  <c:v>-1.6219619999999999</c:v>
                </c:pt>
                <c:pt idx="117">
                  <c:v>-3.0263070000000001</c:v>
                </c:pt>
                <c:pt idx="118">
                  <c:v>-12.797000000000001</c:v>
                </c:pt>
                <c:pt idx="119">
                  <c:v>-9.0569260000000007</c:v>
                </c:pt>
                <c:pt idx="120">
                  <c:v>-6.4631100000000004</c:v>
                </c:pt>
                <c:pt idx="121">
                  <c:v>-6.2333350000000003</c:v>
                </c:pt>
                <c:pt idx="122">
                  <c:v>-17.748889999999999</c:v>
                </c:pt>
                <c:pt idx="123">
                  <c:v>-9.243131</c:v>
                </c:pt>
                <c:pt idx="124">
                  <c:v>-8.8251830000000009</c:v>
                </c:pt>
                <c:pt idx="125">
                  <c:v>-4.3205020000000003</c:v>
                </c:pt>
                <c:pt idx="126">
                  <c:v>-2.711773</c:v>
                </c:pt>
                <c:pt idx="127">
                  <c:v>-7.5770020000000002</c:v>
                </c:pt>
                <c:pt idx="128">
                  <c:v>-4.7109719999999999</c:v>
                </c:pt>
                <c:pt idx="129">
                  <c:v>-2.4515389999999999</c:v>
                </c:pt>
                <c:pt idx="130">
                  <c:v>-3.5278200000000002</c:v>
                </c:pt>
                <c:pt idx="132">
                  <c:v>-8.2224009999999996</c:v>
                </c:pt>
                <c:pt idx="133">
                  <c:v>-6.8472030000000004</c:v>
                </c:pt>
                <c:pt idx="134">
                  <c:v>-9.9610690000000002</c:v>
                </c:pt>
                <c:pt idx="135">
                  <c:v>-10.6867</c:v>
                </c:pt>
                <c:pt idx="136">
                  <c:v>-9.4280240000000006</c:v>
                </c:pt>
                <c:pt idx="137">
                  <c:v>-6.8476800000000004</c:v>
                </c:pt>
                <c:pt idx="138">
                  <c:v>-5.2176710000000002</c:v>
                </c:pt>
                <c:pt idx="139">
                  <c:v>-5.9626700000000001</c:v>
                </c:pt>
                <c:pt idx="140">
                  <c:v>-8.2910649999999997</c:v>
                </c:pt>
                <c:pt idx="141">
                  <c:v>-6.3257219999999998</c:v>
                </c:pt>
                <c:pt idx="143">
                  <c:v>-7.3618889999999997</c:v>
                </c:pt>
                <c:pt idx="144">
                  <c:v>-6.2744619999999998</c:v>
                </c:pt>
                <c:pt idx="145">
                  <c:v>-11.29669</c:v>
                </c:pt>
                <c:pt idx="146">
                  <c:v>-9.9879499999999997</c:v>
                </c:pt>
                <c:pt idx="147">
                  <c:v>-13.181509999999999</c:v>
                </c:pt>
                <c:pt idx="148">
                  <c:v>-10.07795</c:v>
                </c:pt>
                <c:pt idx="149">
                  <c:v>-1.545966</c:v>
                </c:pt>
                <c:pt idx="150">
                  <c:v>-1.8253919999999999</c:v>
                </c:pt>
                <c:pt idx="151">
                  <c:v>-0.91713670000000003</c:v>
                </c:pt>
                <c:pt idx="152">
                  <c:v>-6.843388</c:v>
                </c:pt>
                <c:pt idx="153">
                  <c:v>-1.2124779999999999</c:v>
                </c:pt>
                <c:pt idx="154">
                  <c:v>-1.8425579999999999</c:v>
                </c:pt>
                <c:pt idx="155">
                  <c:v>-6.6921710000000001</c:v>
                </c:pt>
                <c:pt idx="156">
                  <c:v>-10.30302</c:v>
                </c:pt>
                <c:pt idx="157">
                  <c:v>-8.8405609999999992</c:v>
                </c:pt>
                <c:pt idx="158">
                  <c:v>-9.6895100000000003</c:v>
                </c:pt>
                <c:pt idx="159">
                  <c:v>-6.8267579999999999</c:v>
                </c:pt>
                <c:pt idx="160">
                  <c:v>-9.1001989999999999</c:v>
                </c:pt>
                <c:pt idx="161">
                  <c:v>-3.5760399999999999</c:v>
                </c:pt>
                <c:pt idx="162">
                  <c:v>-1.921713</c:v>
                </c:pt>
                <c:pt idx="163">
                  <c:v>-1.0824199999999999</c:v>
                </c:pt>
                <c:pt idx="164">
                  <c:v>-0.68134070000000002</c:v>
                </c:pt>
                <c:pt idx="165">
                  <c:v>-4.683554</c:v>
                </c:pt>
                <c:pt idx="166">
                  <c:v>-10.41764</c:v>
                </c:pt>
                <c:pt idx="167">
                  <c:v>-10.860200000000001</c:v>
                </c:pt>
                <c:pt idx="168">
                  <c:v>-11.67625</c:v>
                </c:pt>
                <c:pt idx="169">
                  <c:v>-8.8188060000000004</c:v>
                </c:pt>
                <c:pt idx="170">
                  <c:v>-6.8632960000000001</c:v>
                </c:pt>
                <c:pt idx="171">
                  <c:v>-13.50099</c:v>
                </c:pt>
                <c:pt idx="172">
                  <c:v>-12.721120000000001</c:v>
                </c:pt>
                <c:pt idx="173">
                  <c:v>-4.9838420000000001</c:v>
                </c:pt>
                <c:pt idx="174">
                  <c:v>-1.3687009999999999</c:v>
                </c:pt>
                <c:pt idx="175">
                  <c:v>-2.177298</c:v>
                </c:pt>
                <c:pt idx="176">
                  <c:v>-2.8494000000000002</c:v>
                </c:pt>
                <c:pt idx="177">
                  <c:v>-6.5254570000000003</c:v>
                </c:pt>
                <c:pt idx="178">
                  <c:v>-9.1023449999999997</c:v>
                </c:pt>
                <c:pt idx="179">
                  <c:v>-7.8980329999999999</c:v>
                </c:pt>
                <c:pt idx="180">
                  <c:v>-8.0416790000000002</c:v>
                </c:pt>
                <c:pt idx="181">
                  <c:v>-12.195589999999999</c:v>
                </c:pt>
                <c:pt idx="182">
                  <c:v>-11.88105</c:v>
                </c:pt>
                <c:pt idx="183">
                  <c:v>-10.69111</c:v>
                </c:pt>
                <c:pt idx="184">
                  <c:v>-9.4299909999999993</c:v>
                </c:pt>
                <c:pt idx="185">
                  <c:v>-7.3010919999999997</c:v>
                </c:pt>
                <c:pt idx="186">
                  <c:v>-1.1430979999999999</c:v>
                </c:pt>
                <c:pt idx="187">
                  <c:v>-1.7189380000000001</c:v>
                </c:pt>
                <c:pt idx="188">
                  <c:v>-3.7985440000000001</c:v>
                </c:pt>
                <c:pt idx="189">
                  <c:v>-11.30128</c:v>
                </c:pt>
                <c:pt idx="190">
                  <c:v>-10.986980000000001</c:v>
                </c:pt>
                <c:pt idx="191">
                  <c:v>-8.032978</c:v>
                </c:pt>
                <c:pt idx="192">
                  <c:v>-4.7045950000000003</c:v>
                </c:pt>
                <c:pt idx="193">
                  <c:v>-9.4496610000000008</c:v>
                </c:pt>
                <c:pt idx="194">
                  <c:v>-6.6304800000000004</c:v>
                </c:pt>
                <c:pt idx="195">
                  <c:v>-11.41161</c:v>
                </c:pt>
                <c:pt idx="196">
                  <c:v>-9.0740920000000003</c:v>
                </c:pt>
                <c:pt idx="197">
                  <c:v>-2.6820900000000001</c:v>
                </c:pt>
                <c:pt idx="198">
                  <c:v>-0.50807000000000002</c:v>
                </c:pt>
                <c:pt idx="199">
                  <c:v>0.27465820000000002</c:v>
                </c:pt>
                <c:pt idx="200">
                  <c:v>-2.8874279999999999</c:v>
                </c:pt>
                <c:pt idx="201">
                  <c:v>-4.8012139999999999</c:v>
                </c:pt>
                <c:pt idx="202">
                  <c:v>-10.107340000000001</c:v>
                </c:pt>
                <c:pt idx="203">
                  <c:v>-4.800916</c:v>
                </c:pt>
                <c:pt idx="204">
                  <c:v>-5.5789949999999999</c:v>
                </c:pt>
                <c:pt idx="205">
                  <c:v>-8.1734659999999995</c:v>
                </c:pt>
                <c:pt idx="206">
                  <c:v>-16.57152</c:v>
                </c:pt>
                <c:pt idx="207">
                  <c:v>-11.25282</c:v>
                </c:pt>
                <c:pt idx="208">
                  <c:v>-7.1942209999999998</c:v>
                </c:pt>
                <c:pt idx="209">
                  <c:v>-4.8341159999999999</c:v>
                </c:pt>
                <c:pt idx="210">
                  <c:v>-4.0202739999999997</c:v>
                </c:pt>
                <c:pt idx="211">
                  <c:v>-0.88208909999999996</c:v>
                </c:pt>
                <c:pt idx="212">
                  <c:v>-5.6520700000000001</c:v>
                </c:pt>
                <c:pt idx="213">
                  <c:v>-5.6824680000000001</c:v>
                </c:pt>
                <c:pt idx="214">
                  <c:v>-3.4019949999999999</c:v>
                </c:pt>
                <c:pt idx="215">
                  <c:v>-15.55109</c:v>
                </c:pt>
                <c:pt idx="216">
                  <c:v>-13.458130000000001</c:v>
                </c:pt>
                <c:pt idx="217">
                  <c:v>-9.9916459999999994</c:v>
                </c:pt>
                <c:pt idx="218">
                  <c:v>-11.472340000000001</c:v>
                </c:pt>
                <c:pt idx="219">
                  <c:v>-6.7956450000000004</c:v>
                </c:pt>
                <c:pt idx="220">
                  <c:v>-13.61895</c:v>
                </c:pt>
                <c:pt idx="221">
                  <c:v>-6.6605809999999996</c:v>
                </c:pt>
                <c:pt idx="222">
                  <c:v>-1.07497</c:v>
                </c:pt>
                <c:pt idx="223">
                  <c:v>-2.0792480000000002</c:v>
                </c:pt>
                <c:pt idx="224">
                  <c:v>-3.639281</c:v>
                </c:pt>
                <c:pt idx="225">
                  <c:v>-8.2037449999999996</c:v>
                </c:pt>
                <c:pt idx="227">
                  <c:v>-11.447010000000001</c:v>
                </c:pt>
                <c:pt idx="228">
                  <c:v>-10.371980000000001</c:v>
                </c:pt>
                <c:pt idx="229">
                  <c:v>-10.107760000000001</c:v>
                </c:pt>
                <c:pt idx="230">
                  <c:v>-10.15729</c:v>
                </c:pt>
                <c:pt idx="231">
                  <c:v>-8.1589810000000007</c:v>
                </c:pt>
                <c:pt idx="232">
                  <c:v>-11.92737</c:v>
                </c:pt>
                <c:pt idx="233">
                  <c:v>-4.5171979999999996</c:v>
                </c:pt>
                <c:pt idx="234">
                  <c:v>-2.3227329999999999</c:v>
                </c:pt>
                <c:pt idx="235">
                  <c:v>-1.799226</c:v>
                </c:pt>
                <c:pt idx="236">
                  <c:v>-5.1406029999999996</c:v>
                </c:pt>
                <c:pt idx="237">
                  <c:v>-6.0241819999999997</c:v>
                </c:pt>
                <c:pt idx="238">
                  <c:v>-4.3336750000000004</c:v>
                </c:pt>
                <c:pt idx="239">
                  <c:v>-7.0256590000000001</c:v>
                </c:pt>
                <c:pt idx="240">
                  <c:v>-6.2198640000000003</c:v>
                </c:pt>
                <c:pt idx="241">
                  <c:v>-12.63923</c:v>
                </c:pt>
                <c:pt idx="242">
                  <c:v>-13.043279999999999</c:v>
                </c:pt>
                <c:pt idx="243">
                  <c:v>-13.25619</c:v>
                </c:pt>
                <c:pt idx="244">
                  <c:v>-12.030239999999999</c:v>
                </c:pt>
                <c:pt idx="245">
                  <c:v>-7.2144269999999997</c:v>
                </c:pt>
                <c:pt idx="246">
                  <c:v>-1.65242</c:v>
                </c:pt>
                <c:pt idx="247">
                  <c:v>-1.0581609999999999</c:v>
                </c:pt>
                <c:pt idx="248">
                  <c:v>-0.99521879999999996</c:v>
                </c:pt>
                <c:pt idx="249">
                  <c:v>-6.5895320000000002</c:v>
                </c:pt>
                <c:pt idx="250">
                  <c:v>-6.8665149999999997</c:v>
                </c:pt>
                <c:pt idx="252">
                  <c:v>-9.2338920000000009</c:v>
                </c:pt>
                <c:pt idx="253">
                  <c:v>-12.275399999999999</c:v>
                </c:pt>
                <c:pt idx="254">
                  <c:v>-13.44848</c:v>
                </c:pt>
                <c:pt idx="255">
                  <c:v>-15.100239999999999</c:v>
                </c:pt>
                <c:pt idx="256">
                  <c:v>-7.0468190000000002</c:v>
                </c:pt>
                <c:pt idx="257">
                  <c:v>-7.905602</c:v>
                </c:pt>
                <c:pt idx="258">
                  <c:v>-0.8075833</c:v>
                </c:pt>
                <c:pt idx="259">
                  <c:v>-3.0757780000000001</c:v>
                </c:pt>
                <c:pt idx="260">
                  <c:v>-2.8339029999999998</c:v>
                </c:pt>
                <c:pt idx="261">
                  <c:v>-8.1940290000000005</c:v>
                </c:pt>
                <c:pt idx="262">
                  <c:v>-8.4767930000000007</c:v>
                </c:pt>
                <c:pt idx="263">
                  <c:v>-8.512079</c:v>
                </c:pt>
                <c:pt idx="264">
                  <c:v>-7.9086420000000004</c:v>
                </c:pt>
                <c:pt idx="265">
                  <c:v>-14.0655</c:v>
                </c:pt>
                <c:pt idx="266">
                  <c:v>-10.94711</c:v>
                </c:pt>
                <c:pt idx="267">
                  <c:v>-15.514609999999999</c:v>
                </c:pt>
                <c:pt idx="268">
                  <c:v>-10.87171</c:v>
                </c:pt>
                <c:pt idx="269">
                  <c:v>-2.7917619999999999</c:v>
                </c:pt>
                <c:pt idx="270">
                  <c:v>-3.4496190000000002</c:v>
                </c:pt>
                <c:pt idx="271">
                  <c:v>-2.5094750000000001</c:v>
                </c:pt>
                <c:pt idx="272">
                  <c:v>-5.4944160000000002</c:v>
                </c:pt>
                <c:pt idx="273">
                  <c:v>-2.599955</c:v>
                </c:pt>
                <c:pt idx="275">
                  <c:v>-6.9585439999999998</c:v>
                </c:pt>
                <c:pt idx="276">
                  <c:v>-11.75708</c:v>
                </c:pt>
                <c:pt idx="277">
                  <c:v>-8.3961489999999994</c:v>
                </c:pt>
                <c:pt idx="278">
                  <c:v>-10.513960000000001</c:v>
                </c:pt>
                <c:pt idx="279">
                  <c:v>-14.82063</c:v>
                </c:pt>
                <c:pt idx="280">
                  <c:v>-11.358919999999999</c:v>
                </c:pt>
                <c:pt idx="281">
                  <c:v>-6.8683620000000003</c:v>
                </c:pt>
                <c:pt idx="282">
                  <c:v>-2.4207830000000001</c:v>
                </c:pt>
                <c:pt idx="283">
                  <c:v>-0.39887430000000001</c:v>
                </c:pt>
                <c:pt idx="284">
                  <c:v>-2.4827720000000002</c:v>
                </c:pt>
                <c:pt idx="285">
                  <c:v>-7.9961419999999999</c:v>
                </c:pt>
                <c:pt idx="286">
                  <c:v>-11.814830000000001</c:v>
                </c:pt>
                <c:pt idx="287">
                  <c:v>-9.0215209999999999</c:v>
                </c:pt>
                <c:pt idx="288">
                  <c:v>-10.72156</c:v>
                </c:pt>
                <c:pt idx="289">
                  <c:v>-10.86098</c:v>
                </c:pt>
                <c:pt idx="290">
                  <c:v>-16.258240000000001</c:v>
                </c:pt>
                <c:pt idx="291">
                  <c:v>-16.07227</c:v>
                </c:pt>
                <c:pt idx="292">
                  <c:v>-8.8669060000000002</c:v>
                </c:pt>
                <c:pt idx="293">
                  <c:v>-9.2171430000000001</c:v>
                </c:pt>
                <c:pt idx="294">
                  <c:v>-2.9463170000000001</c:v>
                </c:pt>
                <c:pt idx="295">
                  <c:v>0.400424</c:v>
                </c:pt>
                <c:pt idx="296">
                  <c:v>-3.5642390000000002</c:v>
                </c:pt>
                <c:pt idx="297">
                  <c:v>-1.4625790000000001</c:v>
                </c:pt>
                <c:pt idx="298">
                  <c:v>-16.331250000000001</c:v>
                </c:pt>
                <c:pt idx="299">
                  <c:v>-12.16292</c:v>
                </c:pt>
                <c:pt idx="300">
                  <c:v>-9.4985370000000007</c:v>
                </c:pt>
                <c:pt idx="301">
                  <c:v>-7.7019929999999999</c:v>
                </c:pt>
                <c:pt idx="302">
                  <c:v>-5.648911</c:v>
                </c:pt>
                <c:pt idx="303">
                  <c:v>-11.49756</c:v>
                </c:pt>
                <c:pt idx="304">
                  <c:v>-4.3813589999999998</c:v>
                </c:pt>
                <c:pt idx="305">
                  <c:v>-6.7461729999999998</c:v>
                </c:pt>
                <c:pt idx="306">
                  <c:v>-1.494348</c:v>
                </c:pt>
                <c:pt idx="307">
                  <c:v>-0.61285500000000004</c:v>
                </c:pt>
                <c:pt idx="308">
                  <c:v>-3.8237570000000001</c:v>
                </c:pt>
                <c:pt idx="309">
                  <c:v>-5.3640600000000003</c:v>
                </c:pt>
                <c:pt idx="310">
                  <c:v>-7.4936150000000001</c:v>
                </c:pt>
                <c:pt idx="311">
                  <c:v>-13.31174</c:v>
                </c:pt>
                <c:pt idx="312">
                  <c:v>-7.1008800000000001</c:v>
                </c:pt>
                <c:pt idx="313">
                  <c:v>-11.396050000000001</c:v>
                </c:pt>
                <c:pt idx="314">
                  <c:v>-11.187139999999999</c:v>
                </c:pt>
                <c:pt idx="315">
                  <c:v>-9.8305340000000001</c:v>
                </c:pt>
                <c:pt idx="316">
                  <c:v>-10.53304</c:v>
                </c:pt>
                <c:pt idx="317">
                  <c:v>-4.7065020000000004</c:v>
                </c:pt>
                <c:pt idx="318">
                  <c:v>-2.2524000000000002</c:v>
                </c:pt>
                <c:pt idx="319">
                  <c:v>-4.076958E-2</c:v>
                </c:pt>
                <c:pt idx="320">
                  <c:v>-4.3604969999999996</c:v>
                </c:pt>
                <c:pt idx="321">
                  <c:v>-6.0555339999999998</c:v>
                </c:pt>
                <c:pt idx="322">
                  <c:v>-8.5377690000000008</c:v>
                </c:pt>
                <c:pt idx="323">
                  <c:v>-11.629160000000001</c:v>
                </c:pt>
                <c:pt idx="324">
                  <c:v>-13.3543</c:v>
                </c:pt>
                <c:pt idx="325">
                  <c:v>-13.26263</c:v>
                </c:pt>
                <c:pt idx="326">
                  <c:v>-19.770320000000002</c:v>
                </c:pt>
                <c:pt idx="327">
                  <c:v>-13.08858</c:v>
                </c:pt>
                <c:pt idx="328">
                  <c:v>-6.5826180000000001</c:v>
                </c:pt>
                <c:pt idx="329">
                  <c:v>-4.4220689999999996</c:v>
                </c:pt>
                <c:pt idx="330">
                  <c:v>-0.68813559999999996</c:v>
                </c:pt>
                <c:pt idx="331">
                  <c:v>-4.1579600000000001</c:v>
                </c:pt>
                <c:pt idx="332">
                  <c:v>-1.9298789999999999</c:v>
                </c:pt>
                <c:pt idx="333">
                  <c:v>-3.7551519999999998</c:v>
                </c:pt>
                <c:pt idx="334">
                  <c:v>-9.4959140000000009</c:v>
                </c:pt>
                <c:pt idx="335">
                  <c:v>-10.65147</c:v>
                </c:pt>
                <c:pt idx="336">
                  <c:v>-10.17553</c:v>
                </c:pt>
                <c:pt idx="337">
                  <c:v>-10.598240000000001</c:v>
                </c:pt>
                <c:pt idx="338">
                  <c:v>-13.852539999999999</c:v>
                </c:pt>
                <c:pt idx="339">
                  <c:v>-9.2414020000000008</c:v>
                </c:pt>
                <c:pt idx="340">
                  <c:v>-7.9020859999999997</c:v>
                </c:pt>
                <c:pt idx="341">
                  <c:v>-6.9226029999999996</c:v>
                </c:pt>
                <c:pt idx="342">
                  <c:v>-1.695514</c:v>
                </c:pt>
                <c:pt idx="343">
                  <c:v>-2.0235780000000001</c:v>
                </c:pt>
                <c:pt idx="344">
                  <c:v>-3.259957</c:v>
                </c:pt>
                <c:pt idx="345">
                  <c:v>-4.4884680000000001</c:v>
                </c:pt>
                <c:pt idx="346">
                  <c:v>-10.930540000000001</c:v>
                </c:pt>
                <c:pt idx="347">
                  <c:v>-7.181108</c:v>
                </c:pt>
                <c:pt idx="348">
                  <c:v>-12.94708</c:v>
                </c:pt>
                <c:pt idx="349">
                  <c:v>-11.139099999999999</c:v>
                </c:pt>
                <c:pt idx="350">
                  <c:v>-11.90436</c:v>
                </c:pt>
                <c:pt idx="351">
                  <c:v>-12.158390000000001</c:v>
                </c:pt>
                <c:pt idx="352">
                  <c:v>-10.651949999999999</c:v>
                </c:pt>
                <c:pt idx="353">
                  <c:v>-7.303655</c:v>
                </c:pt>
                <c:pt idx="354">
                  <c:v>-3.4300090000000001</c:v>
                </c:pt>
                <c:pt idx="355">
                  <c:v>-2.493382</c:v>
                </c:pt>
                <c:pt idx="356">
                  <c:v>-3.6097169999999998</c:v>
                </c:pt>
                <c:pt idx="357">
                  <c:v>-11.59924</c:v>
                </c:pt>
                <c:pt idx="358">
                  <c:v>-5.3270460000000002</c:v>
                </c:pt>
                <c:pt idx="359">
                  <c:v>-8.6806409999999996</c:v>
                </c:pt>
                <c:pt idx="360">
                  <c:v>-7.3864460000000003</c:v>
                </c:pt>
                <c:pt idx="361">
                  <c:v>-9.1377500000000005</c:v>
                </c:pt>
                <c:pt idx="362">
                  <c:v>-14.01895</c:v>
                </c:pt>
                <c:pt idx="363">
                  <c:v>-13.336119999999999</c:v>
                </c:pt>
                <c:pt idx="364">
                  <c:v>-17.042760000000001</c:v>
                </c:pt>
                <c:pt idx="365">
                  <c:v>-6.3779950000000003</c:v>
                </c:pt>
                <c:pt idx="366">
                  <c:v>-2.4738310000000001</c:v>
                </c:pt>
                <c:pt idx="367">
                  <c:v>-9.2480770000000003</c:v>
                </c:pt>
                <c:pt idx="368">
                  <c:v>-9.2754960000000004</c:v>
                </c:pt>
                <c:pt idx="369">
                  <c:v>-7.2018500000000003</c:v>
                </c:pt>
                <c:pt idx="370">
                  <c:v>-15.33329</c:v>
                </c:pt>
                <c:pt idx="371">
                  <c:v>-9.9815729999999991</c:v>
                </c:pt>
                <c:pt idx="372">
                  <c:v>-10.42718</c:v>
                </c:pt>
                <c:pt idx="373">
                  <c:v>-8.824408</c:v>
                </c:pt>
                <c:pt idx="374">
                  <c:v>-11.69872</c:v>
                </c:pt>
                <c:pt idx="375">
                  <c:v>-10.95933</c:v>
                </c:pt>
                <c:pt idx="376">
                  <c:v>-6.9754120000000004</c:v>
                </c:pt>
                <c:pt idx="377">
                  <c:v>-3.0973549999999999</c:v>
                </c:pt>
                <c:pt idx="378">
                  <c:v>-3.8441420000000002</c:v>
                </c:pt>
                <c:pt idx="379">
                  <c:v>-2.4453399999999998</c:v>
                </c:pt>
                <c:pt idx="380">
                  <c:v>-0.61345099999999997</c:v>
                </c:pt>
                <c:pt idx="381">
                  <c:v>0.41460989999999998</c:v>
                </c:pt>
                <c:pt idx="382">
                  <c:v>-6.7742469999999999</c:v>
                </c:pt>
                <c:pt idx="383">
                  <c:v>-12.447889999999999</c:v>
                </c:pt>
                <c:pt idx="384">
                  <c:v>-6.0954090000000001</c:v>
                </c:pt>
                <c:pt idx="385">
                  <c:v>-7.963419</c:v>
                </c:pt>
                <c:pt idx="386">
                  <c:v>-10.897460000000001</c:v>
                </c:pt>
                <c:pt idx="387">
                  <c:v>-14.03308</c:v>
                </c:pt>
                <c:pt idx="388">
                  <c:v>-8.5985069999999997</c:v>
                </c:pt>
                <c:pt idx="389">
                  <c:v>-3.4239289999999998</c:v>
                </c:pt>
                <c:pt idx="390">
                  <c:v>-1.0437369999999999</c:v>
                </c:pt>
                <c:pt idx="391">
                  <c:v>-1.236081</c:v>
                </c:pt>
                <c:pt idx="392">
                  <c:v>-3.2780170000000002</c:v>
                </c:pt>
                <c:pt idx="393">
                  <c:v>-8.2660309999999999</c:v>
                </c:pt>
                <c:pt idx="394">
                  <c:v>-7.7714920000000003</c:v>
                </c:pt>
                <c:pt idx="395">
                  <c:v>-10.703379999999999</c:v>
                </c:pt>
                <c:pt idx="396">
                  <c:v>-12.00747</c:v>
                </c:pt>
                <c:pt idx="397">
                  <c:v>-10.92488</c:v>
                </c:pt>
                <c:pt idx="398">
                  <c:v>-15.850899999999999</c:v>
                </c:pt>
                <c:pt idx="399">
                  <c:v>-8.5446240000000007</c:v>
                </c:pt>
                <c:pt idx="400">
                  <c:v>-10.293419999999999</c:v>
                </c:pt>
                <c:pt idx="401">
                  <c:v>-3.357351</c:v>
                </c:pt>
                <c:pt idx="402">
                  <c:v>-1.274824</c:v>
                </c:pt>
                <c:pt idx="403">
                  <c:v>-3.5238269999999998</c:v>
                </c:pt>
                <c:pt idx="404">
                  <c:v>-1.996815</c:v>
                </c:pt>
                <c:pt idx="405">
                  <c:v>-8.4029439999999997</c:v>
                </c:pt>
                <c:pt idx="406">
                  <c:v>-3.7285089999999999</c:v>
                </c:pt>
                <c:pt idx="407">
                  <c:v>-8.6698529999999998</c:v>
                </c:pt>
                <c:pt idx="408">
                  <c:v>-7.4288249999999998</c:v>
                </c:pt>
                <c:pt idx="409">
                  <c:v>-6.6525939999999997</c:v>
                </c:pt>
                <c:pt idx="410">
                  <c:v>-13.27258</c:v>
                </c:pt>
                <c:pt idx="411">
                  <c:v>-12.8507</c:v>
                </c:pt>
                <c:pt idx="412">
                  <c:v>-6.5702800000000003</c:v>
                </c:pt>
                <c:pt idx="413">
                  <c:v>-2.1917819999999999</c:v>
                </c:pt>
                <c:pt idx="414">
                  <c:v>-2.417386</c:v>
                </c:pt>
                <c:pt idx="415">
                  <c:v>-2.5369519999999999</c:v>
                </c:pt>
                <c:pt idx="416">
                  <c:v>-2.4007559999999999</c:v>
                </c:pt>
                <c:pt idx="417">
                  <c:v>-11.01243</c:v>
                </c:pt>
                <c:pt idx="418">
                  <c:v>-13.762829999999999</c:v>
                </c:pt>
                <c:pt idx="419">
                  <c:v>-13.78041</c:v>
                </c:pt>
                <c:pt idx="420">
                  <c:v>-9.9517109999999995</c:v>
                </c:pt>
                <c:pt idx="421">
                  <c:v>-9.7892279999999996</c:v>
                </c:pt>
                <c:pt idx="422">
                  <c:v>-16.438600000000001</c:v>
                </c:pt>
                <c:pt idx="423">
                  <c:v>-12.49671</c:v>
                </c:pt>
                <c:pt idx="424">
                  <c:v>-12.030419999999999</c:v>
                </c:pt>
                <c:pt idx="425">
                  <c:v>-5.7931540000000004</c:v>
                </c:pt>
                <c:pt idx="426">
                  <c:v>-1.312494</c:v>
                </c:pt>
                <c:pt idx="427">
                  <c:v>-0.95415119999999998</c:v>
                </c:pt>
                <c:pt idx="428">
                  <c:v>-4.133165</c:v>
                </c:pt>
                <c:pt idx="429">
                  <c:v>-6.7128540000000001</c:v>
                </c:pt>
                <c:pt idx="430">
                  <c:v>-2.4707910000000002</c:v>
                </c:pt>
                <c:pt idx="431">
                  <c:v>-11.42806</c:v>
                </c:pt>
                <c:pt idx="432">
                  <c:v>-12.85815</c:v>
                </c:pt>
                <c:pt idx="433">
                  <c:v>-12.86674</c:v>
                </c:pt>
                <c:pt idx="434">
                  <c:v>-13.43685</c:v>
                </c:pt>
                <c:pt idx="435">
                  <c:v>-12.732860000000001</c:v>
                </c:pt>
                <c:pt idx="436">
                  <c:v>-13.24081</c:v>
                </c:pt>
                <c:pt idx="437">
                  <c:v>-6.4172739999999999</c:v>
                </c:pt>
                <c:pt idx="438">
                  <c:v>-2.0100470000000001</c:v>
                </c:pt>
                <c:pt idx="439">
                  <c:v>-1.4253849999999999</c:v>
                </c:pt>
                <c:pt idx="440">
                  <c:v>-4.2090420000000002</c:v>
                </c:pt>
                <c:pt idx="441">
                  <c:v>-3.6964419999999998</c:v>
                </c:pt>
                <c:pt idx="442">
                  <c:v>-2.6997330000000002</c:v>
                </c:pt>
                <c:pt idx="443">
                  <c:v>-5.995393</c:v>
                </c:pt>
                <c:pt idx="444">
                  <c:v>-10.73062</c:v>
                </c:pt>
                <c:pt idx="445">
                  <c:v>-12.7629</c:v>
                </c:pt>
                <c:pt idx="446">
                  <c:v>-13.192589999999999</c:v>
                </c:pt>
                <c:pt idx="447">
                  <c:v>-13.67259</c:v>
                </c:pt>
                <c:pt idx="448">
                  <c:v>-12.988989999999999</c:v>
                </c:pt>
                <c:pt idx="449">
                  <c:v>-1.8739699999999999</c:v>
                </c:pt>
                <c:pt idx="450">
                  <c:v>-4.2551759999999996</c:v>
                </c:pt>
                <c:pt idx="451">
                  <c:v>-4.5055149999999999</c:v>
                </c:pt>
                <c:pt idx="452">
                  <c:v>-2.6106829999999999</c:v>
                </c:pt>
                <c:pt idx="453">
                  <c:v>-6.3535570000000003</c:v>
                </c:pt>
                <c:pt idx="454">
                  <c:v>-9.8655220000000003</c:v>
                </c:pt>
                <c:pt idx="455">
                  <c:v>-15.22231</c:v>
                </c:pt>
                <c:pt idx="456">
                  <c:v>-11.138859999999999</c:v>
                </c:pt>
                <c:pt idx="457">
                  <c:v>-17.71462</c:v>
                </c:pt>
                <c:pt idx="458">
                  <c:v>-16.03031</c:v>
                </c:pt>
                <c:pt idx="459">
                  <c:v>-10.82718</c:v>
                </c:pt>
                <c:pt idx="460">
                  <c:v>-12.044129999999999</c:v>
                </c:pt>
                <c:pt idx="461">
                  <c:v>-9.0426210000000005</c:v>
                </c:pt>
                <c:pt idx="462">
                  <c:v>-2.6985999999999999</c:v>
                </c:pt>
                <c:pt idx="463">
                  <c:v>-0.93179940000000006</c:v>
                </c:pt>
                <c:pt idx="464">
                  <c:v>-3.0354860000000001</c:v>
                </c:pt>
                <c:pt idx="465">
                  <c:v>-3.6180620000000001</c:v>
                </c:pt>
                <c:pt idx="466">
                  <c:v>-5.5057410000000004</c:v>
                </c:pt>
                <c:pt idx="467">
                  <c:v>-13.018969999999999</c:v>
                </c:pt>
                <c:pt idx="468">
                  <c:v>-15.63782</c:v>
                </c:pt>
                <c:pt idx="469">
                  <c:v>-15.3085</c:v>
                </c:pt>
                <c:pt idx="470">
                  <c:v>-19.13786</c:v>
                </c:pt>
                <c:pt idx="471">
                  <c:v>-13.509869999999999</c:v>
                </c:pt>
                <c:pt idx="472">
                  <c:v>-10.26642</c:v>
                </c:pt>
                <c:pt idx="473">
                  <c:v>-4.1078929999999998</c:v>
                </c:pt>
                <c:pt idx="474">
                  <c:v>-2.6701090000000001</c:v>
                </c:pt>
                <c:pt idx="475">
                  <c:v>-1.3589260000000001</c:v>
                </c:pt>
                <c:pt idx="476">
                  <c:v>-3.7448999999999999</c:v>
                </c:pt>
                <c:pt idx="477">
                  <c:v>-5.8218839999999998</c:v>
                </c:pt>
                <c:pt idx="478">
                  <c:v>-13.91315</c:v>
                </c:pt>
                <c:pt idx="479">
                  <c:v>-10.07438</c:v>
                </c:pt>
                <c:pt idx="480">
                  <c:v>-11.92605</c:v>
                </c:pt>
                <c:pt idx="481">
                  <c:v>-13.297800000000001</c:v>
                </c:pt>
                <c:pt idx="482">
                  <c:v>-13.927580000000001</c:v>
                </c:pt>
                <c:pt idx="483">
                  <c:v>-13.556240000000001</c:v>
                </c:pt>
                <c:pt idx="484">
                  <c:v>-8.2662700000000005</c:v>
                </c:pt>
                <c:pt idx="485">
                  <c:v>-5.416512</c:v>
                </c:pt>
                <c:pt idx="486">
                  <c:v>-3.1135079999999999</c:v>
                </c:pt>
                <c:pt idx="487">
                  <c:v>-1.965463</c:v>
                </c:pt>
                <c:pt idx="488">
                  <c:v>-3.8098100000000001</c:v>
                </c:pt>
                <c:pt idx="489">
                  <c:v>-4.8578380000000001</c:v>
                </c:pt>
                <c:pt idx="490">
                  <c:v>-11.443669999999999</c:v>
                </c:pt>
                <c:pt idx="491">
                  <c:v>-10.722099999999999</c:v>
                </c:pt>
                <c:pt idx="492">
                  <c:v>-11.447789999999999</c:v>
                </c:pt>
                <c:pt idx="493">
                  <c:v>-7.2421430000000004</c:v>
                </c:pt>
                <c:pt idx="494">
                  <c:v>-11.92582</c:v>
                </c:pt>
                <c:pt idx="495">
                  <c:v>-17.086030000000001</c:v>
                </c:pt>
                <c:pt idx="496">
                  <c:v>-6.1139460000000003</c:v>
                </c:pt>
                <c:pt idx="497">
                  <c:v>-4.7401790000000004</c:v>
                </c:pt>
                <c:pt idx="498">
                  <c:v>-5.9604049999999997</c:v>
                </c:pt>
                <c:pt idx="499">
                  <c:v>-2.8057099999999999</c:v>
                </c:pt>
                <c:pt idx="500">
                  <c:v>-6.2609909999999998</c:v>
                </c:pt>
                <c:pt idx="501">
                  <c:v>-2.363861</c:v>
                </c:pt>
                <c:pt idx="502">
                  <c:v>-5.1471590000000003</c:v>
                </c:pt>
                <c:pt idx="503">
                  <c:v>-13.416169999999999</c:v>
                </c:pt>
                <c:pt idx="504">
                  <c:v>-14.78082</c:v>
                </c:pt>
                <c:pt idx="505">
                  <c:v>-13.75276</c:v>
                </c:pt>
                <c:pt idx="506">
                  <c:v>-13.70341</c:v>
                </c:pt>
                <c:pt idx="507">
                  <c:v>-13.6236</c:v>
                </c:pt>
                <c:pt idx="508">
                  <c:v>-14.2684</c:v>
                </c:pt>
                <c:pt idx="509">
                  <c:v>-3.6171669999999998</c:v>
                </c:pt>
                <c:pt idx="510">
                  <c:v>-2.4972560000000001</c:v>
                </c:pt>
                <c:pt idx="511">
                  <c:v>-5.9752460000000003</c:v>
                </c:pt>
                <c:pt idx="512">
                  <c:v>-6.5186019999999996</c:v>
                </c:pt>
                <c:pt idx="513">
                  <c:v>-7.5892210000000002</c:v>
                </c:pt>
                <c:pt idx="514">
                  <c:v>-15.506270000000001</c:v>
                </c:pt>
                <c:pt idx="515">
                  <c:v>-14.39983</c:v>
                </c:pt>
                <c:pt idx="516">
                  <c:v>-12.856479999999999</c:v>
                </c:pt>
                <c:pt idx="517">
                  <c:v>-14.407870000000001</c:v>
                </c:pt>
                <c:pt idx="518">
                  <c:v>-12.448729999999999</c:v>
                </c:pt>
                <c:pt idx="519">
                  <c:v>-12.035130000000001</c:v>
                </c:pt>
                <c:pt idx="520">
                  <c:v>-9.5226760000000006</c:v>
                </c:pt>
                <c:pt idx="521">
                  <c:v>-7.6159829999999999</c:v>
                </c:pt>
                <c:pt idx="522">
                  <c:v>-2.1687150000000002</c:v>
                </c:pt>
                <c:pt idx="523">
                  <c:v>-2.9437540000000002</c:v>
                </c:pt>
                <c:pt idx="524">
                  <c:v>-5.3588149999999999</c:v>
                </c:pt>
                <c:pt idx="525">
                  <c:v>-8.4215999999999998</c:v>
                </c:pt>
                <c:pt idx="526">
                  <c:v>-9.5185639999999996</c:v>
                </c:pt>
                <c:pt idx="527">
                  <c:v>-14.90211</c:v>
                </c:pt>
                <c:pt idx="528">
                  <c:v>-12.22157</c:v>
                </c:pt>
                <c:pt idx="529">
                  <c:v>-15.631970000000001</c:v>
                </c:pt>
                <c:pt idx="530">
                  <c:v>-14.494719999999999</c:v>
                </c:pt>
                <c:pt idx="531">
                  <c:v>-14.33825</c:v>
                </c:pt>
                <c:pt idx="532">
                  <c:v>-12.516080000000001</c:v>
                </c:pt>
                <c:pt idx="533">
                  <c:v>-7.1633459999999998</c:v>
                </c:pt>
                <c:pt idx="534">
                  <c:v>-2.6438830000000002</c:v>
                </c:pt>
                <c:pt idx="535">
                  <c:v>-1.2964009999999999</c:v>
                </c:pt>
                <c:pt idx="536">
                  <c:v>-4.0263530000000003</c:v>
                </c:pt>
                <c:pt idx="537">
                  <c:v>-1.6383529999999999</c:v>
                </c:pt>
                <c:pt idx="538">
                  <c:v>-4.4064519999999998</c:v>
                </c:pt>
                <c:pt idx="539">
                  <c:v>-10.539110000000001</c:v>
                </c:pt>
                <c:pt idx="540">
                  <c:v>-5.1959749999999998</c:v>
                </c:pt>
                <c:pt idx="541">
                  <c:v>-8.8585010000000004</c:v>
                </c:pt>
                <c:pt idx="542">
                  <c:v>-6.6503880000000004</c:v>
                </c:pt>
                <c:pt idx="543">
                  <c:v>-11.01911</c:v>
                </c:pt>
                <c:pt idx="544">
                  <c:v>-11.549770000000001</c:v>
                </c:pt>
                <c:pt idx="545">
                  <c:v>-6.4730049999999997</c:v>
                </c:pt>
                <c:pt idx="546">
                  <c:v>-3.7382249999999999</c:v>
                </c:pt>
                <c:pt idx="547">
                  <c:v>-1.4122129999999999</c:v>
                </c:pt>
                <c:pt idx="548">
                  <c:v>-1.6586780000000001</c:v>
                </c:pt>
                <c:pt idx="549">
                  <c:v>-8.8474160000000008</c:v>
                </c:pt>
                <c:pt idx="551">
                  <c:v>-7.8691240000000002</c:v>
                </c:pt>
                <c:pt idx="552">
                  <c:v>-6.7756179999999997</c:v>
                </c:pt>
                <c:pt idx="553">
                  <c:v>-3.0373329999999998</c:v>
                </c:pt>
                <c:pt idx="554">
                  <c:v>-12.28374</c:v>
                </c:pt>
                <c:pt idx="555">
                  <c:v>-8.7838170000000009</c:v>
                </c:pt>
                <c:pt idx="556">
                  <c:v>-10.21898</c:v>
                </c:pt>
                <c:pt idx="557">
                  <c:v>-5.4385659999999998</c:v>
                </c:pt>
                <c:pt idx="558">
                  <c:v>-3.8774609999999998</c:v>
                </c:pt>
                <c:pt idx="559">
                  <c:v>-1.0761019999999999</c:v>
                </c:pt>
                <c:pt idx="560">
                  <c:v>-2.4954079999999998</c:v>
                </c:pt>
                <c:pt idx="561">
                  <c:v>-9.4453700000000005</c:v>
                </c:pt>
                <c:pt idx="562">
                  <c:v>-6.4895149999999999</c:v>
                </c:pt>
                <c:pt idx="563">
                  <c:v>-6.2727329999999997</c:v>
                </c:pt>
                <c:pt idx="564">
                  <c:v>-7.323086</c:v>
                </c:pt>
                <c:pt idx="565">
                  <c:v>-14.63294</c:v>
                </c:pt>
                <c:pt idx="566">
                  <c:v>-11.526820000000001</c:v>
                </c:pt>
                <c:pt idx="567">
                  <c:v>-13.66419</c:v>
                </c:pt>
                <c:pt idx="568">
                  <c:v>-6.6448450000000001</c:v>
                </c:pt>
                <c:pt idx="569">
                  <c:v>-5.3582190000000001</c:v>
                </c:pt>
                <c:pt idx="570">
                  <c:v>-3.005922</c:v>
                </c:pt>
                <c:pt idx="571">
                  <c:v>-3.669918</c:v>
                </c:pt>
                <c:pt idx="572">
                  <c:v>-0.33950809999999998</c:v>
                </c:pt>
                <c:pt idx="573">
                  <c:v>-2.7613639999999999</c:v>
                </c:pt>
                <c:pt idx="574">
                  <c:v>-5.9928889999999999</c:v>
                </c:pt>
                <c:pt idx="575">
                  <c:v>-7.7534320000000001</c:v>
                </c:pt>
                <c:pt idx="576">
                  <c:v>-7.2844620000000004</c:v>
                </c:pt>
                <c:pt idx="577">
                  <c:v>-5.3654909999999996</c:v>
                </c:pt>
                <c:pt idx="578">
                  <c:v>-9.622871</c:v>
                </c:pt>
                <c:pt idx="579">
                  <c:v>-15.63251</c:v>
                </c:pt>
                <c:pt idx="580">
                  <c:v>-10.6228</c:v>
                </c:pt>
                <c:pt idx="581">
                  <c:v>-2.3291710000000001</c:v>
                </c:pt>
                <c:pt idx="582">
                  <c:v>-2.338409</c:v>
                </c:pt>
                <c:pt idx="583">
                  <c:v>-4.0748119999999997</c:v>
                </c:pt>
                <c:pt idx="584">
                  <c:v>-4.8320290000000004</c:v>
                </c:pt>
                <c:pt idx="585">
                  <c:v>-9.4081159999999997</c:v>
                </c:pt>
                <c:pt idx="587">
                  <c:v>-15.371980000000001</c:v>
                </c:pt>
                <c:pt idx="588">
                  <c:v>-8.8518260000000009</c:v>
                </c:pt>
                <c:pt idx="589">
                  <c:v>-13.28593</c:v>
                </c:pt>
                <c:pt idx="590">
                  <c:v>-13.59999</c:v>
                </c:pt>
                <c:pt idx="591">
                  <c:v>-15.17653</c:v>
                </c:pt>
                <c:pt idx="592">
                  <c:v>-10.49179</c:v>
                </c:pt>
                <c:pt idx="593">
                  <c:v>-6.9871540000000003</c:v>
                </c:pt>
                <c:pt idx="594">
                  <c:v>-3.6714669999999998</c:v>
                </c:pt>
                <c:pt idx="595">
                  <c:v>-5.5873390000000001</c:v>
                </c:pt>
                <c:pt idx="596">
                  <c:v>-3.7925840000000002</c:v>
                </c:pt>
                <c:pt idx="597">
                  <c:v>-6.5954920000000001</c:v>
                </c:pt>
                <c:pt idx="598">
                  <c:v>-9.0987089999999995</c:v>
                </c:pt>
                <c:pt idx="599">
                  <c:v>-9.433389</c:v>
                </c:pt>
                <c:pt idx="600">
                  <c:v>-8.1805590000000006</c:v>
                </c:pt>
                <c:pt idx="601">
                  <c:v>-9.2145200000000003</c:v>
                </c:pt>
                <c:pt idx="602">
                  <c:v>-11.390689999999999</c:v>
                </c:pt>
                <c:pt idx="603">
                  <c:v>-13.103490000000001</c:v>
                </c:pt>
                <c:pt idx="604">
                  <c:v>-9.7869630000000001</c:v>
                </c:pt>
                <c:pt idx="605">
                  <c:v>-5.4222939999999999</c:v>
                </c:pt>
                <c:pt idx="606">
                  <c:v>-5.3592919999999999</c:v>
                </c:pt>
                <c:pt idx="607">
                  <c:v>-2.4333</c:v>
                </c:pt>
                <c:pt idx="608">
                  <c:v>-4.4841769999999999</c:v>
                </c:pt>
                <c:pt idx="609">
                  <c:v>-8.1781749999999995</c:v>
                </c:pt>
                <c:pt idx="610">
                  <c:v>-9.5038409999999995</c:v>
                </c:pt>
                <c:pt idx="611">
                  <c:v>-10.56194</c:v>
                </c:pt>
                <c:pt idx="612">
                  <c:v>-11.633100000000001</c:v>
                </c:pt>
                <c:pt idx="613">
                  <c:v>-14.870939999999999</c:v>
                </c:pt>
                <c:pt idx="614">
                  <c:v>-13.470890000000001</c:v>
                </c:pt>
                <c:pt idx="615">
                  <c:v>-14.87494</c:v>
                </c:pt>
                <c:pt idx="616">
                  <c:v>-7.770181</c:v>
                </c:pt>
                <c:pt idx="617">
                  <c:v>-4.5866369999999996</c:v>
                </c:pt>
                <c:pt idx="618">
                  <c:v>-4.4189689999999997</c:v>
                </c:pt>
                <c:pt idx="619">
                  <c:v>-7.4746009999999998</c:v>
                </c:pt>
                <c:pt idx="620">
                  <c:v>-3.9559009999999999</c:v>
                </c:pt>
                <c:pt idx="621">
                  <c:v>-7.118881</c:v>
                </c:pt>
                <c:pt idx="622">
                  <c:v>-10.991809999999999</c:v>
                </c:pt>
                <c:pt idx="623">
                  <c:v>-10.46658</c:v>
                </c:pt>
                <c:pt idx="624">
                  <c:v>-8.2407590000000006</c:v>
                </c:pt>
                <c:pt idx="625">
                  <c:v>-11.48766</c:v>
                </c:pt>
                <c:pt idx="626">
                  <c:v>-10.587569999999999</c:v>
                </c:pt>
                <c:pt idx="627">
                  <c:v>-15.111800000000001</c:v>
                </c:pt>
                <c:pt idx="628">
                  <c:v>-11.79951</c:v>
                </c:pt>
                <c:pt idx="629">
                  <c:v>-6.3081379999999996</c:v>
                </c:pt>
                <c:pt idx="630">
                  <c:v>-4.8377509999999999</c:v>
                </c:pt>
                <c:pt idx="631">
                  <c:v>-5.6748390000000004</c:v>
                </c:pt>
                <c:pt idx="632">
                  <c:v>-4.9586889999999997</c:v>
                </c:pt>
                <c:pt idx="633">
                  <c:v>-3.6109089999999999</c:v>
                </c:pt>
                <c:pt idx="634">
                  <c:v>-10.154719999999999</c:v>
                </c:pt>
                <c:pt idx="635">
                  <c:v>-10.7736</c:v>
                </c:pt>
                <c:pt idx="636">
                  <c:v>-9.1363789999999998</c:v>
                </c:pt>
                <c:pt idx="637">
                  <c:v>-6.8259840000000001</c:v>
                </c:pt>
                <c:pt idx="638">
                  <c:v>-8.8599320000000006</c:v>
                </c:pt>
                <c:pt idx="639">
                  <c:v>-16.543030000000002</c:v>
                </c:pt>
                <c:pt idx="640">
                  <c:v>-19.77169</c:v>
                </c:pt>
                <c:pt idx="641">
                  <c:v>-12.120189999999999</c:v>
                </c:pt>
                <c:pt idx="642">
                  <c:v>-6.1185359999999998</c:v>
                </c:pt>
                <c:pt idx="643">
                  <c:v>-3.715992</c:v>
                </c:pt>
                <c:pt idx="644">
                  <c:v>-4.9038529999999998</c:v>
                </c:pt>
                <c:pt idx="645">
                  <c:v>-2.5454759999999998</c:v>
                </c:pt>
                <c:pt idx="646">
                  <c:v>-7.2776079999999999</c:v>
                </c:pt>
                <c:pt idx="647">
                  <c:v>-12.425129999999999</c:v>
                </c:pt>
                <c:pt idx="648">
                  <c:v>-12.924429999999999</c:v>
                </c:pt>
                <c:pt idx="649">
                  <c:v>-10.879580000000001</c:v>
                </c:pt>
                <c:pt idx="650">
                  <c:v>-16.850110000000001</c:v>
                </c:pt>
                <c:pt idx="651">
                  <c:v>-15.265459999999999</c:v>
                </c:pt>
                <c:pt idx="652">
                  <c:v>-12.412430000000001</c:v>
                </c:pt>
                <c:pt idx="653">
                  <c:v>-10.548769999999999</c:v>
                </c:pt>
                <c:pt idx="654">
                  <c:v>-3.5980340000000002</c:v>
                </c:pt>
                <c:pt idx="655">
                  <c:v>-3.7776230000000002</c:v>
                </c:pt>
                <c:pt idx="656">
                  <c:v>-8.1431269999999998</c:v>
                </c:pt>
                <c:pt idx="657">
                  <c:v>-4.4878720000000003</c:v>
                </c:pt>
                <c:pt idx="658">
                  <c:v>-9.4138979999999997</c:v>
                </c:pt>
                <c:pt idx="659">
                  <c:v>-7.0934889999999999</c:v>
                </c:pt>
                <c:pt idx="660">
                  <c:v>-6.8848130000000003</c:v>
                </c:pt>
                <c:pt idx="661">
                  <c:v>-7.9687239999999999</c:v>
                </c:pt>
                <c:pt idx="662">
                  <c:v>-8.9405169999999998</c:v>
                </c:pt>
                <c:pt idx="663">
                  <c:v>-7.9491139999999998</c:v>
                </c:pt>
                <c:pt idx="664">
                  <c:v>-14.61679</c:v>
                </c:pt>
                <c:pt idx="665">
                  <c:v>-5.3454040000000003</c:v>
                </c:pt>
                <c:pt idx="666">
                  <c:v>-6.6626669999999999</c:v>
                </c:pt>
                <c:pt idx="667">
                  <c:v>-1.726866</c:v>
                </c:pt>
                <c:pt idx="668">
                  <c:v>0.5019903</c:v>
                </c:pt>
                <c:pt idx="669">
                  <c:v>-6.8392160000000004</c:v>
                </c:pt>
                <c:pt idx="671">
                  <c:v>-12.11059</c:v>
                </c:pt>
                <c:pt idx="672">
                  <c:v>-10.59765</c:v>
                </c:pt>
                <c:pt idx="673">
                  <c:v>-11.639060000000001</c:v>
                </c:pt>
                <c:pt idx="674">
                  <c:v>-10.098879999999999</c:v>
                </c:pt>
                <c:pt idx="675">
                  <c:v>-15.96963</c:v>
                </c:pt>
                <c:pt idx="676">
                  <c:v>-10.42348</c:v>
                </c:pt>
                <c:pt idx="677">
                  <c:v>-10.803520000000001</c:v>
                </c:pt>
                <c:pt idx="678">
                  <c:v>7.7962879999999998E-2</c:v>
                </c:pt>
                <c:pt idx="679">
                  <c:v>-2.9869680000000001</c:v>
                </c:pt>
                <c:pt idx="680">
                  <c:v>-0.65827369999999996</c:v>
                </c:pt>
                <c:pt idx="681">
                  <c:v>-9.043158</c:v>
                </c:pt>
                <c:pt idx="682">
                  <c:v>-8.8621379999999998</c:v>
                </c:pt>
                <c:pt idx="683">
                  <c:v>-9.9793669999999999</c:v>
                </c:pt>
                <c:pt idx="684">
                  <c:v>-9.5941430000000008</c:v>
                </c:pt>
                <c:pt idx="685">
                  <c:v>-10.15931</c:v>
                </c:pt>
                <c:pt idx="686">
                  <c:v>-8.2551240000000004</c:v>
                </c:pt>
                <c:pt idx="687">
                  <c:v>-15.59806</c:v>
                </c:pt>
                <c:pt idx="688">
                  <c:v>-15.73265</c:v>
                </c:pt>
                <c:pt idx="689">
                  <c:v>-5.1228400000000001</c:v>
                </c:pt>
                <c:pt idx="690">
                  <c:v>-1.3642909999999999</c:v>
                </c:pt>
                <c:pt idx="691">
                  <c:v>-1.236677</c:v>
                </c:pt>
                <c:pt idx="692">
                  <c:v>-5.0820109999999996</c:v>
                </c:pt>
                <c:pt idx="693">
                  <c:v>-5.0424340000000001</c:v>
                </c:pt>
                <c:pt idx="694">
                  <c:v>-3.3139590000000001</c:v>
                </c:pt>
                <c:pt idx="695">
                  <c:v>-12.268190000000001</c:v>
                </c:pt>
                <c:pt idx="696">
                  <c:v>-8.5355640000000008</c:v>
                </c:pt>
                <c:pt idx="697">
                  <c:v>-6.3164230000000003</c:v>
                </c:pt>
                <c:pt idx="698">
                  <c:v>-15.58399</c:v>
                </c:pt>
                <c:pt idx="699">
                  <c:v>-18.318650000000002</c:v>
                </c:pt>
                <c:pt idx="700">
                  <c:v>-14.112349999999999</c:v>
                </c:pt>
                <c:pt idx="701">
                  <c:v>-10.76835</c:v>
                </c:pt>
                <c:pt idx="702">
                  <c:v>-2.5859480000000001</c:v>
                </c:pt>
                <c:pt idx="703">
                  <c:v>-1.889408</c:v>
                </c:pt>
                <c:pt idx="704">
                  <c:v>-6.7121389999999996</c:v>
                </c:pt>
                <c:pt idx="705">
                  <c:v>-6.3070060000000003</c:v>
                </c:pt>
                <c:pt idx="706">
                  <c:v>-9.3740220000000001</c:v>
                </c:pt>
                <c:pt idx="707">
                  <c:v>-7.9548949999999996</c:v>
                </c:pt>
                <c:pt idx="708">
                  <c:v>-10.24872</c:v>
                </c:pt>
                <c:pt idx="709">
                  <c:v>-10.2157</c:v>
                </c:pt>
                <c:pt idx="710">
                  <c:v>-11.626659999999999</c:v>
                </c:pt>
                <c:pt idx="711">
                  <c:v>-11.22546</c:v>
                </c:pt>
                <c:pt idx="712">
                  <c:v>-17.984030000000001</c:v>
                </c:pt>
                <c:pt idx="713">
                  <c:v>-12.89654</c:v>
                </c:pt>
                <c:pt idx="714">
                  <c:v>-2.2761230000000001</c:v>
                </c:pt>
                <c:pt idx="715">
                  <c:v>-5.2034849999999997</c:v>
                </c:pt>
                <c:pt idx="716">
                  <c:v>-4.2879579999999997</c:v>
                </c:pt>
                <c:pt idx="717">
                  <c:v>-6.2303540000000002</c:v>
                </c:pt>
                <c:pt idx="718">
                  <c:v>-9.5568290000000005</c:v>
                </c:pt>
                <c:pt idx="719">
                  <c:v>-8.7232000000000003</c:v>
                </c:pt>
                <c:pt idx="720">
                  <c:v>-11.3132</c:v>
                </c:pt>
                <c:pt idx="721">
                  <c:v>-9.2031960000000002</c:v>
                </c:pt>
                <c:pt idx="722">
                  <c:v>-10.94258</c:v>
                </c:pt>
                <c:pt idx="723">
                  <c:v>-14.060140000000001</c:v>
                </c:pt>
                <c:pt idx="724">
                  <c:v>-9.4214680000000008</c:v>
                </c:pt>
                <c:pt idx="725">
                  <c:v>-4.4772619999999996</c:v>
                </c:pt>
                <c:pt idx="726">
                  <c:v>-1.8649100000000001</c:v>
                </c:pt>
                <c:pt idx="727">
                  <c:v>0.13446810000000001</c:v>
                </c:pt>
                <c:pt idx="728">
                  <c:v>-6.3004490000000004</c:v>
                </c:pt>
                <c:pt idx="729">
                  <c:v>-2.917945</c:v>
                </c:pt>
                <c:pt idx="730">
                  <c:v>-6.9625380000000003</c:v>
                </c:pt>
                <c:pt idx="731">
                  <c:v>-13.98522</c:v>
                </c:pt>
                <c:pt idx="732">
                  <c:v>-5.6090350000000004</c:v>
                </c:pt>
                <c:pt idx="733">
                  <c:v>-12.436210000000001</c:v>
                </c:pt>
                <c:pt idx="734">
                  <c:v>-14.226559999999999</c:v>
                </c:pt>
                <c:pt idx="735">
                  <c:v>-11.84887</c:v>
                </c:pt>
                <c:pt idx="736">
                  <c:v>-13.2699</c:v>
                </c:pt>
                <c:pt idx="737">
                  <c:v>-6.4236519999999997</c:v>
                </c:pt>
                <c:pt idx="738">
                  <c:v>-4.2957660000000004</c:v>
                </c:pt>
                <c:pt idx="739">
                  <c:v>-2.7837160000000001</c:v>
                </c:pt>
                <c:pt idx="740">
                  <c:v>0.23114680000000001</c:v>
                </c:pt>
                <c:pt idx="741">
                  <c:v>-3.8493279999999999</c:v>
                </c:pt>
                <c:pt idx="742">
                  <c:v>-3.6153200000000001</c:v>
                </c:pt>
                <c:pt idx="743">
                  <c:v>-8.8795420000000007</c:v>
                </c:pt>
                <c:pt idx="744">
                  <c:v>-7.2646740000000003</c:v>
                </c:pt>
                <c:pt idx="745">
                  <c:v>-12.35688</c:v>
                </c:pt>
                <c:pt idx="746">
                  <c:v>-13.39847</c:v>
                </c:pt>
                <c:pt idx="747">
                  <c:v>-15.081519999999999</c:v>
                </c:pt>
                <c:pt idx="748">
                  <c:v>-19.371510000000001</c:v>
                </c:pt>
                <c:pt idx="749">
                  <c:v>-3.9616820000000001</c:v>
                </c:pt>
                <c:pt idx="750">
                  <c:v>-2.3208859999999998</c:v>
                </c:pt>
                <c:pt idx="751">
                  <c:v>-2.2739769999999999</c:v>
                </c:pt>
                <c:pt idx="752">
                  <c:v>-4.0141939999999998</c:v>
                </c:pt>
                <c:pt idx="753">
                  <c:v>-5.670369</c:v>
                </c:pt>
                <c:pt idx="755">
                  <c:v>-5.4537649999999998</c:v>
                </c:pt>
                <c:pt idx="756">
                  <c:v>-10.253310000000001</c:v>
                </c:pt>
                <c:pt idx="757">
                  <c:v>-11.397119999999999</c:v>
                </c:pt>
                <c:pt idx="758">
                  <c:v>-13.24695</c:v>
                </c:pt>
                <c:pt idx="759">
                  <c:v>-13.865589999999999</c:v>
                </c:pt>
                <c:pt idx="760">
                  <c:v>-10.103759999999999</c:v>
                </c:pt>
                <c:pt idx="761">
                  <c:v>-7.3980090000000001</c:v>
                </c:pt>
                <c:pt idx="762">
                  <c:v>-4.2224529999999998</c:v>
                </c:pt>
                <c:pt idx="763">
                  <c:v>-3.006399</c:v>
                </c:pt>
                <c:pt idx="764">
                  <c:v>-1.919746</c:v>
                </c:pt>
                <c:pt idx="765">
                  <c:v>-9.7625259999999994</c:v>
                </c:pt>
                <c:pt idx="766">
                  <c:v>-13.535500000000001</c:v>
                </c:pt>
                <c:pt idx="767">
                  <c:v>-11.11734</c:v>
                </c:pt>
                <c:pt idx="768">
                  <c:v>-9.2043879999999998</c:v>
                </c:pt>
                <c:pt idx="769">
                  <c:v>-8.8003269999999993</c:v>
                </c:pt>
                <c:pt idx="770">
                  <c:v>-11.724410000000001</c:v>
                </c:pt>
                <c:pt idx="771">
                  <c:v>-14.138640000000001</c:v>
                </c:pt>
                <c:pt idx="772">
                  <c:v>-17.274920000000002</c:v>
                </c:pt>
                <c:pt idx="773">
                  <c:v>-5.2200559999999996</c:v>
                </c:pt>
                <c:pt idx="774">
                  <c:v>-5.718172</c:v>
                </c:pt>
                <c:pt idx="775">
                  <c:v>-7.9246759999999998</c:v>
                </c:pt>
                <c:pt idx="776">
                  <c:v>-3.2066110000000001</c:v>
                </c:pt>
                <c:pt idx="777">
                  <c:v>-2.7771590000000002</c:v>
                </c:pt>
                <c:pt idx="778">
                  <c:v>-11.14851</c:v>
                </c:pt>
                <c:pt idx="779">
                  <c:v>-11.98673</c:v>
                </c:pt>
                <c:pt idx="780">
                  <c:v>-10.37473</c:v>
                </c:pt>
                <c:pt idx="781">
                  <c:v>-10.466100000000001</c:v>
                </c:pt>
                <c:pt idx="782">
                  <c:v>-14.560879999999999</c:v>
                </c:pt>
                <c:pt idx="783">
                  <c:v>-13.09395</c:v>
                </c:pt>
                <c:pt idx="784">
                  <c:v>-10.73325</c:v>
                </c:pt>
                <c:pt idx="785">
                  <c:v>-4.8142670000000001</c:v>
                </c:pt>
                <c:pt idx="786">
                  <c:v>0.83410740000000005</c:v>
                </c:pt>
                <c:pt idx="787">
                  <c:v>-2.9728409999999998</c:v>
                </c:pt>
                <c:pt idx="788">
                  <c:v>-3.7354829999999999</c:v>
                </c:pt>
                <c:pt idx="789">
                  <c:v>-6.3505770000000004</c:v>
                </c:pt>
                <c:pt idx="790">
                  <c:v>-6.5872070000000003</c:v>
                </c:pt>
                <c:pt idx="791">
                  <c:v>-7.3470469999999999</c:v>
                </c:pt>
                <c:pt idx="792">
                  <c:v>-8.4286329999999996</c:v>
                </c:pt>
                <c:pt idx="793">
                  <c:v>-12.955959999999999</c:v>
                </c:pt>
                <c:pt idx="794">
                  <c:v>-10.37753</c:v>
                </c:pt>
                <c:pt idx="795">
                  <c:v>-9.8990200000000002</c:v>
                </c:pt>
                <c:pt idx="796">
                  <c:v>-10.76788</c:v>
                </c:pt>
                <c:pt idx="797">
                  <c:v>-6.2507989999999998</c:v>
                </c:pt>
                <c:pt idx="798">
                  <c:v>-1.8077490000000001</c:v>
                </c:pt>
                <c:pt idx="799">
                  <c:v>-1.6576649999999999</c:v>
                </c:pt>
                <c:pt idx="800">
                  <c:v>-4.7322509999999998</c:v>
                </c:pt>
                <c:pt idx="801">
                  <c:v>-8.3745720000000006</c:v>
                </c:pt>
                <c:pt idx="802">
                  <c:v>-14.471410000000001</c:v>
                </c:pt>
                <c:pt idx="803">
                  <c:v>-8.6936359999999997</c:v>
                </c:pt>
                <c:pt idx="804">
                  <c:v>-5.1008459999999998</c:v>
                </c:pt>
                <c:pt idx="805">
                  <c:v>-10.691879999999999</c:v>
                </c:pt>
                <c:pt idx="806">
                  <c:v>-12.334110000000001</c:v>
                </c:pt>
                <c:pt idx="807">
                  <c:v>-18.926680000000001</c:v>
                </c:pt>
                <c:pt idx="808">
                  <c:v>-14.459669999999999</c:v>
                </c:pt>
                <c:pt idx="809">
                  <c:v>-5.8130620000000004</c:v>
                </c:pt>
                <c:pt idx="810">
                  <c:v>-0.5241036</c:v>
                </c:pt>
                <c:pt idx="811">
                  <c:v>-2.330542E-2</c:v>
                </c:pt>
                <c:pt idx="812">
                  <c:v>1.5398259999999999</c:v>
                </c:pt>
                <c:pt idx="813">
                  <c:v>-4.2544009999999997</c:v>
                </c:pt>
                <c:pt idx="814">
                  <c:v>-15.37532</c:v>
                </c:pt>
                <c:pt idx="815">
                  <c:v>-8.8223819999999993</c:v>
                </c:pt>
                <c:pt idx="816">
                  <c:v>-11.69187</c:v>
                </c:pt>
                <c:pt idx="817">
                  <c:v>-13.0046</c:v>
                </c:pt>
                <c:pt idx="818">
                  <c:v>-14.888350000000001</c:v>
                </c:pt>
                <c:pt idx="819">
                  <c:v>-17.101050000000001</c:v>
                </c:pt>
                <c:pt idx="820">
                  <c:v>-8.9597700000000007</c:v>
                </c:pt>
                <c:pt idx="821">
                  <c:v>-4.3963789999999996</c:v>
                </c:pt>
                <c:pt idx="822">
                  <c:v>-4.4239160000000002</c:v>
                </c:pt>
                <c:pt idx="823">
                  <c:v>-3.4157039999999999</c:v>
                </c:pt>
                <c:pt idx="824">
                  <c:v>-2.9525160000000001</c:v>
                </c:pt>
                <c:pt idx="825">
                  <c:v>-4.3794510000000004</c:v>
                </c:pt>
                <c:pt idx="826">
                  <c:v>-6.7284699999999997</c:v>
                </c:pt>
                <c:pt idx="827">
                  <c:v>-9.2409250000000007</c:v>
                </c:pt>
                <c:pt idx="828">
                  <c:v>-7.8388450000000001</c:v>
                </c:pt>
                <c:pt idx="829">
                  <c:v>-8.7575319999999994</c:v>
                </c:pt>
                <c:pt idx="830">
                  <c:v>-6.7445040000000001</c:v>
                </c:pt>
                <c:pt idx="831">
                  <c:v>-9.7709890000000001</c:v>
                </c:pt>
                <c:pt idx="832">
                  <c:v>-17.091809999999999</c:v>
                </c:pt>
                <c:pt idx="833">
                  <c:v>-5.4598449999999996</c:v>
                </c:pt>
                <c:pt idx="834">
                  <c:v>-1.9800660000000001</c:v>
                </c:pt>
                <c:pt idx="835">
                  <c:v>-2.0108820000000001</c:v>
                </c:pt>
                <c:pt idx="836">
                  <c:v>-0.92470649999999999</c:v>
                </c:pt>
                <c:pt idx="837">
                  <c:v>-7.171869</c:v>
                </c:pt>
                <c:pt idx="838">
                  <c:v>-10.093450000000001</c:v>
                </c:pt>
                <c:pt idx="839">
                  <c:v>-4.6054120000000003</c:v>
                </c:pt>
                <c:pt idx="840">
                  <c:v>-7.1570280000000004</c:v>
                </c:pt>
                <c:pt idx="841">
                  <c:v>-12.1007</c:v>
                </c:pt>
                <c:pt idx="842">
                  <c:v>-9.7196099999999994</c:v>
                </c:pt>
                <c:pt idx="843">
                  <c:v>-10.603669999999999</c:v>
                </c:pt>
                <c:pt idx="844">
                  <c:v>-17.543970000000002</c:v>
                </c:pt>
                <c:pt idx="845">
                  <c:v>-2.185762</c:v>
                </c:pt>
                <c:pt idx="846">
                  <c:v>-4.0260550000000004</c:v>
                </c:pt>
                <c:pt idx="847">
                  <c:v>-0.69302319999999995</c:v>
                </c:pt>
                <c:pt idx="848">
                  <c:v>-1.4401079999999999</c:v>
                </c:pt>
                <c:pt idx="849">
                  <c:v>-5.3001639999999997</c:v>
                </c:pt>
                <c:pt idx="850">
                  <c:v>-11.52915</c:v>
                </c:pt>
                <c:pt idx="851">
                  <c:v>-7.7000260000000003</c:v>
                </c:pt>
                <c:pt idx="852">
                  <c:v>-7.410228</c:v>
                </c:pt>
                <c:pt idx="853">
                  <c:v>-13.15326</c:v>
                </c:pt>
                <c:pt idx="854">
                  <c:v>-11.725960000000001</c:v>
                </c:pt>
                <c:pt idx="855">
                  <c:v>-10.248239999999999</c:v>
                </c:pt>
                <c:pt idx="856">
                  <c:v>-6.7638160000000003</c:v>
                </c:pt>
                <c:pt idx="857">
                  <c:v>-8.9273450000000008</c:v>
                </c:pt>
                <c:pt idx="858">
                  <c:v>-1.834214</c:v>
                </c:pt>
                <c:pt idx="859">
                  <c:v>-1.2944340000000001</c:v>
                </c:pt>
                <c:pt idx="860">
                  <c:v>-0.89025500000000002</c:v>
                </c:pt>
                <c:pt idx="861">
                  <c:v>-1.128018</c:v>
                </c:pt>
                <c:pt idx="862">
                  <c:v>-13.100619999999999</c:v>
                </c:pt>
                <c:pt idx="863">
                  <c:v>-5.0717590000000001</c:v>
                </c:pt>
                <c:pt idx="864">
                  <c:v>-12.259359999999999</c:v>
                </c:pt>
                <c:pt idx="865">
                  <c:v>-14.47433</c:v>
                </c:pt>
                <c:pt idx="866">
                  <c:v>-11.69848</c:v>
                </c:pt>
                <c:pt idx="867">
                  <c:v>-12.747170000000001</c:v>
                </c:pt>
                <c:pt idx="868">
                  <c:v>-8.7753530000000008</c:v>
                </c:pt>
                <c:pt idx="869">
                  <c:v>-6.0746070000000003</c:v>
                </c:pt>
                <c:pt idx="870">
                  <c:v>-1.7138720000000001</c:v>
                </c:pt>
                <c:pt idx="871">
                  <c:v>-2.4984479999999998</c:v>
                </c:pt>
                <c:pt idx="872">
                  <c:v>-1.5169980000000001</c:v>
                </c:pt>
                <c:pt idx="873">
                  <c:v>-7.4332950000000002</c:v>
                </c:pt>
                <c:pt idx="874">
                  <c:v>-7.8492160000000002</c:v>
                </c:pt>
                <c:pt idx="875">
                  <c:v>-7.7299480000000003</c:v>
                </c:pt>
                <c:pt idx="876">
                  <c:v>-8.3788029999999996</c:v>
                </c:pt>
                <c:pt idx="877">
                  <c:v>-8.6137060000000005</c:v>
                </c:pt>
                <c:pt idx="878">
                  <c:v>-13.17102</c:v>
                </c:pt>
                <c:pt idx="879">
                  <c:v>-13.013719999999999</c:v>
                </c:pt>
                <c:pt idx="880">
                  <c:v>-12.55822</c:v>
                </c:pt>
                <c:pt idx="881">
                  <c:v>-7.699192</c:v>
                </c:pt>
                <c:pt idx="882">
                  <c:v>-4.9973729999999996</c:v>
                </c:pt>
                <c:pt idx="883">
                  <c:v>-4.4707660000000002</c:v>
                </c:pt>
                <c:pt idx="884">
                  <c:v>-5.7266349999999999</c:v>
                </c:pt>
                <c:pt idx="885">
                  <c:v>-6.758451</c:v>
                </c:pt>
                <c:pt idx="886">
                  <c:v>-9.0690849999999994</c:v>
                </c:pt>
                <c:pt idx="887">
                  <c:v>-5.9451460000000003</c:v>
                </c:pt>
                <c:pt idx="888">
                  <c:v>-13.483230000000001</c:v>
                </c:pt>
                <c:pt idx="890">
                  <c:v>-15.0618</c:v>
                </c:pt>
                <c:pt idx="891">
                  <c:v>-18.287240000000001</c:v>
                </c:pt>
                <c:pt idx="892">
                  <c:v>-17.402170000000002</c:v>
                </c:pt>
                <c:pt idx="893">
                  <c:v>-8.6659790000000001</c:v>
                </c:pt>
                <c:pt idx="894">
                  <c:v>-3.9034490000000002</c:v>
                </c:pt>
                <c:pt idx="895">
                  <c:v>-3.1227469999999999</c:v>
                </c:pt>
                <c:pt idx="896">
                  <c:v>-2.0859239999999999</c:v>
                </c:pt>
                <c:pt idx="897">
                  <c:v>-7.3291659999999998</c:v>
                </c:pt>
                <c:pt idx="898">
                  <c:v>-6.6226120000000002</c:v>
                </c:pt>
                <c:pt idx="899">
                  <c:v>-9.4664099999999998</c:v>
                </c:pt>
                <c:pt idx="900">
                  <c:v>-14.691229999999999</c:v>
                </c:pt>
                <c:pt idx="901">
                  <c:v>-12.70843</c:v>
                </c:pt>
                <c:pt idx="902">
                  <c:v>-15.306469999999999</c:v>
                </c:pt>
                <c:pt idx="903">
                  <c:v>-20.971540000000001</c:v>
                </c:pt>
                <c:pt idx="904">
                  <c:v>-15.311</c:v>
                </c:pt>
                <c:pt idx="905">
                  <c:v>-5.361974</c:v>
                </c:pt>
                <c:pt idx="906">
                  <c:v>-0.70756669999999999</c:v>
                </c:pt>
                <c:pt idx="907">
                  <c:v>-1.2100340000000001</c:v>
                </c:pt>
                <c:pt idx="908">
                  <c:v>-1.6901489999999999</c:v>
                </c:pt>
                <c:pt idx="909">
                  <c:v>-8.188307</c:v>
                </c:pt>
                <c:pt idx="910">
                  <c:v>-5.1807169999999996</c:v>
                </c:pt>
                <c:pt idx="911">
                  <c:v>-10.40536</c:v>
                </c:pt>
                <c:pt idx="912">
                  <c:v>-15.18703</c:v>
                </c:pt>
                <c:pt idx="913">
                  <c:v>-12.699719999999999</c:v>
                </c:pt>
                <c:pt idx="914">
                  <c:v>-11.18028</c:v>
                </c:pt>
                <c:pt idx="915">
                  <c:v>-13.06856</c:v>
                </c:pt>
                <c:pt idx="916">
                  <c:v>-10.25605</c:v>
                </c:pt>
                <c:pt idx="917">
                  <c:v>-2.8258559999999999</c:v>
                </c:pt>
                <c:pt idx="918">
                  <c:v>-1.818419</c:v>
                </c:pt>
                <c:pt idx="919">
                  <c:v>-1.196861</c:v>
                </c:pt>
                <c:pt idx="920">
                  <c:v>-9.2343689999999992</c:v>
                </c:pt>
                <c:pt idx="921">
                  <c:v>-6.9674849999999999</c:v>
                </c:pt>
                <c:pt idx="922">
                  <c:v>-6.6540239999999997</c:v>
                </c:pt>
                <c:pt idx="924">
                  <c:v>-13.46058</c:v>
                </c:pt>
                <c:pt idx="925">
                  <c:v>-10.20753</c:v>
                </c:pt>
                <c:pt idx="926">
                  <c:v>-14.7782</c:v>
                </c:pt>
                <c:pt idx="927">
                  <c:v>-15.77753</c:v>
                </c:pt>
                <c:pt idx="928">
                  <c:v>-8.5667369999999998</c:v>
                </c:pt>
                <c:pt idx="929">
                  <c:v>-3.5703779999999998</c:v>
                </c:pt>
                <c:pt idx="930">
                  <c:v>-2.0633339999999998</c:v>
                </c:pt>
                <c:pt idx="931">
                  <c:v>-1.8211599999999999</c:v>
                </c:pt>
                <c:pt idx="932">
                  <c:v>-3.6473270000000002</c:v>
                </c:pt>
                <c:pt idx="933">
                  <c:v>-8.9686509999999995</c:v>
                </c:pt>
                <c:pt idx="934">
                  <c:v>-11.60568</c:v>
                </c:pt>
                <c:pt idx="936">
                  <c:v>-10.82212</c:v>
                </c:pt>
                <c:pt idx="937">
                  <c:v>-9.9450950000000002</c:v>
                </c:pt>
                <c:pt idx="938">
                  <c:v>-16.610440000000001</c:v>
                </c:pt>
                <c:pt idx="939">
                  <c:v>-15.63233</c:v>
                </c:pt>
                <c:pt idx="940">
                  <c:v>-16.19774</c:v>
                </c:pt>
                <c:pt idx="941">
                  <c:v>-7.6728459999999998</c:v>
                </c:pt>
                <c:pt idx="942">
                  <c:v>-1.202941</c:v>
                </c:pt>
                <c:pt idx="943">
                  <c:v>-4.8890710000000004</c:v>
                </c:pt>
                <c:pt idx="944">
                  <c:v>-3.6130550000000001</c:v>
                </c:pt>
                <c:pt idx="945">
                  <c:v>-4.5099260000000001</c:v>
                </c:pt>
                <c:pt idx="946">
                  <c:v>-10.14209</c:v>
                </c:pt>
                <c:pt idx="947">
                  <c:v>-13.14747</c:v>
                </c:pt>
                <c:pt idx="948">
                  <c:v>-18.081309999999998</c:v>
                </c:pt>
                <c:pt idx="949">
                  <c:v>-13.81183</c:v>
                </c:pt>
                <c:pt idx="950">
                  <c:v>-11.14607</c:v>
                </c:pt>
                <c:pt idx="951">
                  <c:v>-13.86726</c:v>
                </c:pt>
                <c:pt idx="952">
                  <c:v>-7.9</c:v>
                </c:pt>
                <c:pt idx="953">
                  <c:v>-6.7149400000000004</c:v>
                </c:pt>
                <c:pt idx="954">
                  <c:v>-2.4315120000000001</c:v>
                </c:pt>
                <c:pt idx="955">
                  <c:v>-0.60319900000000004</c:v>
                </c:pt>
                <c:pt idx="956">
                  <c:v>-3.254712</c:v>
                </c:pt>
                <c:pt idx="957">
                  <c:v>-4.3274759999999999</c:v>
                </c:pt>
                <c:pt idx="958">
                  <c:v>-1.114905</c:v>
                </c:pt>
                <c:pt idx="959">
                  <c:v>-9.9691749999999999</c:v>
                </c:pt>
                <c:pt idx="960">
                  <c:v>-10.793810000000001</c:v>
                </c:pt>
                <c:pt idx="961">
                  <c:v>-14.85562</c:v>
                </c:pt>
                <c:pt idx="962">
                  <c:v>-15.588340000000001</c:v>
                </c:pt>
                <c:pt idx="963">
                  <c:v>-17.82066</c:v>
                </c:pt>
                <c:pt idx="964">
                  <c:v>-11.53529</c:v>
                </c:pt>
                <c:pt idx="965">
                  <c:v>-6.5205690000000001</c:v>
                </c:pt>
                <c:pt idx="966">
                  <c:v>-4.1993859999999996</c:v>
                </c:pt>
                <c:pt idx="967">
                  <c:v>-2.2084709999999999</c:v>
                </c:pt>
                <c:pt idx="968">
                  <c:v>-2.684355</c:v>
                </c:pt>
                <c:pt idx="969">
                  <c:v>-12.13205</c:v>
                </c:pt>
                <c:pt idx="970">
                  <c:v>-12.454090000000001</c:v>
                </c:pt>
                <c:pt idx="971">
                  <c:v>-12.076969999999999</c:v>
                </c:pt>
                <c:pt idx="972">
                  <c:v>-12.293519999999999</c:v>
                </c:pt>
                <c:pt idx="973">
                  <c:v>-8.8937279999999994</c:v>
                </c:pt>
                <c:pt idx="974">
                  <c:v>-11.75243</c:v>
                </c:pt>
                <c:pt idx="975">
                  <c:v>-9.0608009999999997</c:v>
                </c:pt>
                <c:pt idx="976">
                  <c:v>-6.9586040000000002</c:v>
                </c:pt>
                <c:pt idx="977">
                  <c:v>-4.2309760000000001</c:v>
                </c:pt>
                <c:pt idx="978">
                  <c:v>-3.8770440000000002</c:v>
                </c:pt>
                <c:pt idx="979">
                  <c:v>-6.1330200000000001</c:v>
                </c:pt>
                <c:pt idx="980">
                  <c:v>-6.3955780000000004</c:v>
                </c:pt>
                <c:pt idx="981">
                  <c:v>-8.6694359999999993</c:v>
                </c:pt>
                <c:pt idx="982">
                  <c:v>-6.6372749999999998</c:v>
                </c:pt>
                <c:pt idx="983">
                  <c:v>-7.484674</c:v>
                </c:pt>
                <c:pt idx="984">
                  <c:v>-10.57804</c:v>
                </c:pt>
                <c:pt idx="985">
                  <c:v>-12.60477</c:v>
                </c:pt>
                <c:pt idx="986">
                  <c:v>-13.139189999999999</c:v>
                </c:pt>
                <c:pt idx="987">
                  <c:v>-9.6662040000000005</c:v>
                </c:pt>
                <c:pt idx="988">
                  <c:v>-7.047415</c:v>
                </c:pt>
                <c:pt idx="989">
                  <c:v>-6.6645149999999997</c:v>
                </c:pt>
                <c:pt idx="990">
                  <c:v>-4.5601729999999998</c:v>
                </c:pt>
                <c:pt idx="991">
                  <c:v>-3.1412239999999998</c:v>
                </c:pt>
                <c:pt idx="992">
                  <c:v>-1.5260579999999999</c:v>
                </c:pt>
                <c:pt idx="993">
                  <c:v>-2.9029850000000001</c:v>
                </c:pt>
                <c:pt idx="994">
                  <c:v>-5.0259229999999997</c:v>
                </c:pt>
                <c:pt idx="995">
                  <c:v>-10.34647</c:v>
                </c:pt>
                <c:pt idx="996">
                  <c:v>-10.067399999999999</c:v>
                </c:pt>
                <c:pt idx="997">
                  <c:v>-8.9985730000000004</c:v>
                </c:pt>
                <c:pt idx="998">
                  <c:v>-10.346769999999999</c:v>
                </c:pt>
                <c:pt idx="999">
                  <c:v>-10.772410000000001</c:v>
                </c:pt>
                <c:pt idx="1000">
                  <c:v>-4.5707230000000001</c:v>
                </c:pt>
                <c:pt idx="1001">
                  <c:v>-6.7328210000000004</c:v>
                </c:pt>
                <c:pt idx="1002">
                  <c:v>-7.3129530000000003</c:v>
                </c:pt>
                <c:pt idx="1003">
                  <c:v>-3.8203</c:v>
                </c:pt>
                <c:pt idx="1004">
                  <c:v>-0.77617170000000002</c:v>
                </c:pt>
                <c:pt idx="1005">
                  <c:v>-6.390631</c:v>
                </c:pt>
                <c:pt idx="1006">
                  <c:v>-10.67793</c:v>
                </c:pt>
                <c:pt idx="1007">
                  <c:v>-10.280250000000001</c:v>
                </c:pt>
                <c:pt idx="1008">
                  <c:v>-10.63758</c:v>
                </c:pt>
                <c:pt idx="1009">
                  <c:v>-13.4846</c:v>
                </c:pt>
                <c:pt idx="1010">
                  <c:v>-9.9847319999999993</c:v>
                </c:pt>
                <c:pt idx="1011">
                  <c:v>-11.6328</c:v>
                </c:pt>
                <c:pt idx="1012">
                  <c:v>-11.27988</c:v>
                </c:pt>
                <c:pt idx="1013">
                  <c:v>-10.20557</c:v>
                </c:pt>
                <c:pt idx="1014">
                  <c:v>-9.1274979999999992</c:v>
                </c:pt>
                <c:pt idx="1015">
                  <c:v>-7.9354050000000003</c:v>
                </c:pt>
                <c:pt idx="1016">
                  <c:v>-2.117515</c:v>
                </c:pt>
                <c:pt idx="1017">
                  <c:v>-5.0696729999999999</c:v>
                </c:pt>
                <c:pt idx="1018">
                  <c:v>-11.319879999999999</c:v>
                </c:pt>
                <c:pt idx="1019">
                  <c:v>-11.041460000000001</c:v>
                </c:pt>
                <c:pt idx="1020">
                  <c:v>-10.98466</c:v>
                </c:pt>
                <c:pt idx="1021">
                  <c:v>-15.77735</c:v>
                </c:pt>
                <c:pt idx="1022">
                  <c:v>-12.30383</c:v>
                </c:pt>
                <c:pt idx="1023">
                  <c:v>-12.0002</c:v>
                </c:pt>
                <c:pt idx="1024">
                  <c:v>-8.6265800000000006</c:v>
                </c:pt>
                <c:pt idx="1025">
                  <c:v>-10.69659</c:v>
                </c:pt>
                <c:pt idx="1026">
                  <c:v>-6.8592430000000002</c:v>
                </c:pt>
                <c:pt idx="1027">
                  <c:v>-3.214836</c:v>
                </c:pt>
                <c:pt idx="1028">
                  <c:v>-2.8606060000000002</c:v>
                </c:pt>
                <c:pt idx="1029">
                  <c:v>-3.7410860000000001</c:v>
                </c:pt>
                <c:pt idx="1030">
                  <c:v>-8.3766569999999998</c:v>
                </c:pt>
                <c:pt idx="1031">
                  <c:v>-6.1833859999999996</c:v>
                </c:pt>
                <c:pt idx="1032">
                  <c:v>-10.011670000000001</c:v>
                </c:pt>
                <c:pt idx="1033">
                  <c:v>-10.387119999999999</c:v>
                </c:pt>
                <c:pt idx="1034">
                  <c:v>-7.4007509999999996</c:v>
                </c:pt>
                <c:pt idx="1035">
                  <c:v>-8.8548659999999995</c:v>
                </c:pt>
                <c:pt idx="1036">
                  <c:v>-5.5727960000000003</c:v>
                </c:pt>
                <c:pt idx="1037">
                  <c:v>-5.7193639999999997</c:v>
                </c:pt>
                <c:pt idx="1038">
                  <c:v>-1.2049669999999999</c:v>
                </c:pt>
                <c:pt idx="1039">
                  <c:v>-1.196504</c:v>
                </c:pt>
                <c:pt idx="1040">
                  <c:v>-3.31521</c:v>
                </c:pt>
                <c:pt idx="1041">
                  <c:v>-6.3636900000000001</c:v>
                </c:pt>
                <c:pt idx="1042">
                  <c:v>-6.4948800000000002</c:v>
                </c:pt>
                <c:pt idx="1043">
                  <c:v>-8.3466769999999997</c:v>
                </c:pt>
                <c:pt idx="1044">
                  <c:v>-10.64438</c:v>
                </c:pt>
                <c:pt idx="1045">
                  <c:v>-9.185314</c:v>
                </c:pt>
                <c:pt idx="1046">
                  <c:v>-8.1987380000000005</c:v>
                </c:pt>
                <c:pt idx="1047">
                  <c:v>-13.173819999999999</c:v>
                </c:pt>
                <c:pt idx="1048">
                  <c:v>-5.8744550000000002</c:v>
                </c:pt>
                <c:pt idx="1049">
                  <c:v>-2.9643769999999998</c:v>
                </c:pt>
                <c:pt idx="1050">
                  <c:v>-2.9587150000000002</c:v>
                </c:pt>
                <c:pt idx="1051">
                  <c:v>-0.66691639999999996</c:v>
                </c:pt>
                <c:pt idx="1052">
                  <c:v>-0.75232980000000005</c:v>
                </c:pt>
                <c:pt idx="1053">
                  <c:v>-6.1108469999999997</c:v>
                </c:pt>
                <c:pt idx="1054">
                  <c:v>-8.4536079999999991</c:v>
                </c:pt>
                <c:pt idx="1055">
                  <c:v>-6.4559579999999999</c:v>
                </c:pt>
                <c:pt idx="1056">
                  <c:v>-4.8232670000000004</c:v>
                </c:pt>
                <c:pt idx="1057">
                  <c:v>-10.596869999999999</c:v>
                </c:pt>
                <c:pt idx="1058">
                  <c:v>-9.8939529999999998</c:v>
                </c:pt>
                <c:pt idx="1059">
                  <c:v>-13.62622</c:v>
                </c:pt>
                <c:pt idx="1060">
                  <c:v>-10.280609999999999</c:v>
                </c:pt>
                <c:pt idx="1061">
                  <c:v>-3.1549930000000002</c:v>
                </c:pt>
                <c:pt idx="1062">
                  <c:v>-2.4766330000000001</c:v>
                </c:pt>
                <c:pt idx="1063">
                  <c:v>-2.536476</c:v>
                </c:pt>
                <c:pt idx="1064">
                  <c:v>-3.1519529999999998</c:v>
                </c:pt>
                <c:pt idx="1065">
                  <c:v>-6.2530640000000002</c:v>
                </c:pt>
                <c:pt idx="1066">
                  <c:v>-12.19702</c:v>
                </c:pt>
                <c:pt idx="1067">
                  <c:v>-9.8371510000000004</c:v>
                </c:pt>
                <c:pt idx="1068">
                  <c:v>-5.6952239999999996</c:v>
                </c:pt>
                <c:pt idx="1069">
                  <c:v>-9.9059340000000002</c:v>
                </c:pt>
                <c:pt idx="1070">
                  <c:v>-8.6857679999999995</c:v>
                </c:pt>
                <c:pt idx="1071">
                  <c:v>-11.416320000000001</c:v>
                </c:pt>
                <c:pt idx="1072">
                  <c:v>-16.058800000000002</c:v>
                </c:pt>
                <c:pt idx="1073">
                  <c:v>-2.682388</c:v>
                </c:pt>
                <c:pt idx="1074">
                  <c:v>-3.2244320000000002</c:v>
                </c:pt>
                <c:pt idx="1075">
                  <c:v>-5.925179</c:v>
                </c:pt>
                <c:pt idx="1076">
                  <c:v>-2.195001</c:v>
                </c:pt>
                <c:pt idx="1077">
                  <c:v>-3.265917</c:v>
                </c:pt>
                <c:pt idx="1078">
                  <c:v>-14.745950000000001</c:v>
                </c:pt>
                <c:pt idx="1079">
                  <c:v>-8.6906549999999996</c:v>
                </c:pt>
                <c:pt idx="1080">
                  <c:v>-8.5898040000000009</c:v>
                </c:pt>
                <c:pt idx="1081">
                  <c:v>-11.76709</c:v>
                </c:pt>
                <c:pt idx="1082">
                  <c:v>-9.2279319999999991</c:v>
                </c:pt>
                <c:pt idx="1083">
                  <c:v>-8.4242229999999996</c:v>
                </c:pt>
                <c:pt idx="1084">
                  <c:v>-8.9979169999999993</c:v>
                </c:pt>
                <c:pt idx="1085">
                  <c:v>-7.6079369999999997</c:v>
                </c:pt>
                <c:pt idx="1086">
                  <c:v>-1.064241</c:v>
                </c:pt>
                <c:pt idx="1087">
                  <c:v>-2.4674529999999999</c:v>
                </c:pt>
                <c:pt idx="1088">
                  <c:v>-1.7602439999999999</c:v>
                </c:pt>
                <c:pt idx="1089">
                  <c:v>-2.7990339999999998</c:v>
                </c:pt>
                <c:pt idx="1090">
                  <c:v>-14.15944</c:v>
                </c:pt>
                <c:pt idx="1091">
                  <c:v>-12.70187</c:v>
                </c:pt>
                <c:pt idx="1092">
                  <c:v>-12.73292</c:v>
                </c:pt>
                <c:pt idx="1093">
                  <c:v>-8.9542269999999995</c:v>
                </c:pt>
                <c:pt idx="1094">
                  <c:v>-11.538270000000001</c:v>
                </c:pt>
                <c:pt idx="1095">
                  <c:v>-12.142899999999999</c:v>
                </c:pt>
                <c:pt idx="1096">
                  <c:v>-10.35941</c:v>
                </c:pt>
                <c:pt idx="1097">
                  <c:v>-5.1623580000000002</c:v>
                </c:pt>
                <c:pt idx="1098">
                  <c:v>-1.3210770000000001</c:v>
                </c:pt>
                <c:pt idx="1099">
                  <c:v>-2.9066209999999999</c:v>
                </c:pt>
                <c:pt idx="1100">
                  <c:v>0.47028059999999999</c:v>
                </c:pt>
                <c:pt idx="1101">
                  <c:v>-6.0081480000000003</c:v>
                </c:pt>
                <c:pt idx="1102">
                  <c:v>-9.2676879999999997</c:v>
                </c:pt>
                <c:pt idx="1103">
                  <c:v>-8.4201700000000006</c:v>
                </c:pt>
                <c:pt idx="1104">
                  <c:v>-7.5632929999999998</c:v>
                </c:pt>
                <c:pt idx="1105">
                  <c:v>-13.58098</c:v>
                </c:pt>
                <c:pt idx="1106">
                  <c:v>-10.234769999999999</c:v>
                </c:pt>
                <c:pt idx="1107">
                  <c:v>-8.6850529999999999</c:v>
                </c:pt>
                <c:pt idx="1108">
                  <c:v>-6.740272</c:v>
                </c:pt>
                <c:pt idx="1109">
                  <c:v>-3.0851359999999999</c:v>
                </c:pt>
                <c:pt idx="1110">
                  <c:v>-1.612663</c:v>
                </c:pt>
                <c:pt idx="1111">
                  <c:v>-4.4093730000000004</c:v>
                </c:pt>
                <c:pt idx="1112">
                  <c:v>-2.026618</c:v>
                </c:pt>
                <c:pt idx="1113">
                  <c:v>-4.38565</c:v>
                </c:pt>
                <c:pt idx="1114">
                  <c:v>-11.67834</c:v>
                </c:pt>
                <c:pt idx="1115">
                  <c:v>-11.44689</c:v>
                </c:pt>
                <c:pt idx="1116">
                  <c:v>-7.7573059999999998</c:v>
                </c:pt>
                <c:pt idx="1117">
                  <c:v>-9.138287</c:v>
                </c:pt>
                <c:pt idx="1118">
                  <c:v>-7.3256490000000003</c:v>
                </c:pt>
                <c:pt idx="1119">
                  <c:v>-9.8188510000000004</c:v>
                </c:pt>
                <c:pt idx="1120">
                  <c:v>-10.84507</c:v>
                </c:pt>
                <c:pt idx="1121">
                  <c:v>-7.8475479999999997</c:v>
                </c:pt>
                <c:pt idx="1122">
                  <c:v>-5.3791399999999996</c:v>
                </c:pt>
                <c:pt idx="1123">
                  <c:v>-2.32178</c:v>
                </c:pt>
                <c:pt idx="1124">
                  <c:v>-3.0714869999999999</c:v>
                </c:pt>
                <c:pt idx="1125">
                  <c:v>-5.1852460000000002</c:v>
                </c:pt>
                <c:pt idx="1126">
                  <c:v>-11.54548</c:v>
                </c:pt>
                <c:pt idx="1127">
                  <c:v>-10.17529</c:v>
                </c:pt>
                <c:pt idx="1128">
                  <c:v>-5.797148</c:v>
                </c:pt>
                <c:pt idx="1129">
                  <c:v>-6.2023400000000004</c:v>
                </c:pt>
                <c:pt idx="1130">
                  <c:v>-7.2751640000000002</c:v>
                </c:pt>
                <c:pt idx="1131">
                  <c:v>-13.36515</c:v>
                </c:pt>
                <c:pt idx="1132">
                  <c:v>-13.503909999999999</c:v>
                </c:pt>
                <c:pt idx="1133">
                  <c:v>-6.7889090000000003</c:v>
                </c:pt>
                <c:pt idx="1134">
                  <c:v>-5.8953170000000004</c:v>
                </c:pt>
                <c:pt idx="1135">
                  <c:v>-1.221716</c:v>
                </c:pt>
                <c:pt idx="1136">
                  <c:v>-0.85157159999999998</c:v>
                </c:pt>
                <c:pt idx="1137">
                  <c:v>-7.0043800000000003</c:v>
                </c:pt>
                <c:pt idx="1138">
                  <c:v>-11.15596</c:v>
                </c:pt>
                <c:pt idx="1139">
                  <c:v>-11.743840000000001</c:v>
                </c:pt>
                <c:pt idx="1140">
                  <c:v>-8.1582070000000009</c:v>
                </c:pt>
                <c:pt idx="1141">
                  <c:v>-6.9584250000000001</c:v>
                </c:pt>
                <c:pt idx="1142">
                  <c:v>-11.222720000000001</c:v>
                </c:pt>
                <c:pt idx="1143">
                  <c:v>-7.7514050000000001</c:v>
                </c:pt>
                <c:pt idx="1144">
                  <c:v>-9.0903039999999997</c:v>
                </c:pt>
                <c:pt idx="1145">
                  <c:v>-5.2331690000000002</c:v>
                </c:pt>
                <c:pt idx="1146">
                  <c:v>-1.9677279999999999</c:v>
                </c:pt>
                <c:pt idx="1147">
                  <c:v>0.66208840000000002</c:v>
                </c:pt>
                <c:pt idx="1148">
                  <c:v>-2.3928880000000001</c:v>
                </c:pt>
                <c:pt idx="1149">
                  <c:v>-4.0901300000000003</c:v>
                </c:pt>
                <c:pt idx="1150">
                  <c:v>-13.829890000000001</c:v>
                </c:pt>
                <c:pt idx="1151">
                  <c:v>-6.8550110000000002</c:v>
                </c:pt>
                <c:pt idx="1152">
                  <c:v>-8.8734629999999992</c:v>
                </c:pt>
                <c:pt idx="1153">
                  <c:v>-11.56837</c:v>
                </c:pt>
                <c:pt idx="1154">
                  <c:v>-11.834199999999999</c:v>
                </c:pt>
                <c:pt idx="1155">
                  <c:v>-11.252280000000001</c:v>
                </c:pt>
                <c:pt idx="1156">
                  <c:v>-11.012499999999999</c:v>
                </c:pt>
                <c:pt idx="1157">
                  <c:v>-7.7763799999999996</c:v>
                </c:pt>
                <c:pt idx="1158">
                  <c:v>-5.4945349999999999</c:v>
                </c:pt>
                <c:pt idx="1159">
                  <c:v>-1.3653040000000001</c:v>
                </c:pt>
                <c:pt idx="1160">
                  <c:v>-2.51627</c:v>
                </c:pt>
                <c:pt idx="1161">
                  <c:v>-5.0439239999999996</c:v>
                </c:pt>
                <c:pt idx="1162">
                  <c:v>-11.681380000000001</c:v>
                </c:pt>
                <c:pt idx="1163">
                  <c:v>-6.2585470000000001</c:v>
                </c:pt>
                <c:pt idx="1164">
                  <c:v>-10.176299999999999</c:v>
                </c:pt>
                <c:pt idx="1165">
                  <c:v>-12.158329999999999</c:v>
                </c:pt>
                <c:pt idx="1166">
                  <c:v>-8.0132480000000008</c:v>
                </c:pt>
                <c:pt idx="1167">
                  <c:v>-10.46747</c:v>
                </c:pt>
                <c:pt idx="1168">
                  <c:v>-6.2181949999999997</c:v>
                </c:pt>
                <c:pt idx="1169">
                  <c:v>-6.5208079999999997</c:v>
                </c:pt>
                <c:pt idx="1170">
                  <c:v>-1.931489</c:v>
                </c:pt>
                <c:pt idx="1171">
                  <c:v>-1.8591279999999999</c:v>
                </c:pt>
                <c:pt idx="1172">
                  <c:v>-6.8785550000000004</c:v>
                </c:pt>
                <c:pt idx="1173">
                  <c:v>-6.3040260000000004</c:v>
                </c:pt>
                <c:pt idx="1174">
                  <c:v>-7.1980950000000004</c:v>
                </c:pt>
                <c:pt idx="1175">
                  <c:v>-7.0524810000000002</c:v>
                </c:pt>
                <c:pt idx="1176">
                  <c:v>-7.7697630000000002</c:v>
                </c:pt>
                <c:pt idx="1177">
                  <c:v>-11.82389</c:v>
                </c:pt>
                <c:pt idx="1178">
                  <c:v>-9.8544359999999998</c:v>
                </c:pt>
                <c:pt idx="1179">
                  <c:v>-11.39742</c:v>
                </c:pt>
                <c:pt idx="1180">
                  <c:v>-9.1698760000000004</c:v>
                </c:pt>
                <c:pt idx="1181">
                  <c:v>-4.1258340000000002</c:v>
                </c:pt>
                <c:pt idx="1182">
                  <c:v>-3.974199</c:v>
                </c:pt>
                <c:pt idx="1183">
                  <c:v>-0.55539609999999995</c:v>
                </c:pt>
                <c:pt idx="1184">
                  <c:v>-1.7520789999999999</c:v>
                </c:pt>
                <c:pt idx="1185">
                  <c:v>-10.94604</c:v>
                </c:pt>
                <c:pt idx="1186">
                  <c:v>-10.84244</c:v>
                </c:pt>
                <c:pt idx="1187">
                  <c:v>-10.722519999999999</c:v>
                </c:pt>
                <c:pt idx="1188">
                  <c:v>-7.4367520000000003</c:v>
                </c:pt>
                <c:pt idx="1189">
                  <c:v>-7.7542070000000001</c:v>
                </c:pt>
                <c:pt idx="1190">
                  <c:v>-10.88542</c:v>
                </c:pt>
                <c:pt idx="1191">
                  <c:v>-10.700229999999999</c:v>
                </c:pt>
                <c:pt idx="1192">
                  <c:v>-8.0515749999999997</c:v>
                </c:pt>
                <c:pt idx="1193">
                  <c:v>-3.7772060000000001</c:v>
                </c:pt>
                <c:pt idx="1194">
                  <c:v>-0.45073029999999997</c:v>
                </c:pt>
                <c:pt idx="1195">
                  <c:v>-1.5692109999999999</c:v>
                </c:pt>
                <c:pt idx="1196">
                  <c:v>-7.5195429999999996</c:v>
                </c:pt>
                <c:pt idx="1197">
                  <c:v>-8.5552329999999994</c:v>
                </c:pt>
                <c:pt idx="1198">
                  <c:v>-12.28964</c:v>
                </c:pt>
                <c:pt idx="1199">
                  <c:v>-16.42793</c:v>
                </c:pt>
                <c:pt idx="1200">
                  <c:v>-12.7036</c:v>
                </c:pt>
                <c:pt idx="1201">
                  <c:v>-16.572590000000002</c:v>
                </c:pt>
                <c:pt idx="1202">
                  <c:v>-13.71157</c:v>
                </c:pt>
                <c:pt idx="1203">
                  <c:v>-14.790710000000001</c:v>
                </c:pt>
                <c:pt idx="1204">
                  <c:v>-11.192740000000001</c:v>
                </c:pt>
                <c:pt idx="1205">
                  <c:v>-16.001280000000001</c:v>
                </c:pt>
                <c:pt idx="1206">
                  <c:v>-4.6538709999999996</c:v>
                </c:pt>
                <c:pt idx="1207">
                  <c:v>-4.0010209999999997</c:v>
                </c:pt>
                <c:pt idx="1208">
                  <c:v>-4.6238299999999999</c:v>
                </c:pt>
                <c:pt idx="1209">
                  <c:v>-6.9543119999999998</c:v>
                </c:pt>
                <c:pt idx="1210">
                  <c:v>-11.04665</c:v>
                </c:pt>
                <c:pt idx="1211">
                  <c:v>-8.3463189999999994</c:v>
                </c:pt>
                <c:pt idx="1212">
                  <c:v>-9.8275550000000003</c:v>
                </c:pt>
                <c:pt idx="1213">
                  <c:v>-11.27833</c:v>
                </c:pt>
                <c:pt idx="1214">
                  <c:v>-13.79543</c:v>
                </c:pt>
                <c:pt idx="1215">
                  <c:v>-11.026439999999999</c:v>
                </c:pt>
                <c:pt idx="1216">
                  <c:v>-14.116350000000001</c:v>
                </c:pt>
                <c:pt idx="1217">
                  <c:v>-6.2155719999999999</c:v>
                </c:pt>
                <c:pt idx="1218">
                  <c:v>-4.0096040000000004</c:v>
                </c:pt>
                <c:pt idx="1219">
                  <c:v>-5.6656000000000004</c:v>
                </c:pt>
                <c:pt idx="1220">
                  <c:v>-1.067042</c:v>
                </c:pt>
                <c:pt idx="1221">
                  <c:v>-1.524627</c:v>
                </c:pt>
                <c:pt idx="1222">
                  <c:v>-7.4694750000000001</c:v>
                </c:pt>
                <c:pt idx="1223">
                  <c:v>-8.6715809999999998</c:v>
                </c:pt>
                <c:pt idx="1224">
                  <c:v>-5.1907899999999998</c:v>
                </c:pt>
                <c:pt idx="1225">
                  <c:v>-10.665480000000001</c:v>
                </c:pt>
                <c:pt idx="1226">
                  <c:v>-8.5961820000000007</c:v>
                </c:pt>
                <c:pt idx="1227">
                  <c:v>-10.62828</c:v>
                </c:pt>
                <c:pt idx="1228">
                  <c:v>-8.3677770000000002</c:v>
                </c:pt>
                <c:pt idx="1229">
                  <c:v>-10.099349999999999</c:v>
                </c:pt>
                <c:pt idx="1230">
                  <c:v>-6.73604</c:v>
                </c:pt>
                <c:pt idx="1231">
                  <c:v>-6.9332120000000002</c:v>
                </c:pt>
                <c:pt idx="1232">
                  <c:v>-3.337383</c:v>
                </c:pt>
                <c:pt idx="1233">
                  <c:v>-4.2665600000000001</c:v>
                </c:pt>
                <c:pt idx="1234">
                  <c:v>-12.0647</c:v>
                </c:pt>
                <c:pt idx="1235">
                  <c:v>-7.8607199999999997</c:v>
                </c:pt>
                <c:pt idx="1236">
                  <c:v>-9.9728110000000001</c:v>
                </c:pt>
                <c:pt idx="1237">
                  <c:v>-11.082890000000001</c:v>
                </c:pt>
                <c:pt idx="1238">
                  <c:v>-12.095750000000001</c:v>
                </c:pt>
                <c:pt idx="1239">
                  <c:v>-13.94957</c:v>
                </c:pt>
                <c:pt idx="1240">
                  <c:v>-10.87064</c:v>
                </c:pt>
                <c:pt idx="1241">
                  <c:v>-7.1189400000000003</c:v>
                </c:pt>
                <c:pt idx="1242">
                  <c:v>-6.0012939999999997</c:v>
                </c:pt>
                <c:pt idx="1243">
                  <c:v>-2.7272110000000001</c:v>
                </c:pt>
                <c:pt idx="1244">
                  <c:v>-3.9803389999999998</c:v>
                </c:pt>
                <c:pt idx="1245">
                  <c:v>-6.6567660000000002</c:v>
                </c:pt>
                <c:pt idx="1246">
                  <c:v>-5.2468779999999997</c:v>
                </c:pt>
                <c:pt idx="1247">
                  <c:v>-7.4549909999999997</c:v>
                </c:pt>
                <c:pt idx="1248">
                  <c:v>-6.5008999999999997</c:v>
                </c:pt>
                <c:pt idx="1249">
                  <c:v>-11.600199999999999</c:v>
                </c:pt>
                <c:pt idx="1250">
                  <c:v>-10.870749999999999</c:v>
                </c:pt>
                <c:pt idx="1251">
                  <c:v>-13.90147</c:v>
                </c:pt>
                <c:pt idx="1252">
                  <c:v>-15.269159999999999</c:v>
                </c:pt>
                <c:pt idx="1253">
                  <c:v>-7.8749659999999997</c:v>
                </c:pt>
                <c:pt idx="1254">
                  <c:v>-5.9686899999999996</c:v>
                </c:pt>
                <c:pt idx="1255">
                  <c:v>-2.5011299999999999</c:v>
                </c:pt>
                <c:pt idx="1256">
                  <c:v>-5.6221490000000003</c:v>
                </c:pt>
                <c:pt idx="1257">
                  <c:v>-3.6644939999999999</c:v>
                </c:pt>
                <c:pt idx="1258">
                  <c:v>-5.935371</c:v>
                </c:pt>
                <c:pt idx="1259">
                  <c:v>-11.145289999999999</c:v>
                </c:pt>
                <c:pt idx="1260">
                  <c:v>-11.81054</c:v>
                </c:pt>
                <c:pt idx="1261">
                  <c:v>-10.946389999999999</c:v>
                </c:pt>
                <c:pt idx="1262">
                  <c:v>-16.428349999999998</c:v>
                </c:pt>
                <c:pt idx="1263">
                  <c:v>-16.596789999999999</c:v>
                </c:pt>
                <c:pt idx="1264">
                  <c:v>-10.081110000000001</c:v>
                </c:pt>
                <c:pt idx="1265">
                  <c:v>-4.536092</c:v>
                </c:pt>
                <c:pt idx="1266">
                  <c:v>-1.606941</c:v>
                </c:pt>
                <c:pt idx="1267">
                  <c:v>-2.9267069999999999</c:v>
                </c:pt>
                <c:pt idx="1268">
                  <c:v>-2.3733970000000002</c:v>
                </c:pt>
                <c:pt idx="1269">
                  <c:v>-4.7297479999999998</c:v>
                </c:pt>
                <c:pt idx="1270">
                  <c:v>-6.0700770000000004</c:v>
                </c:pt>
                <c:pt idx="1271">
                  <c:v>-10.00863</c:v>
                </c:pt>
                <c:pt idx="1272">
                  <c:v>-8.5359210000000001</c:v>
                </c:pt>
                <c:pt idx="1273">
                  <c:v>-9.2153550000000006</c:v>
                </c:pt>
                <c:pt idx="1274">
                  <c:v>-10.29116</c:v>
                </c:pt>
                <c:pt idx="1275">
                  <c:v>-15.77955</c:v>
                </c:pt>
                <c:pt idx="1276">
                  <c:v>-10.74362</c:v>
                </c:pt>
                <c:pt idx="1277">
                  <c:v>-6.6149230000000001</c:v>
                </c:pt>
                <c:pt idx="1278">
                  <c:v>-6.3188079999999998</c:v>
                </c:pt>
                <c:pt idx="1279">
                  <c:v>-2.823353</c:v>
                </c:pt>
                <c:pt idx="1280">
                  <c:v>-4.0230750000000004</c:v>
                </c:pt>
                <c:pt idx="1281">
                  <c:v>-12.55012</c:v>
                </c:pt>
                <c:pt idx="1282">
                  <c:v>-5.8310029999999999</c:v>
                </c:pt>
                <c:pt idx="1283">
                  <c:v>-13.173999999999999</c:v>
                </c:pt>
                <c:pt idx="1284">
                  <c:v>-7.4783559999999998</c:v>
                </c:pt>
                <c:pt idx="1285">
                  <c:v>-8.8116529999999997</c:v>
                </c:pt>
                <c:pt idx="1286">
                  <c:v>-9.5574259999999995</c:v>
                </c:pt>
                <c:pt idx="1287">
                  <c:v>-18.80491</c:v>
                </c:pt>
                <c:pt idx="1288">
                  <c:v>-10.71852</c:v>
                </c:pt>
                <c:pt idx="1289">
                  <c:v>-6.5264110000000004</c:v>
                </c:pt>
                <c:pt idx="1290">
                  <c:v>-3.716469</c:v>
                </c:pt>
                <c:pt idx="1291">
                  <c:v>-2.403438</c:v>
                </c:pt>
                <c:pt idx="1292">
                  <c:v>-4.7068000000000003</c:v>
                </c:pt>
                <c:pt idx="1293">
                  <c:v>-6.4673420000000004</c:v>
                </c:pt>
                <c:pt idx="1294">
                  <c:v>-8.1003299999999996</c:v>
                </c:pt>
                <c:pt idx="1295">
                  <c:v>-12.02637</c:v>
                </c:pt>
                <c:pt idx="1296">
                  <c:v>-9.1791149999999995</c:v>
                </c:pt>
                <c:pt idx="1297">
                  <c:v>-9.2805020000000003</c:v>
                </c:pt>
                <c:pt idx="1298">
                  <c:v>-14.225479999999999</c:v>
                </c:pt>
                <c:pt idx="1299">
                  <c:v>-12.278969999999999</c:v>
                </c:pt>
                <c:pt idx="1300">
                  <c:v>-11.862640000000001</c:v>
                </c:pt>
                <c:pt idx="1301">
                  <c:v>-7.6496009999999997</c:v>
                </c:pt>
                <c:pt idx="1302">
                  <c:v>-4.1818020000000002</c:v>
                </c:pt>
                <c:pt idx="1303">
                  <c:v>-0.42128559999999998</c:v>
                </c:pt>
                <c:pt idx="1304">
                  <c:v>-5.6172009999999997</c:v>
                </c:pt>
                <c:pt idx="1305">
                  <c:v>-3.0622479999999999</c:v>
                </c:pt>
                <c:pt idx="1306">
                  <c:v>-7.9029800000000003</c:v>
                </c:pt>
                <c:pt idx="1307">
                  <c:v>-7.817507</c:v>
                </c:pt>
                <c:pt idx="1308">
                  <c:v>-10.42008</c:v>
                </c:pt>
                <c:pt idx="1309">
                  <c:v>-5.5403710000000004</c:v>
                </c:pt>
                <c:pt idx="1310">
                  <c:v>-10.82343</c:v>
                </c:pt>
                <c:pt idx="1311">
                  <c:v>-7.3430540000000004</c:v>
                </c:pt>
                <c:pt idx="1312">
                  <c:v>-11.65193</c:v>
                </c:pt>
                <c:pt idx="1313">
                  <c:v>-5.7009460000000001</c:v>
                </c:pt>
                <c:pt idx="1314">
                  <c:v>-1.2344120000000001</c:v>
                </c:pt>
                <c:pt idx="1315">
                  <c:v>0.17511840000000001</c:v>
                </c:pt>
                <c:pt idx="1316">
                  <c:v>-2.0239950000000002</c:v>
                </c:pt>
                <c:pt idx="1317">
                  <c:v>-5.9399009999999999</c:v>
                </c:pt>
                <c:pt idx="1318">
                  <c:v>-5.5129530000000004</c:v>
                </c:pt>
                <c:pt idx="1319">
                  <c:v>-7.6007249999999997</c:v>
                </c:pt>
                <c:pt idx="1320">
                  <c:v>-6.5743330000000002</c:v>
                </c:pt>
                <c:pt idx="1321">
                  <c:v>-12.74991</c:v>
                </c:pt>
                <c:pt idx="1322">
                  <c:v>-11.79397</c:v>
                </c:pt>
                <c:pt idx="1323">
                  <c:v>-12.77816</c:v>
                </c:pt>
                <c:pt idx="1324">
                  <c:v>-10.115740000000001</c:v>
                </c:pt>
                <c:pt idx="1325">
                  <c:v>-4.6285990000000004</c:v>
                </c:pt>
                <c:pt idx="1326">
                  <c:v>-1.1153219999999999</c:v>
                </c:pt>
                <c:pt idx="1327">
                  <c:v>-1.8513200000000001</c:v>
                </c:pt>
                <c:pt idx="1328">
                  <c:v>-1.7802119999999999</c:v>
                </c:pt>
                <c:pt idx="1329">
                  <c:v>-7.8608989999999999</c:v>
                </c:pt>
                <c:pt idx="1330">
                  <c:v>-5.7883259999999996</c:v>
                </c:pt>
                <c:pt idx="1331">
                  <c:v>-10.9154</c:v>
                </c:pt>
                <c:pt idx="1332">
                  <c:v>-10.66107</c:v>
                </c:pt>
                <c:pt idx="1333">
                  <c:v>-10.993779999999999</c:v>
                </c:pt>
                <c:pt idx="1334">
                  <c:v>-11.423590000000001</c:v>
                </c:pt>
                <c:pt idx="1335">
                  <c:v>-14.305709999999999</c:v>
                </c:pt>
                <c:pt idx="1336">
                  <c:v>-7.5780750000000001</c:v>
                </c:pt>
                <c:pt idx="1337">
                  <c:v>-3.8003330000000002</c:v>
                </c:pt>
                <c:pt idx="1338">
                  <c:v>-2.3643369999999999</c:v>
                </c:pt>
                <c:pt idx="1339">
                  <c:v>0.21362300000000001</c:v>
                </c:pt>
                <c:pt idx="1340">
                  <c:v>-4.9349670000000003</c:v>
                </c:pt>
                <c:pt idx="1341">
                  <c:v>-5.6357980000000003</c:v>
                </c:pt>
                <c:pt idx="1342">
                  <c:v>-9.3359950000000005</c:v>
                </c:pt>
                <c:pt idx="1343">
                  <c:v>-12.01999</c:v>
                </c:pt>
                <c:pt idx="1344">
                  <c:v>-8.916855</c:v>
                </c:pt>
                <c:pt idx="1345">
                  <c:v>-9.6992250000000002</c:v>
                </c:pt>
                <c:pt idx="1346">
                  <c:v>-10.59759</c:v>
                </c:pt>
                <c:pt idx="1347">
                  <c:v>-12.723089999999999</c:v>
                </c:pt>
                <c:pt idx="1348">
                  <c:v>-11.51097</c:v>
                </c:pt>
                <c:pt idx="1349">
                  <c:v>-14.79495</c:v>
                </c:pt>
                <c:pt idx="1350">
                  <c:v>-2.6954410000000002</c:v>
                </c:pt>
                <c:pt idx="1351">
                  <c:v>-2.8151869999999999</c:v>
                </c:pt>
                <c:pt idx="1352">
                  <c:v>-3.184199</c:v>
                </c:pt>
                <c:pt idx="1353">
                  <c:v>-1.9257070000000001</c:v>
                </c:pt>
                <c:pt idx="1354">
                  <c:v>-10.46008</c:v>
                </c:pt>
                <c:pt idx="1355">
                  <c:v>-6.6730980000000004</c:v>
                </c:pt>
                <c:pt idx="1356">
                  <c:v>-14.69195</c:v>
                </c:pt>
                <c:pt idx="1357">
                  <c:v>-14.0357</c:v>
                </c:pt>
                <c:pt idx="1358">
                  <c:v>-14.048579999999999</c:v>
                </c:pt>
                <c:pt idx="1359">
                  <c:v>-13.887460000000001</c:v>
                </c:pt>
                <c:pt idx="1360">
                  <c:v>-12.394489999999999</c:v>
                </c:pt>
                <c:pt idx="1361">
                  <c:v>-8.4353079999999991</c:v>
                </c:pt>
                <c:pt idx="1362">
                  <c:v>-2.8373599999999999</c:v>
                </c:pt>
                <c:pt idx="1363">
                  <c:v>-4.5495029999999996</c:v>
                </c:pt>
                <c:pt idx="1364">
                  <c:v>-2.1390910000000001</c:v>
                </c:pt>
                <c:pt idx="1365">
                  <c:v>-9.864986</c:v>
                </c:pt>
                <c:pt idx="1366">
                  <c:v>-9.6020699999999994</c:v>
                </c:pt>
                <c:pt idx="1367">
                  <c:v>-12.57211</c:v>
                </c:pt>
                <c:pt idx="1368">
                  <c:v>-12.897309999999999</c:v>
                </c:pt>
                <c:pt idx="1369">
                  <c:v>-8.7726120000000005</c:v>
                </c:pt>
                <c:pt idx="1370">
                  <c:v>-10.09595</c:v>
                </c:pt>
                <c:pt idx="1371">
                  <c:v>-8.8941459999999992</c:v>
                </c:pt>
                <c:pt idx="1372">
                  <c:v>-13.66919</c:v>
                </c:pt>
                <c:pt idx="1373">
                  <c:v>-5.958259</c:v>
                </c:pt>
                <c:pt idx="1374">
                  <c:v>-3.6395789999999999</c:v>
                </c:pt>
                <c:pt idx="1375">
                  <c:v>-3.5122629999999999</c:v>
                </c:pt>
                <c:pt idx="1376">
                  <c:v>-2.7211310000000002</c:v>
                </c:pt>
                <c:pt idx="1377">
                  <c:v>-4.3101909999999997</c:v>
                </c:pt>
                <c:pt idx="1378">
                  <c:v>-7.4390169999999998</c:v>
                </c:pt>
                <c:pt idx="1379">
                  <c:v>-3.8341280000000002</c:v>
                </c:pt>
                <c:pt idx="1380">
                  <c:v>-8.4033010000000008</c:v>
                </c:pt>
                <c:pt idx="1381">
                  <c:v>-7.3887109999999998</c:v>
                </c:pt>
                <c:pt idx="1382">
                  <c:v>-9.1294050000000002</c:v>
                </c:pt>
                <c:pt idx="1383">
                  <c:v>-11.190060000000001</c:v>
                </c:pt>
                <c:pt idx="1384">
                  <c:v>-10.58722</c:v>
                </c:pt>
                <c:pt idx="1385">
                  <c:v>-9.1007949999999997</c:v>
                </c:pt>
                <c:pt idx="1386">
                  <c:v>-5.5229660000000003</c:v>
                </c:pt>
                <c:pt idx="1387">
                  <c:v>-2.9425620000000001</c:v>
                </c:pt>
                <c:pt idx="1388">
                  <c:v>-6.8749190000000002</c:v>
                </c:pt>
                <c:pt idx="1389">
                  <c:v>-5.5072900000000002</c:v>
                </c:pt>
                <c:pt idx="1390">
                  <c:v>-8.1369880000000006</c:v>
                </c:pt>
                <c:pt idx="1391">
                  <c:v>-10.94759</c:v>
                </c:pt>
                <c:pt idx="1392">
                  <c:v>-7.3389410000000002</c:v>
                </c:pt>
                <c:pt idx="1393">
                  <c:v>-10.472659999999999</c:v>
                </c:pt>
                <c:pt idx="1394">
                  <c:v>-6.5423850000000003</c:v>
                </c:pt>
                <c:pt idx="1395">
                  <c:v>-11.247400000000001</c:v>
                </c:pt>
                <c:pt idx="1396">
                  <c:v>-10.038500000000001</c:v>
                </c:pt>
                <c:pt idx="1397">
                  <c:v>-5.8347579999999999</c:v>
                </c:pt>
                <c:pt idx="1398">
                  <c:v>-2.926946</c:v>
                </c:pt>
                <c:pt idx="1399">
                  <c:v>-1.9286270000000001</c:v>
                </c:pt>
                <c:pt idx="1400">
                  <c:v>-1.0021329999999999</c:v>
                </c:pt>
                <c:pt idx="1401">
                  <c:v>-9.77379</c:v>
                </c:pt>
                <c:pt idx="1402">
                  <c:v>-9.3660350000000001</c:v>
                </c:pt>
                <c:pt idx="1403">
                  <c:v>-8.6753370000000007</c:v>
                </c:pt>
                <c:pt idx="1404">
                  <c:v>-9.6276399999999995</c:v>
                </c:pt>
                <c:pt idx="1405">
                  <c:v>-12.567399999999999</c:v>
                </c:pt>
                <c:pt idx="1406">
                  <c:v>-6.1051849999999996</c:v>
                </c:pt>
                <c:pt idx="1407">
                  <c:v>-14.500859999999999</c:v>
                </c:pt>
                <c:pt idx="1408">
                  <c:v>-9.6116659999999996</c:v>
                </c:pt>
                <c:pt idx="1409">
                  <c:v>-5.1339860000000002</c:v>
                </c:pt>
                <c:pt idx="1410">
                  <c:v>-3.2989980000000001</c:v>
                </c:pt>
                <c:pt idx="1411">
                  <c:v>-1.0539890000000001</c:v>
                </c:pt>
                <c:pt idx="1412">
                  <c:v>-1.8387439999999999</c:v>
                </c:pt>
                <c:pt idx="1413">
                  <c:v>-1.16092</c:v>
                </c:pt>
                <c:pt idx="1414">
                  <c:v>-4.7529940000000002</c:v>
                </c:pt>
                <c:pt idx="1415">
                  <c:v>-1.613677</c:v>
                </c:pt>
                <c:pt idx="1416">
                  <c:v>-12.53885</c:v>
                </c:pt>
                <c:pt idx="1417">
                  <c:v>-14.1722</c:v>
                </c:pt>
                <c:pt idx="1418">
                  <c:v>-10.73968</c:v>
                </c:pt>
                <c:pt idx="1419">
                  <c:v>-13.76122</c:v>
                </c:pt>
                <c:pt idx="1420">
                  <c:v>-10.785880000000001</c:v>
                </c:pt>
                <c:pt idx="1421">
                  <c:v>-10.90509</c:v>
                </c:pt>
                <c:pt idx="1422">
                  <c:v>-5.2686929999999998</c:v>
                </c:pt>
                <c:pt idx="1423">
                  <c:v>-2.8000470000000002</c:v>
                </c:pt>
                <c:pt idx="1424">
                  <c:v>-1.2269620000000001</c:v>
                </c:pt>
                <c:pt idx="1425">
                  <c:v>-12.93862</c:v>
                </c:pt>
                <c:pt idx="1426">
                  <c:v>-12.65597</c:v>
                </c:pt>
                <c:pt idx="1427">
                  <c:v>-4.3265219999999998</c:v>
                </c:pt>
                <c:pt idx="1428">
                  <c:v>-9.7916720000000002</c:v>
                </c:pt>
                <c:pt idx="1429">
                  <c:v>-10.989789999999999</c:v>
                </c:pt>
                <c:pt idx="1430">
                  <c:v>-8.479476</c:v>
                </c:pt>
                <c:pt idx="1431">
                  <c:v>-10.822480000000001</c:v>
                </c:pt>
                <c:pt idx="1432">
                  <c:v>-4.5446160000000004</c:v>
                </c:pt>
                <c:pt idx="1433">
                  <c:v>-7.0047969999999999</c:v>
                </c:pt>
                <c:pt idx="1434">
                  <c:v>-5.9005619999999999</c:v>
                </c:pt>
                <c:pt idx="1435">
                  <c:v>-2.66248</c:v>
                </c:pt>
                <c:pt idx="1436">
                  <c:v>-2.0935540000000001</c:v>
                </c:pt>
                <c:pt idx="1437">
                  <c:v>-9.2304940000000002</c:v>
                </c:pt>
                <c:pt idx="1438">
                  <c:v>-5.7874319999999999</c:v>
                </c:pt>
                <c:pt idx="1439">
                  <c:v>-4.859686</c:v>
                </c:pt>
                <c:pt idx="1440">
                  <c:v>-4.3725370000000003</c:v>
                </c:pt>
                <c:pt idx="1441">
                  <c:v>-9.8988420000000001</c:v>
                </c:pt>
                <c:pt idx="1442">
                  <c:v>-8.9101789999999994</c:v>
                </c:pt>
                <c:pt idx="1443">
                  <c:v>-11.11519</c:v>
                </c:pt>
                <c:pt idx="1444">
                  <c:v>-12.86858</c:v>
                </c:pt>
                <c:pt idx="1445">
                  <c:v>-7.9356429999999998</c:v>
                </c:pt>
                <c:pt idx="1446">
                  <c:v>-0.9707808</c:v>
                </c:pt>
                <c:pt idx="1447">
                  <c:v>-1.9630190000000001</c:v>
                </c:pt>
                <c:pt idx="1448">
                  <c:v>-3.0769709999999999</c:v>
                </c:pt>
                <c:pt idx="1449">
                  <c:v>-3.827035</c:v>
                </c:pt>
                <c:pt idx="1450">
                  <c:v>-7.8586939999999998</c:v>
                </c:pt>
                <c:pt idx="1451">
                  <c:v>-5.7885049999999998</c:v>
                </c:pt>
                <c:pt idx="1452">
                  <c:v>-8.4498519999999999</c:v>
                </c:pt>
                <c:pt idx="1453">
                  <c:v>-7.2374939999999999</c:v>
                </c:pt>
                <c:pt idx="1454">
                  <c:v>-10.664999999999999</c:v>
                </c:pt>
                <c:pt idx="1455">
                  <c:v>-12.20626</c:v>
                </c:pt>
                <c:pt idx="1456">
                  <c:v>-11.816800000000001</c:v>
                </c:pt>
                <c:pt idx="1457">
                  <c:v>-8.3042979999999993</c:v>
                </c:pt>
                <c:pt idx="1458">
                  <c:v>-0.95087290000000002</c:v>
                </c:pt>
                <c:pt idx="1459">
                  <c:v>-3.0490759999999999</c:v>
                </c:pt>
                <c:pt idx="1460">
                  <c:v>-1.921713</c:v>
                </c:pt>
                <c:pt idx="1461">
                  <c:v>-4.5559409999999998</c:v>
                </c:pt>
                <c:pt idx="1462">
                  <c:v>-8.5745450000000005</c:v>
                </c:pt>
                <c:pt idx="1463">
                  <c:v>-3.4638049999999998</c:v>
                </c:pt>
                <c:pt idx="1464">
                  <c:v>-10.7826</c:v>
                </c:pt>
                <c:pt idx="1465">
                  <c:v>-14.311970000000001</c:v>
                </c:pt>
                <c:pt idx="1466">
                  <c:v>-17.261859999999999</c:v>
                </c:pt>
                <c:pt idx="1467">
                  <c:v>-11.793850000000001</c:v>
                </c:pt>
                <c:pt idx="1468">
                  <c:v>-11.627969999999999</c:v>
                </c:pt>
                <c:pt idx="1469">
                  <c:v>-2.4543400000000002</c:v>
                </c:pt>
                <c:pt idx="1470">
                  <c:v>-4.9076680000000001</c:v>
                </c:pt>
                <c:pt idx="1471">
                  <c:v>-2.8940440000000001</c:v>
                </c:pt>
                <c:pt idx="1472">
                  <c:v>-1.6337630000000001</c:v>
                </c:pt>
                <c:pt idx="1473">
                  <c:v>-5.2302479999999996</c:v>
                </c:pt>
                <c:pt idx="1474">
                  <c:v>-10.467169999999999</c:v>
                </c:pt>
                <c:pt idx="1475">
                  <c:v>-13.38166</c:v>
                </c:pt>
                <c:pt idx="1476">
                  <c:v>-13.85087</c:v>
                </c:pt>
                <c:pt idx="1477">
                  <c:v>-12.96067</c:v>
                </c:pt>
                <c:pt idx="1478">
                  <c:v>-11.114599999999999</c:v>
                </c:pt>
                <c:pt idx="1479">
                  <c:v>-15.51801</c:v>
                </c:pt>
                <c:pt idx="1480">
                  <c:v>-13.701079999999999</c:v>
                </c:pt>
                <c:pt idx="1481">
                  <c:v>-4.9273369999999996</c:v>
                </c:pt>
                <c:pt idx="1482">
                  <c:v>-6.0670970000000004</c:v>
                </c:pt>
                <c:pt idx="1483">
                  <c:v>-2.7962920000000002</c:v>
                </c:pt>
                <c:pt idx="1484">
                  <c:v>-2.9602050000000002</c:v>
                </c:pt>
                <c:pt idx="1485">
                  <c:v>-16.343360000000001</c:v>
                </c:pt>
                <c:pt idx="1486">
                  <c:v>-9.3171599999999994</c:v>
                </c:pt>
                <c:pt idx="1487">
                  <c:v>-12.520020000000001</c:v>
                </c:pt>
                <c:pt idx="1488">
                  <c:v>-6.6768530000000004</c:v>
                </c:pt>
                <c:pt idx="1489">
                  <c:v>-8.3037609999999997</c:v>
                </c:pt>
                <c:pt idx="1490">
                  <c:v>-12.81476</c:v>
                </c:pt>
                <c:pt idx="1491">
                  <c:v>-8.5735320000000002</c:v>
                </c:pt>
                <c:pt idx="1492">
                  <c:v>-13.98742</c:v>
                </c:pt>
                <c:pt idx="1493">
                  <c:v>-5.6602949999999996</c:v>
                </c:pt>
                <c:pt idx="1494">
                  <c:v>-2.5042300000000002</c:v>
                </c:pt>
                <c:pt idx="1495">
                  <c:v>-1.4017219999999999</c:v>
                </c:pt>
                <c:pt idx="1496">
                  <c:v>-0.60927869999999995</c:v>
                </c:pt>
                <c:pt idx="1497">
                  <c:v>-5.954504</c:v>
                </c:pt>
                <c:pt idx="1498">
                  <c:v>-10.47784</c:v>
                </c:pt>
                <c:pt idx="1499">
                  <c:v>-11.32011</c:v>
                </c:pt>
                <c:pt idx="1500">
                  <c:v>-11.25681</c:v>
                </c:pt>
                <c:pt idx="1501">
                  <c:v>-12.420059999999999</c:v>
                </c:pt>
                <c:pt idx="1502">
                  <c:v>-13.22043</c:v>
                </c:pt>
                <c:pt idx="1503">
                  <c:v>-9.5329879999999996</c:v>
                </c:pt>
                <c:pt idx="1504">
                  <c:v>-12.83419</c:v>
                </c:pt>
                <c:pt idx="1505">
                  <c:v>-4.9204829999999999</c:v>
                </c:pt>
                <c:pt idx="1506">
                  <c:v>-2.8631090000000001</c:v>
                </c:pt>
                <c:pt idx="1507">
                  <c:v>-2.446949</c:v>
                </c:pt>
                <c:pt idx="1508">
                  <c:v>-2.2668840000000001</c:v>
                </c:pt>
                <c:pt idx="1509">
                  <c:v>-9.8786349999999992</c:v>
                </c:pt>
                <c:pt idx="1510">
                  <c:v>-7.2937010000000004</c:v>
                </c:pt>
                <c:pt idx="1511">
                  <c:v>-9.8282100000000003</c:v>
                </c:pt>
                <c:pt idx="1512">
                  <c:v>-3.6079289999999999</c:v>
                </c:pt>
                <c:pt idx="1513">
                  <c:v>-10.263500000000001</c:v>
                </c:pt>
                <c:pt idx="1514">
                  <c:v>-8.5077879999999997</c:v>
                </c:pt>
                <c:pt idx="1515">
                  <c:v>-4.3548349999999996</c:v>
                </c:pt>
                <c:pt idx="1516">
                  <c:v>-10.63645</c:v>
                </c:pt>
                <c:pt idx="1517">
                  <c:v>-4.9036150000000003</c:v>
                </c:pt>
                <c:pt idx="1518">
                  <c:v>-3.104568</c:v>
                </c:pt>
                <c:pt idx="1519">
                  <c:v>-1.8312930000000001</c:v>
                </c:pt>
                <c:pt idx="1520">
                  <c:v>0.1833439</c:v>
                </c:pt>
                <c:pt idx="1521">
                  <c:v>-0.98502639999999997</c:v>
                </c:pt>
                <c:pt idx="1522">
                  <c:v>-15.101139999999999</c:v>
                </c:pt>
                <c:pt idx="1523">
                  <c:v>-6.8982840000000003</c:v>
                </c:pt>
                <c:pt idx="1524">
                  <c:v>-10.36167</c:v>
                </c:pt>
                <c:pt idx="1525">
                  <c:v>-12.716950000000001</c:v>
                </c:pt>
                <c:pt idx="1526">
                  <c:v>-14.276149999999999</c:v>
                </c:pt>
                <c:pt idx="1527">
                  <c:v>-15.36167</c:v>
                </c:pt>
                <c:pt idx="1528">
                  <c:v>-21.517219999999998</c:v>
                </c:pt>
                <c:pt idx="1529">
                  <c:v>-4.4755339999999997</c:v>
                </c:pt>
                <c:pt idx="1530">
                  <c:v>-4.3419600000000003</c:v>
                </c:pt>
                <c:pt idx="1531">
                  <c:v>-1.9685029999999999</c:v>
                </c:pt>
                <c:pt idx="1532">
                  <c:v>-3.5360459999999998</c:v>
                </c:pt>
                <c:pt idx="1533">
                  <c:v>-4.9099919999999999</c:v>
                </c:pt>
                <c:pt idx="1534">
                  <c:v>-11.015180000000001</c:v>
                </c:pt>
                <c:pt idx="1535">
                  <c:v>-12.64864</c:v>
                </c:pt>
                <c:pt idx="1536">
                  <c:v>-13.27467</c:v>
                </c:pt>
                <c:pt idx="1537">
                  <c:v>-11.246560000000001</c:v>
                </c:pt>
                <c:pt idx="1538">
                  <c:v>-12.34442</c:v>
                </c:pt>
                <c:pt idx="1539">
                  <c:v>-14.53054</c:v>
                </c:pt>
                <c:pt idx="1540">
                  <c:v>-13.68904</c:v>
                </c:pt>
                <c:pt idx="1541">
                  <c:v>-7.7747700000000002</c:v>
                </c:pt>
                <c:pt idx="1542">
                  <c:v>-3.525496</c:v>
                </c:pt>
                <c:pt idx="1543">
                  <c:v>-1.4609099999999999</c:v>
                </c:pt>
                <c:pt idx="1544">
                  <c:v>-4.776478</c:v>
                </c:pt>
                <c:pt idx="1545">
                  <c:v>-6.5109729999999999</c:v>
                </c:pt>
                <c:pt idx="1546">
                  <c:v>-10.596220000000001</c:v>
                </c:pt>
                <c:pt idx="1547">
                  <c:v>-7.0275069999999999</c:v>
                </c:pt>
                <c:pt idx="1548">
                  <c:v>-13.90785</c:v>
                </c:pt>
                <c:pt idx="1549">
                  <c:v>-13.507070000000001</c:v>
                </c:pt>
                <c:pt idx="1550">
                  <c:v>-14.485720000000001</c:v>
                </c:pt>
                <c:pt idx="1551">
                  <c:v>-15.20842</c:v>
                </c:pt>
                <c:pt idx="1552">
                  <c:v>-15.229760000000001</c:v>
                </c:pt>
                <c:pt idx="1553">
                  <c:v>-8.1465840000000007</c:v>
                </c:pt>
                <c:pt idx="1554">
                  <c:v>-5.375445</c:v>
                </c:pt>
                <c:pt idx="1555">
                  <c:v>-2.8587579999999999</c:v>
                </c:pt>
                <c:pt idx="1556">
                  <c:v>-2.702534</c:v>
                </c:pt>
                <c:pt idx="1557">
                  <c:v>-4.5090909999999997</c:v>
                </c:pt>
                <c:pt idx="1558">
                  <c:v>-10.001060000000001</c:v>
                </c:pt>
                <c:pt idx="1559">
                  <c:v>-9.1165299999999991</c:v>
                </c:pt>
                <c:pt idx="1560">
                  <c:v>-11.06697</c:v>
                </c:pt>
                <c:pt idx="1561">
                  <c:v>-11.23089</c:v>
                </c:pt>
                <c:pt idx="1562">
                  <c:v>-16.044139999999999</c:v>
                </c:pt>
                <c:pt idx="1563">
                  <c:v>-13.72236</c:v>
                </c:pt>
                <c:pt idx="1564">
                  <c:v>-10.2821</c:v>
                </c:pt>
                <c:pt idx="1565">
                  <c:v>-7.9115630000000001</c:v>
                </c:pt>
                <c:pt idx="1566">
                  <c:v>-6.8426130000000001</c:v>
                </c:pt>
                <c:pt idx="1567">
                  <c:v>-2.0469430000000002</c:v>
                </c:pt>
                <c:pt idx="1568">
                  <c:v>-4.7133560000000001</c:v>
                </c:pt>
                <c:pt idx="1569">
                  <c:v>-0.41174889999999997</c:v>
                </c:pt>
                <c:pt idx="1570">
                  <c:v>-10.38927</c:v>
                </c:pt>
                <c:pt idx="1571">
                  <c:v>-10.333959999999999</c:v>
                </c:pt>
                <c:pt idx="1572">
                  <c:v>-8.7568760000000001</c:v>
                </c:pt>
                <c:pt idx="1573">
                  <c:v>-10.076169999999999</c:v>
                </c:pt>
                <c:pt idx="1574">
                  <c:v>-13.241110000000001</c:v>
                </c:pt>
                <c:pt idx="1575">
                  <c:v>-17.17961</c:v>
                </c:pt>
                <c:pt idx="1576">
                  <c:v>-11.46913</c:v>
                </c:pt>
                <c:pt idx="1577">
                  <c:v>-10.47045</c:v>
                </c:pt>
                <c:pt idx="1578">
                  <c:v>-2.5868419999999999</c:v>
                </c:pt>
                <c:pt idx="1579">
                  <c:v>-0.85622069999999995</c:v>
                </c:pt>
                <c:pt idx="1580">
                  <c:v>-2.8493400000000002</c:v>
                </c:pt>
                <c:pt idx="1581">
                  <c:v>-0.56976079999999996</c:v>
                </c:pt>
                <c:pt idx="1582">
                  <c:v>-9.9273319999999998</c:v>
                </c:pt>
                <c:pt idx="1583">
                  <c:v>-9.5102200000000003</c:v>
                </c:pt>
                <c:pt idx="1584">
                  <c:v>-4.5507549999999997</c:v>
                </c:pt>
                <c:pt idx="1585">
                  <c:v>-11.963609999999999</c:v>
                </c:pt>
                <c:pt idx="1586">
                  <c:v>-14.029210000000001</c:v>
                </c:pt>
                <c:pt idx="1587">
                  <c:v>-13.50027</c:v>
                </c:pt>
                <c:pt idx="1588">
                  <c:v>-12.911020000000001</c:v>
                </c:pt>
                <c:pt idx="1589">
                  <c:v>-10.33229</c:v>
                </c:pt>
                <c:pt idx="1590">
                  <c:v>-0.62602760000000002</c:v>
                </c:pt>
                <c:pt idx="1591">
                  <c:v>-1.706421</c:v>
                </c:pt>
                <c:pt idx="1592">
                  <c:v>-0.72026250000000003</c:v>
                </c:pt>
                <c:pt idx="1593">
                  <c:v>-5.5470470000000001</c:v>
                </c:pt>
                <c:pt idx="1594">
                  <c:v>-10.80781</c:v>
                </c:pt>
                <c:pt idx="1595">
                  <c:v>-8.8865759999999998</c:v>
                </c:pt>
                <c:pt idx="1596">
                  <c:v>-5.8171749999999998</c:v>
                </c:pt>
                <c:pt idx="1597">
                  <c:v>-10.94431</c:v>
                </c:pt>
                <c:pt idx="1598">
                  <c:v>-10.616720000000001</c:v>
                </c:pt>
                <c:pt idx="1599">
                  <c:v>-15.4109</c:v>
                </c:pt>
                <c:pt idx="1600">
                  <c:v>-11.875030000000001</c:v>
                </c:pt>
                <c:pt idx="1601">
                  <c:v>-5.3426619999999998</c:v>
                </c:pt>
                <c:pt idx="1602">
                  <c:v>-6.5011380000000001</c:v>
                </c:pt>
                <c:pt idx="1603">
                  <c:v>-2.3493170000000001</c:v>
                </c:pt>
                <c:pt idx="1604">
                  <c:v>-2.2602679999999999</c:v>
                </c:pt>
                <c:pt idx="1605">
                  <c:v>-2.31427</c:v>
                </c:pt>
                <c:pt idx="1606">
                  <c:v>-6.8042870000000004</c:v>
                </c:pt>
                <c:pt idx="1607">
                  <c:v>-5.0459500000000004</c:v>
                </c:pt>
                <c:pt idx="1608">
                  <c:v>-7.8285340000000003</c:v>
                </c:pt>
                <c:pt idx="1609">
                  <c:v>-13.223470000000001</c:v>
                </c:pt>
                <c:pt idx="1610">
                  <c:v>-12.086869999999999</c:v>
                </c:pt>
                <c:pt idx="1611">
                  <c:v>-13.577640000000001</c:v>
                </c:pt>
                <c:pt idx="1612">
                  <c:v>-8.99756</c:v>
                </c:pt>
                <c:pt idx="1613">
                  <c:v>-4.2191739999999998</c:v>
                </c:pt>
                <c:pt idx="1614">
                  <c:v>-4.3424370000000003</c:v>
                </c:pt>
                <c:pt idx="1615">
                  <c:v>-1.8316509999999999</c:v>
                </c:pt>
                <c:pt idx="1616">
                  <c:v>-1.8583540000000001</c:v>
                </c:pt>
                <c:pt idx="1617">
                  <c:v>-6.9417949999999999</c:v>
                </c:pt>
                <c:pt idx="1619">
                  <c:v>-2.6503800000000002</c:v>
                </c:pt>
                <c:pt idx="1620">
                  <c:v>-13.719440000000001</c:v>
                </c:pt>
                <c:pt idx="1621">
                  <c:v>-8.6335540000000002</c:v>
                </c:pt>
                <c:pt idx="1622">
                  <c:v>-10.025740000000001</c:v>
                </c:pt>
                <c:pt idx="1623">
                  <c:v>-9.3419550000000005</c:v>
                </c:pt>
                <c:pt idx="1624">
                  <c:v>-14.316319999999999</c:v>
                </c:pt>
                <c:pt idx="1625">
                  <c:v>-4.372776</c:v>
                </c:pt>
                <c:pt idx="1626">
                  <c:v>-1.8971560000000001</c:v>
                </c:pt>
                <c:pt idx="1627">
                  <c:v>-2.7134420000000001</c:v>
                </c:pt>
                <c:pt idx="1628">
                  <c:v>-3.5342570000000002</c:v>
                </c:pt>
                <c:pt idx="1629">
                  <c:v>-10.31339</c:v>
                </c:pt>
                <c:pt idx="1630">
                  <c:v>-6.7620870000000002</c:v>
                </c:pt>
                <c:pt idx="1631">
                  <c:v>-11.311590000000001</c:v>
                </c:pt>
                <c:pt idx="1632">
                  <c:v>-9.4089510000000001</c:v>
                </c:pt>
                <c:pt idx="1633">
                  <c:v>-5.1519269999999997</c:v>
                </c:pt>
                <c:pt idx="1634">
                  <c:v>-11.84803</c:v>
                </c:pt>
                <c:pt idx="1635">
                  <c:v>-14.18805</c:v>
                </c:pt>
                <c:pt idx="1636">
                  <c:v>-12.59315</c:v>
                </c:pt>
                <c:pt idx="1637">
                  <c:v>-4.8341750000000001</c:v>
                </c:pt>
                <c:pt idx="1638">
                  <c:v>-5.3797959999999998</c:v>
                </c:pt>
                <c:pt idx="1639">
                  <c:v>-1.6006830000000001</c:v>
                </c:pt>
                <c:pt idx="1640">
                  <c:v>-2.9424429999999999</c:v>
                </c:pt>
                <c:pt idx="1641">
                  <c:v>-4.8521159999999997</c:v>
                </c:pt>
                <c:pt idx="1642">
                  <c:v>-13.79246</c:v>
                </c:pt>
                <c:pt idx="1644">
                  <c:v>-8.0175990000000006</c:v>
                </c:pt>
                <c:pt idx="1645">
                  <c:v>-10.523619999999999</c:v>
                </c:pt>
                <c:pt idx="1646">
                  <c:v>-11.59591</c:v>
                </c:pt>
                <c:pt idx="1647">
                  <c:v>-8.1758500000000005</c:v>
                </c:pt>
                <c:pt idx="1648">
                  <c:v>-9.9183920000000008</c:v>
                </c:pt>
                <c:pt idx="1649">
                  <c:v>-8.3885190000000005</c:v>
                </c:pt>
                <c:pt idx="1650">
                  <c:v>-7.9091189999999996</c:v>
                </c:pt>
                <c:pt idx="1651">
                  <c:v>-3.7445430000000002</c:v>
                </c:pt>
                <c:pt idx="1652">
                  <c:v>-5.2309039999999998</c:v>
                </c:pt>
                <c:pt idx="1653">
                  <c:v>-5.4489369999999999</c:v>
                </c:pt>
                <c:pt idx="1655">
                  <c:v>-11.124309999999999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514240"/>
        <c:axId val="251512704"/>
      </c:scatterChart>
      <c:valAx>
        <c:axId val="251505280"/>
        <c:scaling>
          <c:orientation val="minMax"/>
          <c:max val="1940"/>
          <c:min val="1915"/>
        </c:scaling>
        <c:delete val="0"/>
        <c:axPos val="b"/>
        <c:numFmt formatCode="General" sourceLinked="1"/>
        <c:majorTickMark val="out"/>
        <c:minorTickMark val="none"/>
        <c:tickLblPos val="nextTo"/>
        <c:crossAx val="251511168"/>
        <c:crosses val="autoZero"/>
        <c:crossBetween val="midCat"/>
      </c:valAx>
      <c:valAx>
        <c:axId val="251511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1505280"/>
        <c:crosses val="autoZero"/>
        <c:crossBetween val="midCat"/>
      </c:valAx>
      <c:valAx>
        <c:axId val="251512704"/>
        <c:scaling>
          <c:orientation val="minMax"/>
          <c:max val="10"/>
          <c:min val="-25"/>
        </c:scaling>
        <c:delete val="0"/>
        <c:axPos val="r"/>
        <c:numFmt formatCode="General" sourceLinked="1"/>
        <c:majorTickMark val="out"/>
        <c:minorTickMark val="none"/>
        <c:tickLblPos val="nextTo"/>
        <c:crossAx val="251514240"/>
        <c:crosses val="max"/>
        <c:crossBetween val="midCat"/>
      </c:valAx>
      <c:valAx>
        <c:axId val="251514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151270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tx>
            <c:strRef>
              <c:f>huascaran!$S$4</c:f>
              <c:strCache>
                <c:ptCount val="1"/>
                <c:pt idx="0">
                  <c:v>core1</c:v>
                </c:pt>
              </c:strCache>
            </c:strRef>
          </c:tx>
          <c:marker>
            <c:symbol val="none"/>
          </c:marker>
          <c:xVal>
            <c:numRef>
              <c:f>huascaran!$R$5:$R$1202</c:f>
              <c:numCache>
                <c:formatCode>General</c:formatCode>
                <c:ptCount val="1198"/>
                <c:pt idx="0">
                  <c:v>1893.5</c:v>
                </c:pt>
                <c:pt idx="1">
                  <c:v>1893.5830000000001</c:v>
                </c:pt>
                <c:pt idx="2">
                  <c:v>1893.6669999999999</c:v>
                </c:pt>
                <c:pt idx="3">
                  <c:v>1893.75</c:v>
                </c:pt>
                <c:pt idx="4">
                  <c:v>1893.8330000000001</c:v>
                </c:pt>
                <c:pt idx="5">
                  <c:v>1893.9169999999999</c:v>
                </c:pt>
                <c:pt idx="6">
                  <c:v>1894</c:v>
                </c:pt>
                <c:pt idx="7">
                  <c:v>1894.0830000000001</c:v>
                </c:pt>
                <c:pt idx="8">
                  <c:v>1894.1669999999999</c:v>
                </c:pt>
                <c:pt idx="9">
                  <c:v>1894.25</c:v>
                </c:pt>
                <c:pt idx="10">
                  <c:v>1894.3330000000001</c:v>
                </c:pt>
                <c:pt idx="11">
                  <c:v>1894.4169999999999</c:v>
                </c:pt>
                <c:pt idx="12">
                  <c:v>1894.5</c:v>
                </c:pt>
                <c:pt idx="13">
                  <c:v>1894.5830000000001</c:v>
                </c:pt>
                <c:pt idx="14">
                  <c:v>1894.6669999999999</c:v>
                </c:pt>
                <c:pt idx="15">
                  <c:v>1894.75</c:v>
                </c:pt>
                <c:pt idx="16">
                  <c:v>1894.8330000000001</c:v>
                </c:pt>
                <c:pt idx="17">
                  <c:v>1894.9169999999999</c:v>
                </c:pt>
                <c:pt idx="18">
                  <c:v>1895</c:v>
                </c:pt>
                <c:pt idx="19">
                  <c:v>1895.0830000000001</c:v>
                </c:pt>
                <c:pt idx="20">
                  <c:v>1895.1669999999999</c:v>
                </c:pt>
                <c:pt idx="21">
                  <c:v>1895.25</c:v>
                </c:pt>
                <c:pt idx="22">
                  <c:v>1895.3330000000001</c:v>
                </c:pt>
                <c:pt idx="23">
                  <c:v>1895.4169999999999</c:v>
                </c:pt>
                <c:pt idx="24">
                  <c:v>1895.5</c:v>
                </c:pt>
                <c:pt idx="25">
                  <c:v>1895.5830000000001</c:v>
                </c:pt>
                <c:pt idx="26">
                  <c:v>1895.6669999999999</c:v>
                </c:pt>
                <c:pt idx="27">
                  <c:v>1895.75</c:v>
                </c:pt>
                <c:pt idx="28">
                  <c:v>1895.8330000000001</c:v>
                </c:pt>
                <c:pt idx="29">
                  <c:v>1895.9169999999999</c:v>
                </c:pt>
                <c:pt idx="30">
                  <c:v>1896</c:v>
                </c:pt>
                <c:pt idx="31">
                  <c:v>1896.0830000000001</c:v>
                </c:pt>
                <c:pt idx="32">
                  <c:v>1896.1669999999999</c:v>
                </c:pt>
                <c:pt idx="33">
                  <c:v>1896.25</c:v>
                </c:pt>
                <c:pt idx="34">
                  <c:v>1896.3330000000001</c:v>
                </c:pt>
                <c:pt idx="35">
                  <c:v>1896.4169999999999</c:v>
                </c:pt>
                <c:pt idx="36">
                  <c:v>1896.5</c:v>
                </c:pt>
                <c:pt idx="37">
                  <c:v>1896.5830000000001</c:v>
                </c:pt>
                <c:pt idx="38">
                  <c:v>1896.6669999999999</c:v>
                </c:pt>
                <c:pt idx="39">
                  <c:v>1896.75</c:v>
                </c:pt>
                <c:pt idx="40">
                  <c:v>1896.8330000000001</c:v>
                </c:pt>
                <c:pt idx="41">
                  <c:v>1896.9169999999999</c:v>
                </c:pt>
                <c:pt idx="42">
                  <c:v>1897</c:v>
                </c:pt>
                <c:pt idx="43">
                  <c:v>1897.0830000000001</c:v>
                </c:pt>
                <c:pt idx="44">
                  <c:v>1897.1669999999999</c:v>
                </c:pt>
                <c:pt idx="45">
                  <c:v>1897.25</c:v>
                </c:pt>
                <c:pt idx="46">
                  <c:v>1897.3330000000001</c:v>
                </c:pt>
                <c:pt idx="47">
                  <c:v>1897.4169999999999</c:v>
                </c:pt>
                <c:pt idx="48">
                  <c:v>1897.5</c:v>
                </c:pt>
                <c:pt idx="49">
                  <c:v>1897.5830000000001</c:v>
                </c:pt>
                <c:pt idx="50">
                  <c:v>1897.6669999999999</c:v>
                </c:pt>
                <c:pt idx="51">
                  <c:v>1897.75</c:v>
                </c:pt>
                <c:pt idx="52">
                  <c:v>1897.8330000000001</c:v>
                </c:pt>
                <c:pt idx="53">
                  <c:v>1897.9169999999999</c:v>
                </c:pt>
                <c:pt idx="54">
                  <c:v>1898</c:v>
                </c:pt>
                <c:pt idx="55">
                  <c:v>1898.0830000000001</c:v>
                </c:pt>
                <c:pt idx="56">
                  <c:v>1898.1669999999999</c:v>
                </c:pt>
                <c:pt idx="57">
                  <c:v>1898.25</c:v>
                </c:pt>
                <c:pt idx="58">
                  <c:v>1898.3330000000001</c:v>
                </c:pt>
                <c:pt idx="59">
                  <c:v>1898.4169999999999</c:v>
                </c:pt>
                <c:pt idx="60">
                  <c:v>1898.5</c:v>
                </c:pt>
                <c:pt idx="61">
                  <c:v>1898.5830000000001</c:v>
                </c:pt>
                <c:pt idx="62">
                  <c:v>1898.6669999999999</c:v>
                </c:pt>
                <c:pt idx="63">
                  <c:v>1898.75</c:v>
                </c:pt>
                <c:pt idx="64">
                  <c:v>1898.8330000000001</c:v>
                </c:pt>
                <c:pt idx="65">
                  <c:v>1898.9169999999999</c:v>
                </c:pt>
                <c:pt idx="66">
                  <c:v>1899</c:v>
                </c:pt>
                <c:pt idx="67">
                  <c:v>1899.0830000000001</c:v>
                </c:pt>
                <c:pt idx="68">
                  <c:v>1899.1669999999999</c:v>
                </c:pt>
                <c:pt idx="69">
                  <c:v>1899.25</c:v>
                </c:pt>
                <c:pt idx="70">
                  <c:v>1899.3330000000001</c:v>
                </c:pt>
                <c:pt idx="71">
                  <c:v>1899.4169999999999</c:v>
                </c:pt>
                <c:pt idx="72">
                  <c:v>1899.5</c:v>
                </c:pt>
                <c:pt idx="73">
                  <c:v>1899.5830000000001</c:v>
                </c:pt>
                <c:pt idx="74">
                  <c:v>1899.6669999999999</c:v>
                </c:pt>
                <c:pt idx="75">
                  <c:v>1899.75</c:v>
                </c:pt>
                <c:pt idx="76">
                  <c:v>1899.8330000000001</c:v>
                </c:pt>
                <c:pt idx="77">
                  <c:v>1899.9169999999999</c:v>
                </c:pt>
                <c:pt idx="78">
                  <c:v>1900</c:v>
                </c:pt>
                <c:pt idx="79">
                  <c:v>1900.0830000000001</c:v>
                </c:pt>
                <c:pt idx="80">
                  <c:v>1900.1669999999999</c:v>
                </c:pt>
                <c:pt idx="81">
                  <c:v>1900.25</c:v>
                </c:pt>
                <c:pt idx="82">
                  <c:v>1900.3330000000001</c:v>
                </c:pt>
                <c:pt idx="83">
                  <c:v>1900.4169999999999</c:v>
                </c:pt>
                <c:pt idx="84">
                  <c:v>1900.5</c:v>
                </c:pt>
                <c:pt idx="85">
                  <c:v>1900.5830000000001</c:v>
                </c:pt>
                <c:pt idx="86">
                  <c:v>1900.6669999999999</c:v>
                </c:pt>
                <c:pt idx="87">
                  <c:v>1900.75</c:v>
                </c:pt>
                <c:pt idx="88">
                  <c:v>1900.8330000000001</c:v>
                </c:pt>
                <c:pt idx="89">
                  <c:v>1900.9169999999999</c:v>
                </c:pt>
                <c:pt idx="90">
                  <c:v>1901</c:v>
                </c:pt>
                <c:pt idx="91">
                  <c:v>1901.0830000000001</c:v>
                </c:pt>
                <c:pt idx="92">
                  <c:v>1901.1669999999999</c:v>
                </c:pt>
                <c:pt idx="93">
                  <c:v>1901.25</c:v>
                </c:pt>
                <c:pt idx="94">
                  <c:v>1901.3330000000001</c:v>
                </c:pt>
                <c:pt idx="95">
                  <c:v>1901.4169999999999</c:v>
                </c:pt>
                <c:pt idx="96">
                  <c:v>1901.5</c:v>
                </c:pt>
                <c:pt idx="97">
                  <c:v>1901.5830000000001</c:v>
                </c:pt>
                <c:pt idx="98">
                  <c:v>1901.6669999999999</c:v>
                </c:pt>
                <c:pt idx="99">
                  <c:v>1901.75</c:v>
                </c:pt>
                <c:pt idx="100">
                  <c:v>1901.8330000000001</c:v>
                </c:pt>
                <c:pt idx="101">
                  <c:v>1901.9169999999999</c:v>
                </c:pt>
                <c:pt idx="102">
                  <c:v>1902</c:v>
                </c:pt>
                <c:pt idx="103">
                  <c:v>1902.0830000000001</c:v>
                </c:pt>
                <c:pt idx="104">
                  <c:v>1902.1669999999999</c:v>
                </c:pt>
                <c:pt idx="105">
                  <c:v>1902.25</c:v>
                </c:pt>
                <c:pt idx="106">
                  <c:v>1902.3330000000001</c:v>
                </c:pt>
                <c:pt idx="107">
                  <c:v>1902.4169999999999</c:v>
                </c:pt>
                <c:pt idx="108">
                  <c:v>1902.5</c:v>
                </c:pt>
                <c:pt idx="109">
                  <c:v>1902.5830000000001</c:v>
                </c:pt>
                <c:pt idx="110">
                  <c:v>1902.6669999999999</c:v>
                </c:pt>
                <c:pt idx="111">
                  <c:v>1902.75</c:v>
                </c:pt>
                <c:pt idx="112">
                  <c:v>1902.8330000000001</c:v>
                </c:pt>
                <c:pt idx="113">
                  <c:v>1902.9169999999999</c:v>
                </c:pt>
                <c:pt idx="114">
                  <c:v>1903</c:v>
                </c:pt>
                <c:pt idx="115">
                  <c:v>1903.0830000000001</c:v>
                </c:pt>
                <c:pt idx="116">
                  <c:v>1903.1669999999999</c:v>
                </c:pt>
                <c:pt idx="117">
                  <c:v>1903.25</c:v>
                </c:pt>
                <c:pt idx="118">
                  <c:v>1903.3330000000001</c:v>
                </c:pt>
                <c:pt idx="119">
                  <c:v>1903.4169999999999</c:v>
                </c:pt>
                <c:pt idx="120">
                  <c:v>1903.5</c:v>
                </c:pt>
                <c:pt idx="121">
                  <c:v>1903.5830000000001</c:v>
                </c:pt>
                <c:pt idx="122">
                  <c:v>1903.6669999999999</c:v>
                </c:pt>
                <c:pt idx="123">
                  <c:v>1903.75</c:v>
                </c:pt>
                <c:pt idx="124">
                  <c:v>1903.8330000000001</c:v>
                </c:pt>
                <c:pt idx="125">
                  <c:v>1903.9169999999999</c:v>
                </c:pt>
                <c:pt idx="126">
                  <c:v>1904</c:v>
                </c:pt>
                <c:pt idx="127">
                  <c:v>1904.0830000000001</c:v>
                </c:pt>
                <c:pt idx="128">
                  <c:v>1904.1669999999999</c:v>
                </c:pt>
                <c:pt idx="129">
                  <c:v>1904.25</c:v>
                </c:pt>
                <c:pt idx="130">
                  <c:v>1904.3330000000001</c:v>
                </c:pt>
                <c:pt idx="131">
                  <c:v>1904.4169999999999</c:v>
                </c:pt>
                <c:pt idx="132">
                  <c:v>1904.5</c:v>
                </c:pt>
                <c:pt idx="133">
                  <c:v>1904.5830000000001</c:v>
                </c:pt>
                <c:pt idx="134">
                  <c:v>1904.6669999999999</c:v>
                </c:pt>
                <c:pt idx="135">
                  <c:v>1904.75</c:v>
                </c:pt>
                <c:pt idx="136">
                  <c:v>1904.8330000000001</c:v>
                </c:pt>
                <c:pt idx="137">
                  <c:v>1904.9169999999999</c:v>
                </c:pt>
                <c:pt idx="138">
                  <c:v>1905</c:v>
                </c:pt>
                <c:pt idx="139">
                  <c:v>1905.0830000000001</c:v>
                </c:pt>
                <c:pt idx="140">
                  <c:v>1905.1669999999999</c:v>
                </c:pt>
                <c:pt idx="141">
                  <c:v>1905.25</c:v>
                </c:pt>
                <c:pt idx="142">
                  <c:v>1905.3330000000001</c:v>
                </c:pt>
                <c:pt idx="143">
                  <c:v>1905.4169999999999</c:v>
                </c:pt>
                <c:pt idx="144">
                  <c:v>1905.5</c:v>
                </c:pt>
                <c:pt idx="145">
                  <c:v>1905.5830000000001</c:v>
                </c:pt>
                <c:pt idx="146">
                  <c:v>1905.6669999999999</c:v>
                </c:pt>
                <c:pt idx="147">
                  <c:v>1905.75</c:v>
                </c:pt>
                <c:pt idx="148">
                  <c:v>1905.8330000000001</c:v>
                </c:pt>
                <c:pt idx="149">
                  <c:v>1905.9169999999999</c:v>
                </c:pt>
                <c:pt idx="150">
                  <c:v>1906</c:v>
                </c:pt>
                <c:pt idx="151">
                  <c:v>1906.0830000000001</c:v>
                </c:pt>
                <c:pt idx="152">
                  <c:v>1906.1669999999999</c:v>
                </c:pt>
                <c:pt idx="153">
                  <c:v>1906.25</c:v>
                </c:pt>
                <c:pt idx="154">
                  <c:v>1906.3330000000001</c:v>
                </c:pt>
                <c:pt idx="155">
                  <c:v>1906.4169999999999</c:v>
                </c:pt>
                <c:pt idx="156">
                  <c:v>1906.5</c:v>
                </c:pt>
                <c:pt idx="157">
                  <c:v>1906.5830000000001</c:v>
                </c:pt>
                <c:pt idx="158">
                  <c:v>1906.6669999999999</c:v>
                </c:pt>
                <c:pt idx="159">
                  <c:v>1906.75</c:v>
                </c:pt>
                <c:pt idx="160">
                  <c:v>1906.8330000000001</c:v>
                </c:pt>
                <c:pt idx="161">
                  <c:v>1906.9169999999999</c:v>
                </c:pt>
                <c:pt idx="162">
                  <c:v>1907</c:v>
                </c:pt>
                <c:pt idx="163">
                  <c:v>1907.0830000000001</c:v>
                </c:pt>
                <c:pt idx="164">
                  <c:v>1907.1669999999999</c:v>
                </c:pt>
                <c:pt idx="165">
                  <c:v>1907.25</c:v>
                </c:pt>
                <c:pt idx="166">
                  <c:v>1907.3330000000001</c:v>
                </c:pt>
                <c:pt idx="167">
                  <c:v>1907.4169999999999</c:v>
                </c:pt>
                <c:pt idx="168">
                  <c:v>1907.5</c:v>
                </c:pt>
                <c:pt idx="169">
                  <c:v>1907.5830000000001</c:v>
                </c:pt>
                <c:pt idx="170">
                  <c:v>1907.6669999999999</c:v>
                </c:pt>
                <c:pt idx="171">
                  <c:v>1907.75</c:v>
                </c:pt>
                <c:pt idx="172">
                  <c:v>1907.8330000000001</c:v>
                </c:pt>
                <c:pt idx="173">
                  <c:v>1907.9169999999999</c:v>
                </c:pt>
                <c:pt idx="174">
                  <c:v>1908</c:v>
                </c:pt>
                <c:pt idx="175">
                  <c:v>1908.0830000000001</c:v>
                </c:pt>
                <c:pt idx="176">
                  <c:v>1908.1669999999999</c:v>
                </c:pt>
                <c:pt idx="177">
                  <c:v>1908.25</c:v>
                </c:pt>
                <c:pt idx="178">
                  <c:v>1908.3330000000001</c:v>
                </c:pt>
                <c:pt idx="179">
                  <c:v>1908.4169999999999</c:v>
                </c:pt>
                <c:pt idx="180">
                  <c:v>1908.5</c:v>
                </c:pt>
                <c:pt idx="181">
                  <c:v>1908.5830000000001</c:v>
                </c:pt>
                <c:pt idx="182">
                  <c:v>1908.6669999999999</c:v>
                </c:pt>
                <c:pt idx="183">
                  <c:v>1908.75</c:v>
                </c:pt>
                <c:pt idx="184">
                  <c:v>1908.8330000000001</c:v>
                </c:pt>
                <c:pt idx="185">
                  <c:v>1908.9169999999999</c:v>
                </c:pt>
                <c:pt idx="186">
                  <c:v>1909</c:v>
                </c:pt>
                <c:pt idx="187">
                  <c:v>1909.0830000000001</c:v>
                </c:pt>
                <c:pt idx="188">
                  <c:v>1909.1669999999999</c:v>
                </c:pt>
                <c:pt idx="189">
                  <c:v>1909.25</c:v>
                </c:pt>
                <c:pt idx="190">
                  <c:v>1909.3330000000001</c:v>
                </c:pt>
                <c:pt idx="191">
                  <c:v>1909.4169999999999</c:v>
                </c:pt>
                <c:pt idx="192">
                  <c:v>1909.5</c:v>
                </c:pt>
                <c:pt idx="193">
                  <c:v>1909.5830000000001</c:v>
                </c:pt>
                <c:pt idx="194">
                  <c:v>1909.6669999999999</c:v>
                </c:pt>
                <c:pt idx="195">
                  <c:v>1909.75</c:v>
                </c:pt>
                <c:pt idx="196">
                  <c:v>1909.8330000000001</c:v>
                </c:pt>
                <c:pt idx="197">
                  <c:v>1909.9169999999999</c:v>
                </c:pt>
                <c:pt idx="198">
                  <c:v>1910</c:v>
                </c:pt>
                <c:pt idx="199">
                  <c:v>1910.0830000000001</c:v>
                </c:pt>
                <c:pt idx="200">
                  <c:v>1910.1669999999999</c:v>
                </c:pt>
                <c:pt idx="201">
                  <c:v>1910.25</c:v>
                </c:pt>
                <c:pt idx="202">
                  <c:v>1910.3330000000001</c:v>
                </c:pt>
                <c:pt idx="203">
                  <c:v>1910.4169999999999</c:v>
                </c:pt>
                <c:pt idx="204">
                  <c:v>1910.5</c:v>
                </c:pt>
                <c:pt idx="205">
                  <c:v>1910.5830000000001</c:v>
                </c:pt>
                <c:pt idx="206">
                  <c:v>1910.6669999999999</c:v>
                </c:pt>
                <c:pt idx="207">
                  <c:v>1910.75</c:v>
                </c:pt>
                <c:pt idx="208">
                  <c:v>1910.8330000000001</c:v>
                </c:pt>
                <c:pt idx="209">
                  <c:v>1910.9169999999999</c:v>
                </c:pt>
                <c:pt idx="210">
                  <c:v>1911</c:v>
                </c:pt>
                <c:pt idx="211">
                  <c:v>1911.0830000000001</c:v>
                </c:pt>
                <c:pt idx="212">
                  <c:v>1911.1669999999999</c:v>
                </c:pt>
                <c:pt idx="213">
                  <c:v>1911.25</c:v>
                </c:pt>
                <c:pt idx="214">
                  <c:v>1911.3330000000001</c:v>
                </c:pt>
                <c:pt idx="215">
                  <c:v>1911.4169999999999</c:v>
                </c:pt>
                <c:pt idx="216">
                  <c:v>1911.5</c:v>
                </c:pt>
                <c:pt idx="217">
                  <c:v>1911.5830000000001</c:v>
                </c:pt>
                <c:pt idx="218">
                  <c:v>1911.6669999999999</c:v>
                </c:pt>
                <c:pt idx="219">
                  <c:v>1911.75</c:v>
                </c:pt>
                <c:pt idx="220">
                  <c:v>1911.8330000000001</c:v>
                </c:pt>
                <c:pt idx="221">
                  <c:v>1911.9169999999999</c:v>
                </c:pt>
                <c:pt idx="222">
                  <c:v>1912</c:v>
                </c:pt>
                <c:pt idx="223">
                  <c:v>1912.0830000000001</c:v>
                </c:pt>
                <c:pt idx="224">
                  <c:v>1912.1669999999999</c:v>
                </c:pt>
                <c:pt idx="225">
                  <c:v>1912.25</c:v>
                </c:pt>
                <c:pt idx="226">
                  <c:v>1912.3330000000001</c:v>
                </c:pt>
                <c:pt idx="227">
                  <c:v>1912.4169999999999</c:v>
                </c:pt>
                <c:pt idx="228">
                  <c:v>1912.5</c:v>
                </c:pt>
                <c:pt idx="229">
                  <c:v>1912.5830000000001</c:v>
                </c:pt>
                <c:pt idx="230">
                  <c:v>1912.6669999999999</c:v>
                </c:pt>
                <c:pt idx="231">
                  <c:v>1912.75</c:v>
                </c:pt>
                <c:pt idx="232">
                  <c:v>1912.8330000000001</c:v>
                </c:pt>
                <c:pt idx="233">
                  <c:v>1912.9169999999999</c:v>
                </c:pt>
                <c:pt idx="234">
                  <c:v>1913</c:v>
                </c:pt>
                <c:pt idx="235">
                  <c:v>1913.0830000000001</c:v>
                </c:pt>
                <c:pt idx="236">
                  <c:v>1913.1669999999999</c:v>
                </c:pt>
                <c:pt idx="237">
                  <c:v>1913.25</c:v>
                </c:pt>
                <c:pt idx="238">
                  <c:v>1913.3330000000001</c:v>
                </c:pt>
                <c:pt idx="239">
                  <c:v>1913.4169999999999</c:v>
                </c:pt>
                <c:pt idx="240">
                  <c:v>1913.5</c:v>
                </c:pt>
                <c:pt idx="241">
                  <c:v>1913.5830000000001</c:v>
                </c:pt>
                <c:pt idx="242">
                  <c:v>1913.6669999999999</c:v>
                </c:pt>
                <c:pt idx="243">
                  <c:v>1913.75</c:v>
                </c:pt>
                <c:pt idx="244">
                  <c:v>1913.8330000000001</c:v>
                </c:pt>
                <c:pt idx="245">
                  <c:v>1913.9169999999999</c:v>
                </c:pt>
                <c:pt idx="246">
                  <c:v>1914</c:v>
                </c:pt>
                <c:pt idx="247">
                  <c:v>1914.0830000000001</c:v>
                </c:pt>
                <c:pt idx="248">
                  <c:v>1914.1669999999999</c:v>
                </c:pt>
                <c:pt idx="249">
                  <c:v>1914.25</c:v>
                </c:pt>
                <c:pt idx="250">
                  <c:v>1914.3330000000001</c:v>
                </c:pt>
                <c:pt idx="251">
                  <c:v>1914.4169999999999</c:v>
                </c:pt>
                <c:pt idx="252">
                  <c:v>1914.5</c:v>
                </c:pt>
                <c:pt idx="253">
                  <c:v>1914.5830000000001</c:v>
                </c:pt>
                <c:pt idx="254">
                  <c:v>1914.6669999999999</c:v>
                </c:pt>
                <c:pt idx="255">
                  <c:v>1914.75</c:v>
                </c:pt>
                <c:pt idx="256">
                  <c:v>1914.8330000000001</c:v>
                </c:pt>
                <c:pt idx="257">
                  <c:v>1914.9169999999999</c:v>
                </c:pt>
                <c:pt idx="258">
                  <c:v>1915</c:v>
                </c:pt>
                <c:pt idx="259">
                  <c:v>1915.0830000000001</c:v>
                </c:pt>
                <c:pt idx="260">
                  <c:v>1915.1669999999999</c:v>
                </c:pt>
                <c:pt idx="261">
                  <c:v>1915.25</c:v>
                </c:pt>
                <c:pt idx="262">
                  <c:v>1915.3330000000001</c:v>
                </c:pt>
                <c:pt idx="263">
                  <c:v>1915.4169999999999</c:v>
                </c:pt>
                <c:pt idx="264">
                  <c:v>1915.5</c:v>
                </c:pt>
                <c:pt idx="265">
                  <c:v>1915.5830000000001</c:v>
                </c:pt>
                <c:pt idx="266">
                  <c:v>1915.6669999999999</c:v>
                </c:pt>
                <c:pt idx="267">
                  <c:v>1915.75</c:v>
                </c:pt>
                <c:pt idx="268">
                  <c:v>1915.8330000000001</c:v>
                </c:pt>
                <c:pt idx="269">
                  <c:v>1915.9169999999999</c:v>
                </c:pt>
                <c:pt idx="270">
                  <c:v>1916</c:v>
                </c:pt>
                <c:pt idx="271">
                  <c:v>1916.0830000000001</c:v>
                </c:pt>
                <c:pt idx="272">
                  <c:v>1916.1669999999999</c:v>
                </c:pt>
                <c:pt idx="273">
                  <c:v>1916.25</c:v>
                </c:pt>
                <c:pt idx="274">
                  <c:v>1916.3330000000001</c:v>
                </c:pt>
                <c:pt idx="275">
                  <c:v>1916.4169999999999</c:v>
                </c:pt>
                <c:pt idx="276">
                  <c:v>1916.5</c:v>
                </c:pt>
                <c:pt idx="277">
                  <c:v>1916.5830000000001</c:v>
                </c:pt>
                <c:pt idx="278">
                  <c:v>1916.6669999999999</c:v>
                </c:pt>
                <c:pt idx="279">
                  <c:v>1916.75</c:v>
                </c:pt>
                <c:pt idx="280">
                  <c:v>1916.8330000000001</c:v>
                </c:pt>
                <c:pt idx="281">
                  <c:v>1916.9169999999999</c:v>
                </c:pt>
                <c:pt idx="282">
                  <c:v>1917</c:v>
                </c:pt>
                <c:pt idx="283">
                  <c:v>1917.0830000000001</c:v>
                </c:pt>
                <c:pt idx="284">
                  <c:v>1917.1669999999999</c:v>
                </c:pt>
                <c:pt idx="285">
                  <c:v>1917.25</c:v>
                </c:pt>
                <c:pt idx="286">
                  <c:v>1917.3330000000001</c:v>
                </c:pt>
                <c:pt idx="287">
                  <c:v>1917.4169999999999</c:v>
                </c:pt>
                <c:pt idx="288">
                  <c:v>1917.5</c:v>
                </c:pt>
                <c:pt idx="289">
                  <c:v>1917.5830000000001</c:v>
                </c:pt>
                <c:pt idx="290">
                  <c:v>1917.6669999999999</c:v>
                </c:pt>
                <c:pt idx="291">
                  <c:v>1917.75</c:v>
                </c:pt>
                <c:pt idx="292">
                  <c:v>1917.8330000000001</c:v>
                </c:pt>
                <c:pt idx="293">
                  <c:v>1917.9169999999999</c:v>
                </c:pt>
                <c:pt idx="294">
                  <c:v>1918</c:v>
                </c:pt>
                <c:pt idx="295">
                  <c:v>1918.0830000000001</c:v>
                </c:pt>
                <c:pt idx="296">
                  <c:v>1918.1669999999999</c:v>
                </c:pt>
                <c:pt idx="297">
                  <c:v>1918.25</c:v>
                </c:pt>
                <c:pt idx="298">
                  <c:v>1918.3330000000001</c:v>
                </c:pt>
                <c:pt idx="299">
                  <c:v>1918.4169999999999</c:v>
                </c:pt>
                <c:pt idx="300">
                  <c:v>1918.5</c:v>
                </c:pt>
                <c:pt idx="301">
                  <c:v>1918.5830000000001</c:v>
                </c:pt>
                <c:pt idx="302">
                  <c:v>1918.6669999999999</c:v>
                </c:pt>
                <c:pt idx="303">
                  <c:v>1918.75</c:v>
                </c:pt>
                <c:pt idx="304">
                  <c:v>1918.8330000000001</c:v>
                </c:pt>
                <c:pt idx="305">
                  <c:v>1918.9169999999999</c:v>
                </c:pt>
                <c:pt idx="306">
                  <c:v>1919</c:v>
                </c:pt>
                <c:pt idx="307">
                  <c:v>1919.0830000000001</c:v>
                </c:pt>
                <c:pt idx="308">
                  <c:v>1919.1669999999999</c:v>
                </c:pt>
                <c:pt idx="309">
                  <c:v>1919.25</c:v>
                </c:pt>
                <c:pt idx="310">
                  <c:v>1919.3330000000001</c:v>
                </c:pt>
                <c:pt idx="311">
                  <c:v>1919.4169999999999</c:v>
                </c:pt>
                <c:pt idx="312">
                  <c:v>1919.5</c:v>
                </c:pt>
                <c:pt idx="313">
                  <c:v>1919.5830000000001</c:v>
                </c:pt>
                <c:pt idx="314">
                  <c:v>1919.6669999999999</c:v>
                </c:pt>
                <c:pt idx="315">
                  <c:v>1919.75</c:v>
                </c:pt>
                <c:pt idx="316">
                  <c:v>1919.8330000000001</c:v>
                </c:pt>
                <c:pt idx="317">
                  <c:v>1919.9169999999999</c:v>
                </c:pt>
                <c:pt idx="318">
                  <c:v>1920</c:v>
                </c:pt>
                <c:pt idx="319">
                  <c:v>1920.0830000000001</c:v>
                </c:pt>
                <c:pt idx="320">
                  <c:v>1920.1669999999999</c:v>
                </c:pt>
                <c:pt idx="321">
                  <c:v>1920.25</c:v>
                </c:pt>
                <c:pt idx="322">
                  <c:v>1920.3330000000001</c:v>
                </c:pt>
                <c:pt idx="323">
                  <c:v>1920.4169999999999</c:v>
                </c:pt>
                <c:pt idx="324">
                  <c:v>1920.5</c:v>
                </c:pt>
                <c:pt idx="325">
                  <c:v>1920.5830000000001</c:v>
                </c:pt>
                <c:pt idx="326">
                  <c:v>1920.6669999999999</c:v>
                </c:pt>
                <c:pt idx="327">
                  <c:v>1920.75</c:v>
                </c:pt>
                <c:pt idx="328">
                  <c:v>1920.8330000000001</c:v>
                </c:pt>
                <c:pt idx="329">
                  <c:v>1920.9169999999999</c:v>
                </c:pt>
                <c:pt idx="330">
                  <c:v>1921</c:v>
                </c:pt>
                <c:pt idx="331">
                  <c:v>1921.0830000000001</c:v>
                </c:pt>
                <c:pt idx="332">
                  <c:v>1921.1669999999999</c:v>
                </c:pt>
                <c:pt idx="333">
                  <c:v>1921.25</c:v>
                </c:pt>
                <c:pt idx="334">
                  <c:v>1921.3330000000001</c:v>
                </c:pt>
                <c:pt idx="335">
                  <c:v>1921.4169999999999</c:v>
                </c:pt>
                <c:pt idx="336">
                  <c:v>1921.5</c:v>
                </c:pt>
                <c:pt idx="337">
                  <c:v>1921.5830000000001</c:v>
                </c:pt>
                <c:pt idx="338">
                  <c:v>1921.6669999999999</c:v>
                </c:pt>
                <c:pt idx="339">
                  <c:v>1921.75</c:v>
                </c:pt>
                <c:pt idx="340">
                  <c:v>1921.8330000000001</c:v>
                </c:pt>
                <c:pt idx="341">
                  <c:v>1921.9169999999999</c:v>
                </c:pt>
                <c:pt idx="342">
                  <c:v>1922</c:v>
                </c:pt>
                <c:pt idx="343">
                  <c:v>1922.0830000000001</c:v>
                </c:pt>
                <c:pt idx="344">
                  <c:v>1922.1669999999999</c:v>
                </c:pt>
                <c:pt idx="345">
                  <c:v>1922.25</c:v>
                </c:pt>
                <c:pt idx="346">
                  <c:v>1922.3330000000001</c:v>
                </c:pt>
                <c:pt idx="347">
                  <c:v>1922.4169999999999</c:v>
                </c:pt>
                <c:pt idx="348">
                  <c:v>1922.5</c:v>
                </c:pt>
                <c:pt idx="349">
                  <c:v>1922.5830000000001</c:v>
                </c:pt>
                <c:pt idx="350">
                  <c:v>1922.6669999999999</c:v>
                </c:pt>
                <c:pt idx="351">
                  <c:v>1922.75</c:v>
                </c:pt>
                <c:pt idx="352">
                  <c:v>1922.8330000000001</c:v>
                </c:pt>
                <c:pt idx="353">
                  <c:v>1922.9169999999999</c:v>
                </c:pt>
                <c:pt idx="354">
                  <c:v>1923</c:v>
                </c:pt>
                <c:pt idx="355">
                  <c:v>1923.0830000000001</c:v>
                </c:pt>
                <c:pt idx="356">
                  <c:v>1923.1669999999999</c:v>
                </c:pt>
                <c:pt idx="357">
                  <c:v>1923.25</c:v>
                </c:pt>
                <c:pt idx="358">
                  <c:v>1923.3330000000001</c:v>
                </c:pt>
                <c:pt idx="359">
                  <c:v>1923.4169999999999</c:v>
                </c:pt>
                <c:pt idx="360">
                  <c:v>1923.5</c:v>
                </c:pt>
                <c:pt idx="361">
                  <c:v>1923.5830000000001</c:v>
                </c:pt>
                <c:pt idx="362">
                  <c:v>1923.6669999999999</c:v>
                </c:pt>
                <c:pt idx="363">
                  <c:v>1923.75</c:v>
                </c:pt>
                <c:pt idx="364">
                  <c:v>1923.8330000000001</c:v>
                </c:pt>
                <c:pt idx="365">
                  <c:v>1923.9169999999999</c:v>
                </c:pt>
                <c:pt idx="366">
                  <c:v>1924</c:v>
                </c:pt>
                <c:pt idx="367">
                  <c:v>1924.0830000000001</c:v>
                </c:pt>
                <c:pt idx="368">
                  <c:v>1924.1669999999999</c:v>
                </c:pt>
                <c:pt idx="369">
                  <c:v>1924.25</c:v>
                </c:pt>
                <c:pt idx="370">
                  <c:v>1924.3330000000001</c:v>
                </c:pt>
                <c:pt idx="371">
                  <c:v>1924.4169999999999</c:v>
                </c:pt>
                <c:pt idx="372">
                  <c:v>1924.5</c:v>
                </c:pt>
                <c:pt idx="373">
                  <c:v>1924.5830000000001</c:v>
                </c:pt>
                <c:pt idx="374">
                  <c:v>1924.6669999999999</c:v>
                </c:pt>
                <c:pt idx="375">
                  <c:v>1924.75</c:v>
                </c:pt>
                <c:pt idx="376">
                  <c:v>1924.8330000000001</c:v>
                </c:pt>
                <c:pt idx="377">
                  <c:v>1924.9169999999999</c:v>
                </c:pt>
                <c:pt idx="378">
                  <c:v>1925</c:v>
                </c:pt>
                <c:pt idx="379">
                  <c:v>1925.0830000000001</c:v>
                </c:pt>
                <c:pt idx="380">
                  <c:v>1925.1669999999999</c:v>
                </c:pt>
                <c:pt idx="381">
                  <c:v>1925.25</c:v>
                </c:pt>
                <c:pt idx="382">
                  <c:v>1925.3330000000001</c:v>
                </c:pt>
                <c:pt idx="383">
                  <c:v>1925.4169999999999</c:v>
                </c:pt>
                <c:pt idx="384">
                  <c:v>1925.5</c:v>
                </c:pt>
                <c:pt idx="385">
                  <c:v>1925.5830000000001</c:v>
                </c:pt>
                <c:pt idx="386">
                  <c:v>1925.6669999999999</c:v>
                </c:pt>
                <c:pt idx="387">
                  <c:v>1925.75</c:v>
                </c:pt>
                <c:pt idx="388">
                  <c:v>1925.8330000000001</c:v>
                </c:pt>
                <c:pt idx="389">
                  <c:v>1925.9169999999999</c:v>
                </c:pt>
                <c:pt idx="390">
                  <c:v>1926</c:v>
                </c:pt>
                <c:pt idx="391">
                  <c:v>1926.0830000000001</c:v>
                </c:pt>
                <c:pt idx="392">
                  <c:v>1926.1669999999999</c:v>
                </c:pt>
                <c:pt idx="393">
                  <c:v>1926.25</c:v>
                </c:pt>
                <c:pt idx="394">
                  <c:v>1926.3330000000001</c:v>
                </c:pt>
                <c:pt idx="395">
                  <c:v>1926.4169999999999</c:v>
                </c:pt>
                <c:pt idx="396">
                  <c:v>1926.5</c:v>
                </c:pt>
                <c:pt idx="397">
                  <c:v>1926.5830000000001</c:v>
                </c:pt>
                <c:pt idx="398">
                  <c:v>1926.6669999999999</c:v>
                </c:pt>
                <c:pt idx="399">
                  <c:v>1926.75</c:v>
                </c:pt>
                <c:pt idx="400">
                  <c:v>1926.8330000000001</c:v>
                </c:pt>
                <c:pt idx="401">
                  <c:v>1926.9169999999999</c:v>
                </c:pt>
                <c:pt idx="402">
                  <c:v>1927</c:v>
                </c:pt>
                <c:pt idx="403">
                  <c:v>1927.0830000000001</c:v>
                </c:pt>
                <c:pt idx="404">
                  <c:v>1927.1669999999999</c:v>
                </c:pt>
                <c:pt idx="405">
                  <c:v>1927.25</c:v>
                </c:pt>
                <c:pt idx="406">
                  <c:v>1927.3330000000001</c:v>
                </c:pt>
                <c:pt idx="407">
                  <c:v>1927.4169999999999</c:v>
                </c:pt>
                <c:pt idx="408">
                  <c:v>1927.5</c:v>
                </c:pt>
                <c:pt idx="409">
                  <c:v>1927.5830000000001</c:v>
                </c:pt>
                <c:pt idx="410">
                  <c:v>1927.6669999999999</c:v>
                </c:pt>
                <c:pt idx="411">
                  <c:v>1927.75</c:v>
                </c:pt>
                <c:pt idx="412">
                  <c:v>1927.8330000000001</c:v>
                </c:pt>
                <c:pt idx="413">
                  <c:v>1927.9169999999999</c:v>
                </c:pt>
                <c:pt idx="414">
                  <c:v>1928</c:v>
                </c:pt>
                <c:pt idx="415">
                  <c:v>1928.0830000000001</c:v>
                </c:pt>
                <c:pt idx="416">
                  <c:v>1928.1669999999999</c:v>
                </c:pt>
                <c:pt idx="417">
                  <c:v>1928.25</c:v>
                </c:pt>
                <c:pt idx="418">
                  <c:v>1928.3330000000001</c:v>
                </c:pt>
                <c:pt idx="419">
                  <c:v>1928.4169999999999</c:v>
                </c:pt>
                <c:pt idx="420">
                  <c:v>1928.5</c:v>
                </c:pt>
                <c:pt idx="421">
                  <c:v>1928.5830000000001</c:v>
                </c:pt>
                <c:pt idx="422">
                  <c:v>1928.6669999999999</c:v>
                </c:pt>
                <c:pt idx="423">
                  <c:v>1928.75</c:v>
                </c:pt>
                <c:pt idx="424">
                  <c:v>1928.8330000000001</c:v>
                </c:pt>
                <c:pt idx="425">
                  <c:v>1928.9169999999999</c:v>
                </c:pt>
                <c:pt idx="426">
                  <c:v>1929</c:v>
                </c:pt>
                <c:pt idx="427">
                  <c:v>1929.0830000000001</c:v>
                </c:pt>
                <c:pt idx="428">
                  <c:v>1929.1669999999999</c:v>
                </c:pt>
                <c:pt idx="429">
                  <c:v>1929.25</c:v>
                </c:pt>
                <c:pt idx="430">
                  <c:v>1929.3330000000001</c:v>
                </c:pt>
                <c:pt idx="431">
                  <c:v>1929.4169999999999</c:v>
                </c:pt>
                <c:pt idx="432">
                  <c:v>1929.5</c:v>
                </c:pt>
                <c:pt idx="433">
                  <c:v>1929.5830000000001</c:v>
                </c:pt>
                <c:pt idx="434">
                  <c:v>1929.6669999999999</c:v>
                </c:pt>
                <c:pt idx="435">
                  <c:v>1929.75</c:v>
                </c:pt>
                <c:pt idx="436">
                  <c:v>1929.8330000000001</c:v>
                </c:pt>
                <c:pt idx="437">
                  <c:v>1929.9169999999999</c:v>
                </c:pt>
                <c:pt idx="438">
                  <c:v>1930</c:v>
                </c:pt>
                <c:pt idx="439">
                  <c:v>1930.0830000000001</c:v>
                </c:pt>
                <c:pt idx="440">
                  <c:v>1930.1669999999999</c:v>
                </c:pt>
                <c:pt idx="441">
                  <c:v>1930.25</c:v>
                </c:pt>
                <c:pt idx="442">
                  <c:v>1930.3330000000001</c:v>
                </c:pt>
                <c:pt idx="443">
                  <c:v>1930.4169999999999</c:v>
                </c:pt>
                <c:pt idx="444">
                  <c:v>1930.5</c:v>
                </c:pt>
                <c:pt idx="445">
                  <c:v>1930.5830000000001</c:v>
                </c:pt>
                <c:pt idx="446">
                  <c:v>1930.6669999999999</c:v>
                </c:pt>
                <c:pt idx="447">
                  <c:v>1930.75</c:v>
                </c:pt>
                <c:pt idx="448">
                  <c:v>1930.8330000000001</c:v>
                </c:pt>
                <c:pt idx="449">
                  <c:v>1930.9169999999999</c:v>
                </c:pt>
                <c:pt idx="450">
                  <c:v>1931</c:v>
                </c:pt>
                <c:pt idx="451">
                  <c:v>1931.0830000000001</c:v>
                </c:pt>
                <c:pt idx="452">
                  <c:v>1931.1669999999999</c:v>
                </c:pt>
                <c:pt idx="453">
                  <c:v>1931.25</c:v>
                </c:pt>
                <c:pt idx="454">
                  <c:v>1931.3330000000001</c:v>
                </c:pt>
                <c:pt idx="455">
                  <c:v>1931.4169999999999</c:v>
                </c:pt>
                <c:pt idx="456">
                  <c:v>1931.5</c:v>
                </c:pt>
                <c:pt idx="457">
                  <c:v>1931.5830000000001</c:v>
                </c:pt>
                <c:pt idx="458">
                  <c:v>1931.6669999999999</c:v>
                </c:pt>
                <c:pt idx="459">
                  <c:v>1931.75</c:v>
                </c:pt>
                <c:pt idx="460">
                  <c:v>1931.8330000000001</c:v>
                </c:pt>
                <c:pt idx="461">
                  <c:v>1931.9169999999999</c:v>
                </c:pt>
                <c:pt idx="462">
                  <c:v>1932</c:v>
                </c:pt>
                <c:pt idx="463">
                  <c:v>1932.0830000000001</c:v>
                </c:pt>
                <c:pt idx="464">
                  <c:v>1932.1669999999999</c:v>
                </c:pt>
                <c:pt idx="465">
                  <c:v>1932.25</c:v>
                </c:pt>
                <c:pt idx="466">
                  <c:v>1932.3330000000001</c:v>
                </c:pt>
                <c:pt idx="467">
                  <c:v>1932.4169999999999</c:v>
                </c:pt>
                <c:pt idx="468">
                  <c:v>1932.5</c:v>
                </c:pt>
                <c:pt idx="469">
                  <c:v>1932.5830000000001</c:v>
                </c:pt>
                <c:pt idx="470">
                  <c:v>1932.6669999999999</c:v>
                </c:pt>
                <c:pt idx="471">
                  <c:v>1932.75</c:v>
                </c:pt>
                <c:pt idx="472">
                  <c:v>1932.8330000000001</c:v>
                </c:pt>
                <c:pt idx="473">
                  <c:v>1932.9169999999999</c:v>
                </c:pt>
                <c:pt idx="474">
                  <c:v>1933</c:v>
                </c:pt>
                <c:pt idx="475">
                  <c:v>1933.0830000000001</c:v>
                </c:pt>
                <c:pt idx="476">
                  <c:v>1933.1669999999999</c:v>
                </c:pt>
                <c:pt idx="477">
                  <c:v>1933.25</c:v>
                </c:pt>
                <c:pt idx="478">
                  <c:v>1933.3330000000001</c:v>
                </c:pt>
                <c:pt idx="479">
                  <c:v>1933.4169999999999</c:v>
                </c:pt>
                <c:pt idx="480">
                  <c:v>1933.5</c:v>
                </c:pt>
                <c:pt idx="481">
                  <c:v>1933.5830000000001</c:v>
                </c:pt>
                <c:pt idx="482">
                  <c:v>1933.6669999999999</c:v>
                </c:pt>
                <c:pt idx="483">
                  <c:v>1933.75</c:v>
                </c:pt>
                <c:pt idx="484">
                  <c:v>1933.8330000000001</c:v>
                </c:pt>
                <c:pt idx="485">
                  <c:v>1933.9169999999999</c:v>
                </c:pt>
                <c:pt idx="486">
                  <c:v>1934</c:v>
                </c:pt>
                <c:pt idx="487">
                  <c:v>1934.0830000000001</c:v>
                </c:pt>
                <c:pt idx="488">
                  <c:v>1934.1669999999999</c:v>
                </c:pt>
                <c:pt idx="489">
                  <c:v>1934.25</c:v>
                </c:pt>
                <c:pt idx="490">
                  <c:v>1934.3330000000001</c:v>
                </c:pt>
                <c:pt idx="491">
                  <c:v>1934.4169999999999</c:v>
                </c:pt>
                <c:pt idx="492">
                  <c:v>1934.5</c:v>
                </c:pt>
                <c:pt idx="493">
                  <c:v>1934.5830000000001</c:v>
                </c:pt>
                <c:pt idx="494">
                  <c:v>1934.6669999999999</c:v>
                </c:pt>
                <c:pt idx="495">
                  <c:v>1934.75</c:v>
                </c:pt>
                <c:pt idx="496">
                  <c:v>1934.8330000000001</c:v>
                </c:pt>
                <c:pt idx="497">
                  <c:v>1934.9169999999999</c:v>
                </c:pt>
                <c:pt idx="498">
                  <c:v>1935</c:v>
                </c:pt>
                <c:pt idx="499">
                  <c:v>1935.0830000000001</c:v>
                </c:pt>
                <c:pt idx="500">
                  <c:v>1935.1669999999999</c:v>
                </c:pt>
                <c:pt idx="501">
                  <c:v>1935.25</c:v>
                </c:pt>
                <c:pt idx="502">
                  <c:v>1935.3330000000001</c:v>
                </c:pt>
                <c:pt idx="503">
                  <c:v>1935.4169999999999</c:v>
                </c:pt>
                <c:pt idx="504">
                  <c:v>1935.5</c:v>
                </c:pt>
                <c:pt idx="505">
                  <c:v>1935.5830000000001</c:v>
                </c:pt>
                <c:pt idx="506">
                  <c:v>1935.6669999999999</c:v>
                </c:pt>
                <c:pt idx="507">
                  <c:v>1935.75</c:v>
                </c:pt>
                <c:pt idx="508">
                  <c:v>1935.8330000000001</c:v>
                </c:pt>
                <c:pt idx="509">
                  <c:v>1935.9169999999999</c:v>
                </c:pt>
                <c:pt idx="510">
                  <c:v>1936</c:v>
                </c:pt>
                <c:pt idx="511">
                  <c:v>1936.0830000000001</c:v>
                </c:pt>
                <c:pt idx="512">
                  <c:v>1936.1669999999999</c:v>
                </c:pt>
                <c:pt idx="513">
                  <c:v>1936.25</c:v>
                </c:pt>
                <c:pt idx="514">
                  <c:v>1936.3330000000001</c:v>
                </c:pt>
                <c:pt idx="515">
                  <c:v>1936.4169999999999</c:v>
                </c:pt>
                <c:pt idx="516">
                  <c:v>1936.5</c:v>
                </c:pt>
                <c:pt idx="517">
                  <c:v>1936.5830000000001</c:v>
                </c:pt>
                <c:pt idx="518">
                  <c:v>1936.6669999999999</c:v>
                </c:pt>
                <c:pt idx="519">
                  <c:v>1936.75</c:v>
                </c:pt>
                <c:pt idx="520">
                  <c:v>1936.8330000000001</c:v>
                </c:pt>
                <c:pt idx="521">
                  <c:v>1936.9169999999999</c:v>
                </c:pt>
                <c:pt idx="522">
                  <c:v>1937</c:v>
                </c:pt>
                <c:pt idx="523">
                  <c:v>1937.0830000000001</c:v>
                </c:pt>
                <c:pt idx="524">
                  <c:v>1937.1669999999999</c:v>
                </c:pt>
                <c:pt idx="525">
                  <c:v>1937.25</c:v>
                </c:pt>
                <c:pt idx="526">
                  <c:v>1937.3330000000001</c:v>
                </c:pt>
                <c:pt idx="527">
                  <c:v>1937.4169999999999</c:v>
                </c:pt>
                <c:pt idx="528">
                  <c:v>1937.5</c:v>
                </c:pt>
                <c:pt idx="529">
                  <c:v>1937.5830000000001</c:v>
                </c:pt>
                <c:pt idx="530">
                  <c:v>1937.6669999999999</c:v>
                </c:pt>
                <c:pt idx="531">
                  <c:v>1937.75</c:v>
                </c:pt>
                <c:pt idx="532">
                  <c:v>1937.8330000000001</c:v>
                </c:pt>
                <c:pt idx="533">
                  <c:v>1937.9169999999999</c:v>
                </c:pt>
                <c:pt idx="534">
                  <c:v>1938</c:v>
                </c:pt>
                <c:pt idx="535">
                  <c:v>1938.0830000000001</c:v>
                </c:pt>
                <c:pt idx="536">
                  <c:v>1938.1669999999999</c:v>
                </c:pt>
                <c:pt idx="537">
                  <c:v>1938.25</c:v>
                </c:pt>
                <c:pt idx="538">
                  <c:v>1938.3330000000001</c:v>
                </c:pt>
                <c:pt idx="539">
                  <c:v>1938.4169999999999</c:v>
                </c:pt>
                <c:pt idx="540">
                  <c:v>1938.5</c:v>
                </c:pt>
                <c:pt idx="541">
                  <c:v>1938.5830000000001</c:v>
                </c:pt>
                <c:pt idx="542">
                  <c:v>1938.6669999999999</c:v>
                </c:pt>
                <c:pt idx="543">
                  <c:v>1938.75</c:v>
                </c:pt>
                <c:pt idx="544">
                  <c:v>1938.8330000000001</c:v>
                </c:pt>
                <c:pt idx="545">
                  <c:v>1938.9169999999999</c:v>
                </c:pt>
                <c:pt idx="546">
                  <c:v>1939</c:v>
                </c:pt>
                <c:pt idx="547">
                  <c:v>1939.0830000000001</c:v>
                </c:pt>
                <c:pt idx="548">
                  <c:v>1939.1669999999999</c:v>
                </c:pt>
                <c:pt idx="549">
                  <c:v>1939.25</c:v>
                </c:pt>
                <c:pt idx="550">
                  <c:v>1939.3330000000001</c:v>
                </c:pt>
                <c:pt idx="551">
                  <c:v>1939.4169999999999</c:v>
                </c:pt>
                <c:pt idx="552">
                  <c:v>1939.5</c:v>
                </c:pt>
                <c:pt idx="553">
                  <c:v>1939.5830000000001</c:v>
                </c:pt>
                <c:pt idx="554">
                  <c:v>1939.6669999999999</c:v>
                </c:pt>
                <c:pt idx="555">
                  <c:v>1939.75</c:v>
                </c:pt>
                <c:pt idx="556">
                  <c:v>1939.8330000000001</c:v>
                </c:pt>
                <c:pt idx="557">
                  <c:v>1939.9169999999999</c:v>
                </c:pt>
                <c:pt idx="558">
                  <c:v>1940</c:v>
                </c:pt>
                <c:pt idx="559">
                  <c:v>1940.0830000000001</c:v>
                </c:pt>
                <c:pt idx="560">
                  <c:v>1940.1669999999999</c:v>
                </c:pt>
                <c:pt idx="561">
                  <c:v>1940.25</c:v>
                </c:pt>
                <c:pt idx="562">
                  <c:v>1940.3330000000001</c:v>
                </c:pt>
                <c:pt idx="563">
                  <c:v>1940.4169999999999</c:v>
                </c:pt>
                <c:pt idx="564">
                  <c:v>1940.5</c:v>
                </c:pt>
                <c:pt idx="565">
                  <c:v>1940.5830000000001</c:v>
                </c:pt>
                <c:pt idx="566">
                  <c:v>1940.6669999999999</c:v>
                </c:pt>
                <c:pt idx="567">
                  <c:v>1940.75</c:v>
                </c:pt>
                <c:pt idx="568">
                  <c:v>1940.8330000000001</c:v>
                </c:pt>
                <c:pt idx="569">
                  <c:v>1940.9169999999999</c:v>
                </c:pt>
                <c:pt idx="570">
                  <c:v>1941</c:v>
                </c:pt>
                <c:pt idx="571">
                  <c:v>1941.0830000000001</c:v>
                </c:pt>
                <c:pt idx="572">
                  <c:v>1941.1669999999999</c:v>
                </c:pt>
                <c:pt idx="573">
                  <c:v>1941.25</c:v>
                </c:pt>
                <c:pt idx="574">
                  <c:v>1941.3330000000001</c:v>
                </c:pt>
                <c:pt idx="575">
                  <c:v>1941.4169999999999</c:v>
                </c:pt>
                <c:pt idx="576">
                  <c:v>1941.5</c:v>
                </c:pt>
                <c:pt idx="577">
                  <c:v>1941.5830000000001</c:v>
                </c:pt>
                <c:pt idx="578">
                  <c:v>1941.6669999999999</c:v>
                </c:pt>
                <c:pt idx="579">
                  <c:v>1941.75</c:v>
                </c:pt>
                <c:pt idx="580">
                  <c:v>1941.8330000000001</c:v>
                </c:pt>
                <c:pt idx="581">
                  <c:v>1941.9169999999999</c:v>
                </c:pt>
                <c:pt idx="582">
                  <c:v>1942</c:v>
                </c:pt>
                <c:pt idx="583">
                  <c:v>1942.0830000000001</c:v>
                </c:pt>
                <c:pt idx="584">
                  <c:v>1942.1669999999999</c:v>
                </c:pt>
                <c:pt idx="585">
                  <c:v>1942.25</c:v>
                </c:pt>
                <c:pt idx="586">
                  <c:v>1942.3330000000001</c:v>
                </c:pt>
                <c:pt idx="587">
                  <c:v>1942.4169999999999</c:v>
                </c:pt>
                <c:pt idx="588">
                  <c:v>1942.5</c:v>
                </c:pt>
                <c:pt idx="589">
                  <c:v>1942.5830000000001</c:v>
                </c:pt>
                <c:pt idx="590">
                  <c:v>1942.6669999999999</c:v>
                </c:pt>
                <c:pt idx="591">
                  <c:v>1942.75</c:v>
                </c:pt>
                <c:pt idx="592">
                  <c:v>1942.8330000000001</c:v>
                </c:pt>
                <c:pt idx="593">
                  <c:v>1942.9169999999999</c:v>
                </c:pt>
                <c:pt idx="594">
                  <c:v>1943</c:v>
                </c:pt>
                <c:pt idx="595">
                  <c:v>1943.0830000000001</c:v>
                </c:pt>
                <c:pt idx="596">
                  <c:v>1943.1669999999999</c:v>
                </c:pt>
                <c:pt idx="597">
                  <c:v>1943.25</c:v>
                </c:pt>
                <c:pt idx="598">
                  <c:v>1943.3330000000001</c:v>
                </c:pt>
                <c:pt idx="599">
                  <c:v>1943.4169999999999</c:v>
                </c:pt>
                <c:pt idx="600">
                  <c:v>1943.5</c:v>
                </c:pt>
                <c:pt idx="601">
                  <c:v>1943.5830000000001</c:v>
                </c:pt>
                <c:pt idx="602">
                  <c:v>1943.6669999999999</c:v>
                </c:pt>
                <c:pt idx="603">
                  <c:v>1943.75</c:v>
                </c:pt>
                <c:pt idx="604">
                  <c:v>1943.8330000000001</c:v>
                </c:pt>
                <c:pt idx="605">
                  <c:v>1943.9169999999999</c:v>
                </c:pt>
                <c:pt idx="606">
                  <c:v>1944</c:v>
                </c:pt>
                <c:pt idx="607">
                  <c:v>1944.0830000000001</c:v>
                </c:pt>
                <c:pt idx="608">
                  <c:v>1944.1669999999999</c:v>
                </c:pt>
                <c:pt idx="609">
                  <c:v>1944.25</c:v>
                </c:pt>
                <c:pt idx="610">
                  <c:v>1944.3330000000001</c:v>
                </c:pt>
                <c:pt idx="611">
                  <c:v>1944.4169999999999</c:v>
                </c:pt>
                <c:pt idx="612">
                  <c:v>1944.5</c:v>
                </c:pt>
                <c:pt idx="613">
                  <c:v>1944.5830000000001</c:v>
                </c:pt>
                <c:pt idx="614">
                  <c:v>1944.6669999999999</c:v>
                </c:pt>
                <c:pt idx="615">
                  <c:v>1944.75</c:v>
                </c:pt>
                <c:pt idx="616">
                  <c:v>1944.8330000000001</c:v>
                </c:pt>
                <c:pt idx="617">
                  <c:v>1944.9169999999999</c:v>
                </c:pt>
                <c:pt idx="618">
                  <c:v>1945</c:v>
                </c:pt>
                <c:pt idx="619">
                  <c:v>1945.0830000000001</c:v>
                </c:pt>
                <c:pt idx="620">
                  <c:v>1945.1669999999999</c:v>
                </c:pt>
                <c:pt idx="621">
                  <c:v>1945.25</c:v>
                </c:pt>
                <c:pt idx="622">
                  <c:v>1945.3330000000001</c:v>
                </c:pt>
                <c:pt idx="623">
                  <c:v>1945.4169999999999</c:v>
                </c:pt>
                <c:pt idx="624">
                  <c:v>1945.5</c:v>
                </c:pt>
                <c:pt idx="625">
                  <c:v>1945.5830000000001</c:v>
                </c:pt>
                <c:pt idx="626">
                  <c:v>1945.6669999999999</c:v>
                </c:pt>
                <c:pt idx="627">
                  <c:v>1945.75</c:v>
                </c:pt>
                <c:pt idx="628">
                  <c:v>1945.8330000000001</c:v>
                </c:pt>
                <c:pt idx="629">
                  <c:v>1945.9169999999999</c:v>
                </c:pt>
                <c:pt idx="630">
                  <c:v>1946</c:v>
                </c:pt>
                <c:pt idx="631">
                  <c:v>1946.0830000000001</c:v>
                </c:pt>
                <c:pt idx="632">
                  <c:v>1946.1669999999999</c:v>
                </c:pt>
                <c:pt idx="633">
                  <c:v>1946.25</c:v>
                </c:pt>
                <c:pt idx="634">
                  <c:v>1946.3330000000001</c:v>
                </c:pt>
                <c:pt idx="635">
                  <c:v>1946.4169999999999</c:v>
                </c:pt>
                <c:pt idx="636">
                  <c:v>1946.5</c:v>
                </c:pt>
                <c:pt idx="637">
                  <c:v>1946.5830000000001</c:v>
                </c:pt>
                <c:pt idx="638">
                  <c:v>1946.6669999999999</c:v>
                </c:pt>
                <c:pt idx="639">
                  <c:v>1946.75</c:v>
                </c:pt>
                <c:pt idx="640">
                  <c:v>1946.8330000000001</c:v>
                </c:pt>
                <c:pt idx="641">
                  <c:v>1946.9169999999999</c:v>
                </c:pt>
                <c:pt idx="642">
                  <c:v>1947</c:v>
                </c:pt>
                <c:pt idx="643">
                  <c:v>1947.0830000000001</c:v>
                </c:pt>
                <c:pt idx="644">
                  <c:v>1947.1669999999999</c:v>
                </c:pt>
                <c:pt idx="645">
                  <c:v>1947.25</c:v>
                </c:pt>
                <c:pt idx="646">
                  <c:v>1947.3330000000001</c:v>
                </c:pt>
                <c:pt idx="647">
                  <c:v>1947.4169999999999</c:v>
                </c:pt>
                <c:pt idx="648">
                  <c:v>1947.5</c:v>
                </c:pt>
                <c:pt idx="649">
                  <c:v>1947.5830000000001</c:v>
                </c:pt>
                <c:pt idx="650">
                  <c:v>1947.6669999999999</c:v>
                </c:pt>
                <c:pt idx="651">
                  <c:v>1947.75</c:v>
                </c:pt>
                <c:pt idx="652">
                  <c:v>1947.8330000000001</c:v>
                </c:pt>
                <c:pt idx="653">
                  <c:v>1947.9169999999999</c:v>
                </c:pt>
                <c:pt idx="654">
                  <c:v>1948</c:v>
                </c:pt>
                <c:pt idx="655">
                  <c:v>1948.0830000000001</c:v>
                </c:pt>
                <c:pt idx="656">
                  <c:v>1948.1669999999999</c:v>
                </c:pt>
                <c:pt idx="657">
                  <c:v>1948.25</c:v>
                </c:pt>
                <c:pt idx="658">
                  <c:v>1948.3330000000001</c:v>
                </c:pt>
                <c:pt idx="659">
                  <c:v>1948.4169999999999</c:v>
                </c:pt>
                <c:pt idx="660">
                  <c:v>1948.5</c:v>
                </c:pt>
                <c:pt idx="661">
                  <c:v>1948.5830000000001</c:v>
                </c:pt>
                <c:pt idx="662">
                  <c:v>1948.6669999999999</c:v>
                </c:pt>
                <c:pt idx="663">
                  <c:v>1948.75</c:v>
                </c:pt>
                <c:pt idx="664">
                  <c:v>1948.8330000000001</c:v>
                </c:pt>
                <c:pt idx="665">
                  <c:v>1948.9169999999999</c:v>
                </c:pt>
                <c:pt idx="666">
                  <c:v>1949</c:v>
                </c:pt>
                <c:pt idx="667">
                  <c:v>1949.0830000000001</c:v>
                </c:pt>
                <c:pt idx="668">
                  <c:v>1949.1669999999999</c:v>
                </c:pt>
                <c:pt idx="669">
                  <c:v>1949.25</c:v>
                </c:pt>
                <c:pt idx="670">
                  <c:v>1949.3330000000001</c:v>
                </c:pt>
                <c:pt idx="671">
                  <c:v>1949.4169999999999</c:v>
                </c:pt>
                <c:pt idx="672">
                  <c:v>1949.5</c:v>
                </c:pt>
                <c:pt idx="673">
                  <c:v>1949.5830000000001</c:v>
                </c:pt>
                <c:pt idx="674">
                  <c:v>1949.6669999999999</c:v>
                </c:pt>
                <c:pt idx="675">
                  <c:v>1949.75</c:v>
                </c:pt>
                <c:pt idx="676">
                  <c:v>1949.8330000000001</c:v>
                </c:pt>
                <c:pt idx="677">
                  <c:v>1949.9169999999999</c:v>
                </c:pt>
                <c:pt idx="678">
                  <c:v>1950</c:v>
                </c:pt>
                <c:pt idx="679">
                  <c:v>1950.0830000000001</c:v>
                </c:pt>
                <c:pt idx="680">
                  <c:v>1950.1669999999999</c:v>
                </c:pt>
                <c:pt idx="681">
                  <c:v>1950.25</c:v>
                </c:pt>
                <c:pt idx="682">
                  <c:v>1950.3330000000001</c:v>
                </c:pt>
                <c:pt idx="683">
                  <c:v>1950.4169999999999</c:v>
                </c:pt>
                <c:pt idx="684">
                  <c:v>1950.5</c:v>
                </c:pt>
                <c:pt idx="685">
                  <c:v>1950.5830000000001</c:v>
                </c:pt>
                <c:pt idx="686">
                  <c:v>1950.6669999999999</c:v>
                </c:pt>
                <c:pt idx="687">
                  <c:v>1950.75</c:v>
                </c:pt>
                <c:pt idx="688">
                  <c:v>1950.8330000000001</c:v>
                </c:pt>
                <c:pt idx="689">
                  <c:v>1950.9169999999999</c:v>
                </c:pt>
                <c:pt idx="690">
                  <c:v>1951</c:v>
                </c:pt>
                <c:pt idx="691">
                  <c:v>1951.0830000000001</c:v>
                </c:pt>
                <c:pt idx="692">
                  <c:v>1951.1669999999999</c:v>
                </c:pt>
                <c:pt idx="693">
                  <c:v>1951.25</c:v>
                </c:pt>
                <c:pt idx="694">
                  <c:v>1951.3330000000001</c:v>
                </c:pt>
                <c:pt idx="695">
                  <c:v>1951.4169999999999</c:v>
                </c:pt>
                <c:pt idx="696">
                  <c:v>1951.5</c:v>
                </c:pt>
                <c:pt idx="697">
                  <c:v>1951.5830000000001</c:v>
                </c:pt>
                <c:pt idx="698">
                  <c:v>1951.6669999999999</c:v>
                </c:pt>
                <c:pt idx="699">
                  <c:v>1951.75</c:v>
                </c:pt>
                <c:pt idx="700">
                  <c:v>1951.8330000000001</c:v>
                </c:pt>
                <c:pt idx="701">
                  <c:v>1951.9169999999999</c:v>
                </c:pt>
                <c:pt idx="702">
                  <c:v>1952</c:v>
                </c:pt>
                <c:pt idx="703">
                  <c:v>1952.0830000000001</c:v>
                </c:pt>
                <c:pt idx="704">
                  <c:v>1952.1669999999999</c:v>
                </c:pt>
                <c:pt idx="705">
                  <c:v>1952.25</c:v>
                </c:pt>
                <c:pt idx="706">
                  <c:v>1952.3330000000001</c:v>
                </c:pt>
                <c:pt idx="707">
                  <c:v>1952.4169999999999</c:v>
                </c:pt>
                <c:pt idx="708">
                  <c:v>1952.5</c:v>
                </c:pt>
                <c:pt idx="709">
                  <c:v>1952.5830000000001</c:v>
                </c:pt>
                <c:pt idx="710">
                  <c:v>1952.6669999999999</c:v>
                </c:pt>
                <c:pt idx="711">
                  <c:v>1952.75</c:v>
                </c:pt>
                <c:pt idx="712">
                  <c:v>1952.8330000000001</c:v>
                </c:pt>
                <c:pt idx="713">
                  <c:v>1952.9169999999999</c:v>
                </c:pt>
                <c:pt idx="714">
                  <c:v>1953</c:v>
                </c:pt>
                <c:pt idx="715">
                  <c:v>1953.0830000000001</c:v>
                </c:pt>
                <c:pt idx="716">
                  <c:v>1953.1669999999999</c:v>
                </c:pt>
                <c:pt idx="717">
                  <c:v>1953.25</c:v>
                </c:pt>
                <c:pt idx="718">
                  <c:v>1953.3330000000001</c:v>
                </c:pt>
                <c:pt idx="719">
                  <c:v>1953.4169999999999</c:v>
                </c:pt>
                <c:pt idx="720">
                  <c:v>1953.5</c:v>
                </c:pt>
                <c:pt idx="721">
                  <c:v>1953.5830000000001</c:v>
                </c:pt>
                <c:pt idx="722">
                  <c:v>1953.6669999999999</c:v>
                </c:pt>
                <c:pt idx="723">
                  <c:v>1953.75</c:v>
                </c:pt>
                <c:pt idx="724">
                  <c:v>1953.8330000000001</c:v>
                </c:pt>
                <c:pt idx="725">
                  <c:v>1953.9169999999999</c:v>
                </c:pt>
                <c:pt idx="726">
                  <c:v>1954</c:v>
                </c:pt>
                <c:pt idx="727">
                  <c:v>1954.0830000000001</c:v>
                </c:pt>
                <c:pt idx="728">
                  <c:v>1954.1669999999999</c:v>
                </c:pt>
                <c:pt idx="729">
                  <c:v>1954.25</c:v>
                </c:pt>
                <c:pt idx="730">
                  <c:v>1954.3330000000001</c:v>
                </c:pt>
                <c:pt idx="731">
                  <c:v>1954.4169999999999</c:v>
                </c:pt>
                <c:pt idx="732">
                  <c:v>1954.5</c:v>
                </c:pt>
                <c:pt idx="733">
                  <c:v>1954.5830000000001</c:v>
                </c:pt>
                <c:pt idx="734">
                  <c:v>1954.6669999999999</c:v>
                </c:pt>
                <c:pt idx="735">
                  <c:v>1954.75</c:v>
                </c:pt>
                <c:pt idx="736">
                  <c:v>1954.8330000000001</c:v>
                </c:pt>
                <c:pt idx="737">
                  <c:v>1954.9169999999999</c:v>
                </c:pt>
                <c:pt idx="738">
                  <c:v>1955</c:v>
                </c:pt>
                <c:pt idx="739">
                  <c:v>1955.0830000000001</c:v>
                </c:pt>
                <c:pt idx="740">
                  <c:v>1955.1669999999999</c:v>
                </c:pt>
                <c:pt idx="741">
                  <c:v>1955.25</c:v>
                </c:pt>
                <c:pt idx="742">
                  <c:v>1955.3330000000001</c:v>
                </c:pt>
                <c:pt idx="743">
                  <c:v>1955.4169999999999</c:v>
                </c:pt>
                <c:pt idx="744">
                  <c:v>1955.5</c:v>
                </c:pt>
                <c:pt idx="745">
                  <c:v>1955.5830000000001</c:v>
                </c:pt>
                <c:pt idx="746">
                  <c:v>1955.6669999999999</c:v>
                </c:pt>
                <c:pt idx="747">
                  <c:v>1955.75</c:v>
                </c:pt>
                <c:pt idx="748">
                  <c:v>1955.8330000000001</c:v>
                </c:pt>
                <c:pt idx="749">
                  <c:v>1955.9169999999999</c:v>
                </c:pt>
                <c:pt idx="750">
                  <c:v>1956</c:v>
                </c:pt>
                <c:pt idx="751">
                  <c:v>1956.0830000000001</c:v>
                </c:pt>
                <c:pt idx="752">
                  <c:v>1956.1669999999999</c:v>
                </c:pt>
                <c:pt idx="753">
                  <c:v>1956.25</c:v>
                </c:pt>
                <c:pt idx="754">
                  <c:v>1956.3330000000001</c:v>
                </c:pt>
                <c:pt idx="755">
                  <c:v>1956.4169999999999</c:v>
                </c:pt>
                <c:pt idx="756">
                  <c:v>1956.5</c:v>
                </c:pt>
                <c:pt idx="757">
                  <c:v>1956.5830000000001</c:v>
                </c:pt>
                <c:pt idx="758">
                  <c:v>1956.6669999999999</c:v>
                </c:pt>
                <c:pt idx="759">
                  <c:v>1956.75</c:v>
                </c:pt>
                <c:pt idx="760">
                  <c:v>1956.8330000000001</c:v>
                </c:pt>
                <c:pt idx="761">
                  <c:v>1956.9169999999999</c:v>
                </c:pt>
                <c:pt idx="762">
                  <c:v>1957</c:v>
                </c:pt>
                <c:pt idx="763">
                  <c:v>1957.0830000000001</c:v>
                </c:pt>
                <c:pt idx="764">
                  <c:v>1957.1669999999999</c:v>
                </c:pt>
                <c:pt idx="765">
                  <c:v>1957.25</c:v>
                </c:pt>
                <c:pt idx="766">
                  <c:v>1957.3330000000001</c:v>
                </c:pt>
                <c:pt idx="767">
                  <c:v>1957.4169999999999</c:v>
                </c:pt>
                <c:pt idx="768">
                  <c:v>1957.5</c:v>
                </c:pt>
                <c:pt idx="769">
                  <c:v>1957.5830000000001</c:v>
                </c:pt>
                <c:pt idx="770">
                  <c:v>1957.6669999999999</c:v>
                </c:pt>
                <c:pt idx="771">
                  <c:v>1957.75</c:v>
                </c:pt>
                <c:pt idx="772">
                  <c:v>1957.8330000000001</c:v>
                </c:pt>
                <c:pt idx="773">
                  <c:v>1957.9169999999999</c:v>
                </c:pt>
                <c:pt idx="774">
                  <c:v>1958</c:v>
                </c:pt>
                <c:pt idx="775">
                  <c:v>1958.0830000000001</c:v>
                </c:pt>
                <c:pt idx="776">
                  <c:v>1958.1669999999999</c:v>
                </c:pt>
                <c:pt idx="777">
                  <c:v>1958.25</c:v>
                </c:pt>
                <c:pt idx="778">
                  <c:v>1958.3330000000001</c:v>
                </c:pt>
                <c:pt idx="779">
                  <c:v>1958.4169999999999</c:v>
                </c:pt>
                <c:pt idx="780">
                  <c:v>1958.5</c:v>
                </c:pt>
                <c:pt idx="781">
                  <c:v>1958.5830000000001</c:v>
                </c:pt>
                <c:pt idx="782">
                  <c:v>1958.6669999999999</c:v>
                </c:pt>
                <c:pt idx="783">
                  <c:v>1958.75</c:v>
                </c:pt>
                <c:pt idx="784">
                  <c:v>1958.8330000000001</c:v>
                </c:pt>
                <c:pt idx="785">
                  <c:v>1958.9169999999999</c:v>
                </c:pt>
                <c:pt idx="786">
                  <c:v>1959</c:v>
                </c:pt>
                <c:pt idx="787">
                  <c:v>1959.0830000000001</c:v>
                </c:pt>
                <c:pt idx="788">
                  <c:v>1959.1669999999999</c:v>
                </c:pt>
                <c:pt idx="789">
                  <c:v>1959.25</c:v>
                </c:pt>
                <c:pt idx="790">
                  <c:v>1959.3330000000001</c:v>
                </c:pt>
                <c:pt idx="791">
                  <c:v>1959.4169999999999</c:v>
                </c:pt>
                <c:pt idx="792">
                  <c:v>1959.5</c:v>
                </c:pt>
                <c:pt idx="793">
                  <c:v>1959.5830000000001</c:v>
                </c:pt>
                <c:pt idx="794">
                  <c:v>1959.6669999999999</c:v>
                </c:pt>
                <c:pt idx="795">
                  <c:v>1959.75</c:v>
                </c:pt>
                <c:pt idx="796">
                  <c:v>1959.8330000000001</c:v>
                </c:pt>
                <c:pt idx="797">
                  <c:v>1959.9169999999999</c:v>
                </c:pt>
                <c:pt idx="798">
                  <c:v>1960</c:v>
                </c:pt>
                <c:pt idx="799">
                  <c:v>1960.0830000000001</c:v>
                </c:pt>
                <c:pt idx="800">
                  <c:v>1960.1669999999999</c:v>
                </c:pt>
                <c:pt idx="801">
                  <c:v>1960.25</c:v>
                </c:pt>
                <c:pt idx="802">
                  <c:v>1960.3330000000001</c:v>
                </c:pt>
                <c:pt idx="803">
                  <c:v>1960.4169999999999</c:v>
                </c:pt>
                <c:pt idx="804">
                  <c:v>1960.5</c:v>
                </c:pt>
                <c:pt idx="805">
                  <c:v>1960.5830000000001</c:v>
                </c:pt>
                <c:pt idx="806">
                  <c:v>1960.6669999999999</c:v>
                </c:pt>
                <c:pt idx="807">
                  <c:v>1960.75</c:v>
                </c:pt>
                <c:pt idx="808">
                  <c:v>1960.8330000000001</c:v>
                </c:pt>
                <c:pt idx="809">
                  <c:v>1960.9169999999999</c:v>
                </c:pt>
                <c:pt idx="810">
                  <c:v>1961</c:v>
                </c:pt>
                <c:pt idx="811">
                  <c:v>1961.0830000000001</c:v>
                </c:pt>
                <c:pt idx="812">
                  <c:v>1961.1669999999999</c:v>
                </c:pt>
                <c:pt idx="813">
                  <c:v>1961.25</c:v>
                </c:pt>
                <c:pt idx="814">
                  <c:v>1961.3330000000001</c:v>
                </c:pt>
                <c:pt idx="815">
                  <c:v>1961.4169999999999</c:v>
                </c:pt>
                <c:pt idx="816">
                  <c:v>1961.5</c:v>
                </c:pt>
                <c:pt idx="817">
                  <c:v>1961.5830000000001</c:v>
                </c:pt>
                <c:pt idx="818">
                  <c:v>1961.6669999999999</c:v>
                </c:pt>
                <c:pt idx="819">
                  <c:v>1961.75</c:v>
                </c:pt>
                <c:pt idx="820">
                  <c:v>1961.8330000000001</c:v>
                </c:pt>
                <c:pt idx="821">
                  <c:v>1961.9169999999999</c:v>
                </c:pt>
                <c:pt idx="822">
                  <c:v>1962</c:v>
                </c:pt>
                <c:pt idx="823">
                  <c:v>1962.0830000000001</c:v>
                </c:pt>
                <c:pt idx="824">
                  <c:v>1962.1669999999999</c:v>
                </c:pt>
                <c:pt idx="825">
                  <c:v>1962.25</c:v>
                </c:pt>
                <c:pt idx="826">
                  <c:v>1962.3330000000001</c:v>
                </c:pt>
                <c:pt idx="827">
                  <c:v>1962.4169999999999</c:v>
                </c:pt>
                <c:pt idx="828">
                  <c:v>1962.5</c:v>
                </c:pt>
                <c:pt idx="829">
                  <c:v>1962.5830000000001</c:v>
                </c:pt>
                <c:pt idx="830">
                  <c:v>1962.6669999999999</c:v>
                </c:pt>
                <c:pt idx="831">
                  <c:v>1962.75</c:v>
                </c:pt>
                <c:pt idx="832">
                  <c:v>1962.8330000000001</c:v>
                </c:pt>
                <c:pt idx="833">
                  <c:v>1962.9169999999999</c:v>
                </c:pt>
                <c:pt idx="834">
                  <c:v>1963</c:v>
                </c:pt>
                <c:pt idx="835">
                  <c:v>1963.0830000000001</c:v>
                </c:pt>
                <c:pt idx="836">
                  <c:v>1963.1669999999999</c:v>
                </c:pt>
                <c:pt idx="837">
                  <c:v>1963.25</c:v>
                </c:pt>
                <c:pt idx="838">
                  <c:v>1963.3330000000001</c:v>
                </c:pt>
                <c:pt idx="839">
                  <c:v>1963.4169999999999</c:v>
                </c:pt>
                <c:pt idx="840">
                  <c:v>1963.5</c:v>
                </c:pt>
                <c:pt idx="841">
                  <c:v>1963.5830000000001</c:v>
                </c:pt>
                <c:pt idx="842">
                  <c:v>1963.6669999999999</c:v>
                </c:pt>
                <c:pt idx="843">
                  <c:v>1963.75</c:v>
                </c:pt>
                <c:pt idx="844">
                  <c:v>1963.8330000000001</c:v>
                </c:pt>
                <c:pt idx="845">
                  <c:v>1963.9169999999999</c:v>
                </c:pt>
                <c:pt idx="846">
                  <c:v>1964</c:v>
                </c:pt>
                <c:pt idx="847">
                  <c:v>1964.0830000000001</c:v>
                </c:pt>
                <c:pt idx="848">
                  <c:v>1964.1669999999999</c:v>
                </c:pt>
                <c:pt idx="849">
                  <c:v>1964.25</c:v>
                </c:pt>
                <c:pt idx="850">
                  <c:v>1964.3330000000001</c:v>
                </c:pt>
                <c:pt idx="851">
                  <c:v>1964.4169999999999</c:v>
                </c:pt>
                <c:pt idx="852">
                  <c:v>1964.5</c:v>
                </c:pt>
                <c:pt idx="853">
                  <c:v>1964.5830000000001</c:v>
                </c:pt>
                <c:pt idx="854">
                  <c:v>1964.6669999999999</c:v>
                </c:pt>
                <c:pt idx="855">
                  <c:v>1964.75</c:v>
                </c:pt>
                <c:pt idx="856">
                  <c:v>1964.8330000000001</c:v>
                </c:pt>
                <c:pt idx="857">
                  <c:v>1964.9169999999999</c:v>
                </c:pt>
                <c:pt idx="858">
                  <c:v>1965</c:v>
                </c:pt>
                <c:pt idx="859">
                  <c:v>1965.0830000000001</c:v>
                </c:pt>
                <c:pt idx="860">
                  <c:v>1965.1669999999999</c:v>
                </c:pt>
                <c:pt idx="861">
                  <c:v>1965.25</c:v>
                </c:pt>
                <c:pt idx="862">
                  <c:v>1965.3330000000001</c:v>
                </c:pt>
                <c:pt idx="863">
                  <c:v>1965.4169999999999</c:v>
                </c:pt>
                <c:pt idx="864">
                  <c:v>1965.5</c:v>
                </c:pt>
                <c:pt idx="865">
                  <c:v>1965.5830000000001</c:v>
                </c:pt>
                <c:pt idx="866">
                  <c:v>1965.6669999999999</c:v>
                </c:pt>
                <c:pt idx="867">
                  <c:v>1965.75</c:v>
                </c:pt>
                <c:pt idx="868">
                  <c:v>1965.8330000000001</c:v>
                </c:pt>
                <c:pt idx="869">
                  <c:v>1965.9169999999999</c:v>
                </c:pt>
                <c:pt idx="870">
                  <c:v>1966</c:v>
                </c:pt>
                <c:pt idx="871">
                  <c:v>1966.0830000000001</c:v>
                </c:pt>
                <c:pt idx="872">
                  <c:v>1966.1669999999999</c:v>
                </c:pt>
                <c:pt idx="873">
                  <c:v>1966.25</c:v>
                </c:pt>
                <c:pt idx="874">
                  <c:v>1966.3330000000001</c:v>
                </c:pt>
                <c:pt idx="875">
                  <c:v>1966.4169999999999</c:v>
                </c:pt>
                <c:pt idx="876">
                  <c:v>1966.5</c:v>
                </c:pt>
                <c:pt idx="877">
                  <c:v>1966.5830000000001</c:v>
                </c:pt>
                <c:pt idx="878">
                  <c:v>1966.6669999999999</c:v>
                </c:pt>
                <c:pt idx="879">
                  <c:v>1966.75</c:v>
                </c:pt>
                <c:pt idx="880">
                  <c:v>1966.8330000000001</c:v>
                </c:pt>
                <c:pt idx="881">
                  <c:v>1966.9169999999999</c:v>
                </c:pt>
                <c:pt idx="882">
                  <c:v>1967</c:v>
                </c:pt>
                <c:pt idx="883">
                  <c:v>1967.0830000000001</c:v>
                </c:pt>
                <c:pt idx="884">
                  <c:v>1967.1669999999999</c:v>
                </c:pt>
                <c:pt idx="885">
                  <c:v>1967.25</c:v>
                </c:pt>
                <c:pt idx="886">
                  <c:v>1967.3330000000001</c:v>
                </c:pt>
                <c:pt idx="887">
                  <c:v>1967.4169999999999</c:v>
                </c:pt>
                <c:pt idx="888">
                  <c:v>1967.5</c:v>
                </c:pt>
                <c:pt idx="889">
                  <c:v>1967.5830000000001</c:v>
                </c:pt>
                <c:pt idx="890">
                  <c:v>1967.6669999999999</c:v>
                </c:pt>
                <c:pt idx="891">
                  <c:v>1967.75</c:v>
                </c:pt>
                <c:pt idx="892">
                  <c:v>1967.8330000000001</c:v>
                </c:pt>
                <c:pt idx="893">
                  <c:v>1967.9169999999999</c:v>
                </c:pt>
                <c:pt idx="894">
                  <c:v>1968</c:v>
                </c:pt>
                <c:pt idx="895">
                  <c:v>1968.0830000000001</c:v>
                </c:pt>
                <c:pt idx="896">
                  <c:v>1968.1669999999999</c:v>
                </c:pt>
                <c:pt idx="897">
                  <c:v>1968.25</c:v>
                </c:pt>
                <c:pt idx="898">
                  <c:v>1968.3330000000001</c:v>
                </c:pt>
                <c:pt idx="899">
                  <c:v>1968.4169999999999</c:v>
                </c:pt>
                <c:pt idx="900">
                  <c:v>1968.5</c:v>
                </c:pt>
                <c:pt idx="901">
                  <c:v>1968.5830000000001</c:v>
                </c:pt>
                <c:pt idx="902">
                  <c:v>1968.6669999999999</c:v>
                </c:pt>
                <c:pt idx="903">
                  <c:v>1968.75</c:v>
                </c:pt>
                <c:pt idx="904">
                  <c:v>1968.8330000000001</c:v>
                </c:pt>
                <c:pt idx="905">
                  <c:v>1968.9169999999999</c:v>
                </c:pt>
                <c:pt idx="906">
                  <c:v>1969</c:v>
                </c:pt>
                <c:pt idx="907">
                  <c:v>1969.0830000000001</c:v>
                </c:pt>
                <c:pt idx="908">
                  <c:v>1969.1669999999999</c:v>
                </c:pt>
                <c:pt idx="909">
                  <c:v>1969.25</c:v>
                </c:pt>
                <c:pt idx="910">
                  <c:v>1969.3330000000001</c:v>
                </c:pt>
                <c:pt idx="911">
                  <c:v>1969.4169999999999</c:v>
                </c:pt>
                <c:pt idx="912">
                  <c:v>1969.5</c:v>
                </c:pt>
                <c:pt idx="913">
                  <c:v>1969.5830000000001</c:v>
                </c:pt>
                <c:pt idx="914">
                  <c:v>1969.6669999999999</c:v>
                </c:pt>
                <c:pt idx="915">
                  <c:v>1969.75</c:v>
                </c:pt>
                <c:pt idx="916">
                  <c:v>1969.8330000000001</c:v>
                </c:pt>
                <c:pt idx="917">
                  <c:v>1969.9169999999999</c:v>
                </c:pt>
                <c:pt idx="918">
                  <c:v>1970</c:v>
                </c:pt>
                <c:pt idx="919">
                  <c:v>1970.0830000000001</c:v>
                </c:pt>
                <c:pt idx="920">
                  <c:v>1970.1669999999999</c:v>
                </c:pt>
                <c:pt idx="921">
                  <c:v>1970.25</c:v>
                </c:pt>
                <c:pt idx="922">
                  <c:v>1970.3330000000001</c:v>
                </c:pt>
                <c:pt idx="923">
                  <c:v>1970.4169999999999</c:v>
                </c:pt>
                <c:pt idx="924">
                  <c:v>1970.5</c:v>
                </c:pt>
                <c:pt idx="925">
                  <c:v>1970.5830000000001</c:v>
                </c:pt>
                <c:pt idx="926">
                  <c:v>1970.6669999999999</c:v>
                </c:pt>
                <c:pt idx="927">
                  <c:v>1970.75</c:v>
                </c:pt>
                <c:pt idx="928">
                  <c:v>1970.8330000000001</c:v>
                </c:pt>
                <c:pt idx="929">
                  <c:v>1970.9169999999999</c:v>
                </c:pt>
                <c:pt idx="930">
                  <c:v>1971</c:v>
                </c:pt>
                <c:pt idx="931">
                  <c:v>1971.0830000000001</c:v>
                </c:pt>
                <c:pt idx="932">
                  <c:v>1971.1669999999999</c:v>
                </c:pt>
                <c:pt idx="933">
                  <c:v>1971.25</c:v>
                </c:pt>
                <c:pt idx="934">
                  <c:v>1971.3330000000001</c:v>
                </c:pt>
                <c:pt idx="935">
                  <c:v>1971.4169999999999</c:v>
                </c:pt>
                <c:pt idx="936">
                  <c:v>1971.5</c:v>
                </c:pt>
                <c:pt idx="937">
                  <c:v>1971.5830000000001</c:v>
                </c:pt>
                <c:pt idx="938">
                  <c:v>1971.6669999999999</c:v>
                </c:pt>
                <c:pt idx="939">
                  <c:v>1971.75</c:v>
                </c:pt>
                <c:pt idx="940">
                  <c:v>1971.8330000000001</c:v>
                </c:pt>
                <c:pt idx="941">
                  <c:v>1971.9169999999999</c:v>
                </c:pt>
                <c:pt idx="942">
                  <c:v>1972</c:v>
                </c:pt>
                <c:pt idx="943">
                  <c:v>1972.0830000000001</c:v>
                </c:pt>
                <c:pt idx="944">
                  <c:v>1972.1669999999999</c:v>
                </c:pt>
                <c:pt idx="945">
                  <c:v>1972.25</c:v>
                </c:pt>
                <c:pt idx="946">
                  <c:v>1972.3330000000001</c:v>
                </c:pt>
                <c:pt idx="947">
                  <c:v>1972.4169999999999</c:v>
                </c:pt>
                <c:pt idx="948">
                  <c:v>1972.5</c:v>
                </c:pt>
                <c:pt idx="949">
                  <c:v>1972.5830000000001</c:v>
                </c:pt>
                <c:pt idx="950">
                  <c:v>1972.6669999999999</c:v>
                </c:pt>
                <c:pt idx="951">
                  <c:v>1972.75</c:v>
                </c:pt>
                <c:pt idx="952">
                  <c:v>1972.8330000000001</c:v>
                </c:pt>
                <c:pt idx="953">
                  <c:v>1972.9169999999999</c:v>
                </c:pt>
                <c:pt idx="954">
                  <c:v>1973</c:v>
                </c:pt>
                <c:pt idx="955">
                  <c:v>1973.0830000000001</c:v>
                </c:pt>
                <c:pt idx="956">
                  <c:v>1973.1669999999999</c:v>
                </c:pt>
                <c:pt idx="957">
                  <c:v>1973.25</c:v>
                </c:pt>
                <c:pt idx="958">
                  <c:v>1973.3330000000001</c:v>
                </c:pt>
                <c:pt idx="959">
                  <c:v>1973.4169999999999</c:v>
                </c:pt>
                <c:pt idx="960">
                  <c:v>1973.5</c:v>
                </c:pt>
                <c:pt idx="961">
                  <c:v>1973.5830000000001</c:v>
                </c:pt>
                <c:pt idx="962">
                  <c:v>1973.6669999999999</c:v>
                </c:pt>
                <c:pt idx="963">
                  <c:v>1973.75</c:v>
                </c:pt>
                <c:pt idx="964">
                  <c:v>1973.8330000000001</c:v>
                </c:pt>
                <c:pt idx="965">
                  <c:v>1973.9169999999999</c:v>
                </c:pt>
                <c:pt idx="966">
                  <c:v>1974</c:v>
                </c:pt>
                <c:pt idx="967">
                  <c:v>1974.0830000000001</c:v>
                </c:pt>
                <c:pt idx="968">
                  <c:v>1974.1669999999999</c:v>
                </c:pt>
                <c:pt idx="969">
                  <c:v>1974.25</c:v>
                </c:pt>
                <c:pt idx="970">
                  <c:v>1974.3330000000001</c:v>
                </c:pt>
                <c:pt idx="971">
                  <c:v>1974.4169999999999</c:v>
                </c:pt>
                <c:pt idx="972">
                  <c:v>1974.5</c:v>
                </c:pt>
                <c:pt idx="973">
                  <c:v>1974.5830000000001</c:v>
                </c:pt>
                <c:pt idx="974">
                  <c:v>1974.6669999999999</c:v>
                </c:pt>
                <c:pt idx="975">
                  <c:v>1974.75</c:v>
                </c:pt>
                <c:pt idx="976">
                  <c:v>1974.8330000000001</c:v>
                </c:pt>
                <c:pt idx="977">
                  <c:v>1974.9169999999999</c:v>
                </c:pt>
                <c:pt idx="978">
                  <c:v>1975</c:v>
                </c:pt>
                <c:pt idx="979">
                  <c:v>1975.0830000000001</c:v>
                </c:pt>
                <c:pt idx="980">
                  <c:v>1975.1669999999999</c:v>
                </c:pt>
                <c:pt idx="981">
                  <c:v>1975.25</c:v>
                </c:pt>
                <c:pt idx="982">
                  <c:v>1975.3330000000001</c:v>
                </c:pt>
                <c:pt idx="983">
                  <c:v>1975.4169999999999</c:v>
                </c:pt>
                <c:pt idx="984">
                  <c:v>1975.5</c:v>
                </c:pt>
                <c:pt idx="985">
                  <c:v>1975.5830000000001</c:v>
                </c:pt>
                <c:pt idx="986">
                  <c:v>1975.6669999999999</c:v>
                </c:pt>
                <c:pt idx="987">
                  <c:v>1975.75</c:v>
                </c:pt>
                <c:pt idx="988">
                  <c:v>1975.8330000000001</c:v>
                </c:pt>
                <c:pt idx="989">
                  <c:v>1975.9169999999999</c:v>
                </c:pt>
                <c:pt idx="990">
                  <c:v>1976</c:v>
                </c:pt>
                <c:pt idx="991">
                  <c:v>1976.0830000000001</c:v>
                </c:pt>
                <c:pt idx="992">
                  <c:v>1976.1669999999999</c:v>
                </c:pt>
                <c:pt idx="993">
                  <c:v>1976.25</c:v>
                </c:pt>
                <c:pt idx="994">
                  <c:v>1976.3330000000001</c:v>
                </c:pt>
                <c:pt idx="995">
                  <c:v>1976.4169999999999</c:v>
                </c:pt>
                <c:pt idx="996">
                  <c:v>1976.5</c:v>
                </c:pt>
                <c:pt idx="997">
                  <c:v>1976.5830000000001</c:v>
                </c:pt>
                <c:pt idx="998">
                  <c:v>1976.6669999999999</c:v>
                </c:pt>
                <c:pt idx="999">
                  <c:v>1976.75</c:v>
                </c:pt>
                <c:pt idx="1000">
                  <c:v>1976.8330000000001</c:v>
                </c:pt>
                <c:pt idx="1001">
                  <c:v>1976.9169999999999</c:v>
                </c:pt>
                <c:pt idx="1002">
                  <c:v>1977</c:v>
                </c:pt>
                <c:pt idx="1003">
                  <c:v>1977.0830000000001</c:v>
                </c:pt>
                <c:pt idx="1004">
                  <c:v>1977.1669999999999</c:v>
                </c:pt>
                <c:pt idx="1005">
                  <c:v>1977.25</c:v>
                </c:pt>
                <c:pt idx="1006">
                  <c:v>1977.3330000000001</c:v>
                </c:pt>
                <c:pt idx="1007">
                  <c:v>1977.4169999999999</c:v>
                </c:pt>
                <c:pt idx="1008">
                  <c:v>1977.5</c:v>
                </c:pt>
                <c:pt idx="1009">
                  <c:v>1977.5830000000001</c:v>
                </c:pt>
                <c:pt idx="1010">
                  <c:v>1977.6669999999999</c:v>
                </c:pt>
                <c:pt idx="1011">
                  <c:v>1977.75</c:v>
                </c:pt>
                <c:pt idx="1012">
                  <c:v>1977.8330000000001</c:v>
                </c:pt>
                <c:pt idx="1013">
                  <c:v>1977.9169999999999</c:v>
                </c:pt>
                <c:pt idx="1014">
                  <c:v>1978</c:v>
                </c:pt>
                <c:pt idx="1015">
                  <c:v>1978.0830000000001</c:v>
                </c:pt>
                <c:pt idx="1016">
                  <c:v>1978.1669999999999</c:v>
                </c:pt>
                <c:pt idx="1017">
                  <c:v>1978.25</c:v>
                </c:pt>
                <c:pt idx="1018">
                  <c:v>1978.3330000000001</c:v>
                </c:pt>
                <c:pt idx="1019">
                  <c:v>1978.4169999999999</c:v>
                </c:pt>
                <c:pt idx="1020">
                  <c:v>1978.5</c:v>
                </c:pt>
                <c:pt idx="1021">
                  <c:v>1978.5830000000001</c:v>
                </c:pt>
                <c:pt idx="1022">
                  <c:v>1978.6669999999999</c:v>
                </c:pt>
                <c:pt idx="1023">
                  <c:v>1978.75</c:v>
                </c:pt>
                <c:pt idx="1024">
                  <c:v>1978.8330000000001</c:v>
                </c:pt>
                <c:pt idx="1025">
                  <c:v>1978.9169999999999</c:v>
                </c:pt>
                <c:pt idx="1026">
                  <c:v>1979</c:v>
                </c:pt>
                <c:pt idx="1027">
                  <c:v>1979.0830000000001</c:v>
                </c:pt>
                <c:pt idx="1028">
                  <c:v>1979.1669999999999</c:v>
                </c:pt>
                <c:pt idx="1029">
                  <c:v>1979.25</c:v>
                </c:pt>
                <c:pt idx="1030">
                  <c:v>1979.3330000000001</c:v>
                </c:pt>
                <c:pt idx="1031">
                  <c:v>1979.4169999999999</c:v>
                </c:pt>
                <c:pt idx="1032">
                  <c:v>1979.5</c:v>
                </c:pt>
                <c:pt idx="1033">
                  <c:v>1979.5830000000001</c:v>
                </c:pt>
                <c:pt idx="1034">
                  <c:v>1979.6669999999999</c:v>
                </c:pt>
                <c:pt idx="1035">
                  <c:v>1979.75</c:v>
                </c:pt>
                <c:pt idx="1036">
                  <c:v>1979.8330000000001</c:v>
                </c:pt>
                <c:pt idx="1037">
                  <c:v>1979.9169999999999</c:v>
                </c:pt>
                <c:pt idx="1038">
                  <c:v>1980</c:v>
                </c:pt>
                <c:pt idx="1039">
                  <c:v>1980.0830000000001</c:v>
                </c:pt>
                <c:pt idx="1040">
                  <c:v>1980.1669999999999</c:v>
                </c:pt>
                <c:pt idx="1041">
                  <c:v>1980.25</c:v>
                </c:pt>
                <c:pt idx="1042">
                  <c:v>1980.3330000000001</c:v>
                </c:pt>
                <c:pt idx="1043">
                  <c:v>1980.4169999999999</c:v>
                </c:pt>
                <c:pt idx="1044">
                  <c:v>1980.5</c:v>
                </c:pt>
                <c:pt idx="1045">
                  <c:v>1980.5830000000001</c:v>
                </c:pt>
                <c:pt idx="1046">
                  <c:v>1980.6669999999999</c:v>
                </c:pt>
                <c:pt idx="1047">
                  <c:v>1980.75</c:v>
                </c:pt>
                <c:pt idx="1048">
                  <c:v>1980.8330000000001</c:v>
                </c:pt>
                <c:pt idx="1049">
                  <c:v>1980.9169999999999</c:v>
                </c:pt>
                <c:pt idx="1050">
                  <c:v>1981</c:v>
                </c:pt>
                <c:pt idx="1051">
                  <c:v>1981.0830000000001</c:v>
                </c:pt>
                <c:pt idx="1052">
                  <c:v>1981.1669999999999</c:v>
                </c:pt>
                <c:pt idx="1053">
                  <c:v>1981.25</c:v>
                </c:pt>
                <c:pt idx="1054">
                  <c:v>1981.3330000000001</c:v>
                </c:pt>
                <c:pt idx="1055">
                  <c:v>1981.4169999999999</c:v>
                </c:pt>
                <c:pt idx="1056">
                  <c:v>1981.5</c:v>
                </c:pt>
                <c:pt idx="1057">
                  <c:v>1981.5830000000001</c:v>
                </c:pt>
                <c:pt idx="1058">
                  <c:v>1981.6669999999999</c:v>
                </c:pt>
                <c:pt idx="1059">
                  <c:v>1981.75</c:v>
                </c:pt>
                <c:pt idx="1060">
                  <c:v>1981.8330000000001</c:v>
                </c:pt>
                <c:pt idx="1061">
                  <c:v>1981.9169999999999</c:v>
                </c:pt>
                <c:pt idx="1062">
                  <c:v>1982</c:v>
                </c:pt>
                <c:pt idx="1063">
                  <c:v>1982.0830000000001</c:v>
                </c:pt>
                <c:pt idx="1064">
                  <c:v>1982.1669999999999</c:v>
                </c:pt>
                <c:pt idx="1065">
                  <c:v>1982.25</c:v>
                </c:pt>
                <c:pt idx="1066">
                  <c:v>1982.3330000000001</c:v>
                </c:pt>
                <c:pt idx="1067">
                  <c:v>1982.4169999999999</c:v>
                </c:pt>
                <c:pt idx="1068">
                  <c:v>1982.5</c:v>
                </c:pt>
                <c:pt idx="1069">
                  <c:v>1982.5830000000001</c:v>
                </c:pt>
                <c:pt idx="1070">
                  <c:v>1982.6669999999999</c:v>
                </c:pt>
                <c:pt idx="1071">
                  <c:v>1982.75</c:v>
                </c:pt>
                <c:pt idx="1072">
                  <c:v>1982.8330000000001</c:v>
                </c:pt>
                <c:pt idx="1073">
                  <c:v>1982.9169999999999</c:v>
                </c:pt>
                <c:pt idx="1074">
                  <c:v>1983</c:v>
                </c:pt>
                <c:pt idx="1075">
                  <c:v>1983.0830000000001</c:v>
                </c:pt>
                <c:pt idx="1076">
                  <c:v>1983.1669999999999</c:v>
                </c:pt>
                <c:pt idx="1077">
                  <c:v>1983.25</c:v>
                </c:pt>
                <c:pt idx="1078">
                  <c:v>1983.3330000000001</c:v>
                </c:pt>
                <c:pt idx="1079">
                  <c:v>1983.4169999999999</c:v>
                </c:pt>
                <c:pt idx="1080">
                  <c:v>1983.5</c:v>
                </c:pt>
                <c:pt idx="1081">
                  <c:v>1983.5830000000001</c:v>
                </c:pt>
                <c:pt idx="1082">
                  <c:v>1983.6669999999999</c:v>
                </c:pt>
                <c:pt idx="1083">
                  <c:v>1983.75</c:v>
                </c:pt>
                <c:pt idx="1084">
                  <c:v>1983.8330000000001</c:v>
                </c:pt>
                <c:pt idx="1085">
                  <c:v>1983.9169999999999</c:v>
                </c:pt>
                <c:pt idx="1086">
                  <c:v>1984</c:v>
                </c:pt>
                <c:pt idx="1087">
                  <c:v>1984.0830000000001</c:v>
                </c:pt>
                <c:pt idx="1088">
                  <c:v>1984.1669999999999</c:v>
                </c:pt>
                <c:pt idx="1089">
                  <c:v>1984.25</c:v>
                </c:pt>
                <c:pt idx="1090">
                  <c:v>1984.3330000000001</c:v>
                </c:pt>
                <c:pt idx="1091">
                  <c:v>1984.4169999999999</c:v>
                </c:pt>
                <c:pt idx="1092">
                  <c:v>1984.5</c:v>
                </c:pt>
                <c:pt idx="1093">
                  <c:v>1984.5830000000001</c:v>
                </c:pt>
                <c:pt idx="1094">
                  <c:v>1984.6669999999999</c:v>
                </c:pt>
                <c:pt idx="1095">
                  <c:v>1984.75</c:v>
                </c:pt>
                <c:pt idx="1096">
                  <c:v>1984.8330000000001</c:v>
                </c:pt>
                <c:pt idx="1097">
                  <c:v>1984.9169999999999</c:v>
                </c:pt>
                <c:pt idx="1098">
                  <c:v>1985</c:v>
                </c:pt>
                <c:pt idx="1099">
                  <c:v>1985.0830000000001</c:v>
                </c:pt>
                <c:pt idx="1100">
                  <c:v>1985.1669999999999</c:v>
                </c:pt>
                <c:pt idx="1101">
                  <c:v>1985.25</c:v>
                </c:pt>
                <c:pt idx="1102">
                  <c:v>1985.3330000000001</c:v>
                </c:pt>
                <c:pt idx="1103">
                  <c:v>1985.4169999999999</c:v>
                </c:pt>
                <c:pt idx="1104">
                  <c:v>1985.5</c:v>
                </c:pt>
                <c:pt idx="1105">
                  <c:v>1985.5830000000001</c:v>
                </c:pt>
                <c:pt idx="1106">
                  <c:v>1985.6669999999999</c:v>
                </c:pt>
                <c:pt idx="1107">
                  <c:v>1985.75</c:v>
                </c:pt>
                <c:pt idx="1108">
                  <c:v>1985.8330000000001</c:v>
                </c:pt>
                <c:pt idx="1109">
                  <c:v>1985.9169999999999</c:v>
                </c:pt>
                <c:pt idx="1110">
                  <c:v>1986</c:v>
                </c:pt>
                <c:pt idx="1111">
                  <c:v>1986.0830000000001</c:v>
                </c:pt>
                <c:pt idx="1112">
                  <c:v>1986.1669999999999</c:v>
                </c:pt>
                <c:pt idx="1113">
                  <c:v>1986.25</c:v>
                </c:pt>
                <c:pt idx="1114">
                  <c:v>1986.3330000000001</c:v>
                </c:pt>
                <c:pt idx="1115">
                  <c:v>1986.4169999999999</c:v>
                </c:pt>
                <c:pt idx="1116">
                  <c:v>1986.5</c:v>
                </c:pt>
                <c:pt idx="1117">
                  <c:v>1986.5830000000001</c:v>
                </c:pt>
                <c:pt idx="1118">
                  <c:v>1986.6669999999999</c:v>
                </c:pt>
                <c:pt idx="1119">
                  <c:v>1986.75</c:v>
                </c:pt>
                <c:pt idx="1120">
                  <c:v>1986.8330000000001</c:v>
                </c:pt>
                <c:pt idx="1121">
                  <c:v>1986.9169999999999</c:v>
                </c:pt>
                <c:pt idx="1122">
                  <c:v>1987</c:v>
                </c:pt>
                <c:pt idx="1123">
                  <c:v>1987.0830000000001</c:v>
                </c:pt>
                <c:pt idx="1124">
                  <c:v>1987.1669999999999</c:v>
                </c:pt>
                <c:pt idx="1125">
                  <c:v>1987.25</c:v>
                </c:pt>
                <c:pt idx="1126">
                  <c:v>1987.3330000000001</c:v>
                </c:pt>
                <c:pt idx="1127">
                  <c:v>1987.4169999999999</c:v>
                </c:pt>
                <c:pt idx="1128">
                  <c:v>1987.5</c:v>
                </c:pt>
                <c:pt idx="1129">
                  <c:v>1987.5830000000001</c:v>
                </c:pt>
                <c:pt idx="1130">
                  <c:v>1987.6669999999999</c:v>
                </c:pt>
                <c:pt idx="1131">
                  <c:v>1987.75</c:v>
                </c:pt>
                <c:pt idx="1132">
                  <c:v>1987.8330000000001</c:v>
                </c:pt>
                <c:pt idx="1133">
                  <c:v>1987.9169999999999</c:v>
                </c:pt>
                <c:pt idx="1134">
                  <c:v>1988</c:v>
                </c:pt>
                <c:pt idx="1135">
                  <c:v>1988.0830000000001</c:v>
                </c:pt>
                <c:pt idx="1136">
                  <c:v>1988.1669999999999</c:v>
                </c:pt>
                <c:pt idx="1137">
                  <c:v>1988.25</c:v>
                </c:pt>
                <c:pt idx="1138">
                  <c:v>1988.3330000000001</c:v>
                </c:pt>
                <c:pt idx="1139">
                  <c:v>1988.4169999999999</c:v>
                </c:pt>
                <c:pt idx="1140">
                  <c:v>1988.5</c:v>
                </c:pt>
                <c:pt idx="1141">
                  <c:v>1988.5830000000001</c:v>
                </c:pt>
                <c:pt idx="1142">
                  <c:v>1988.6669999999999</c:v>
                </c:pt>
                <c:pt idx="1143">
                  <c:v>1988.75</c:v>
                </c:pt>
                <c:pt idx="1144">
                  <c:v>1988.8330000000001</c:v>
                </c:pt>
                <c:pt idx="1145">
                  <c:v>1988.9169999999999</c:v>
                </c:pt>
                <c:pt idx="1146">
                  <c:v>1989</c:v>
                </c:pt>
                <c:pt idx="1147">
                  <c:v>1989.0830000000001</c:v>
                </c:pt>
                <c:pt idx="1148">
                  <c:v>1989.1669999999999</c:v>
                </c:pt>
                <c:pt idx="1149">
                  <c:v>1989.25</c:v>
                </c:pt>
                <c:pt idx="1150">
                  <c:v>1989.3330000000001</c:v>
                </c:pt>
                <c:pt idx="1151">
                  <c:v>1989.4169999999999</c:v>
                </c:pt>
                <c:pt idx="1152">
                  <c:v>1989.5</c:v>
                </c:pt>
                <c:pt idx="1153">
                  <c:v>1989.5830000000001</c:v>
                </c:pt>
                <c:pt idx="1154">
                  <c:v>1989.6669999999999</c:v>
                </c:pt>
                <c:pt idx="1155">
                  <c:v>1989.75</c:v>
                </c:pt>
                <c:pt idx="1156">
                  <c:v>1989.8330000000001</c:v>
                </c:pt>
                <c:pt idx="1157">
                  <c:v>1989.9169999999999</c:v>
                </c:pt>
                <c:pt idx="1158">
                  <c:v>1990</c:v>
                </c:pt>
                <c:pt idx="1159">
                  <c:v>1990.0830000000001</c:v>
                </c:pt>
                <c:pt idx="1160">
                  <c:v>1990.1669999999999</c:v>
                </c:pt>
                <c:pt idx="1161">
                  <c:v>1990.25</c:v>
                </c:pt>
                <c:pt idx="1162">
                  <c:v>1990.3330000000001</c:v>
                </c:pt>
                <c:pt idx="1163">
                  <c:v>1990.4169999999999</c:v>
                </c:pt>
                <c:pt idx="1164">
                  <c:v>1990.5</c:v>
                </c:pt>
                <c:pt idx="1165">
                  <c:v>1990.5830000000001</c:v>
                </c:pt>
                <c:pt idx="1166">
                  <c:v>1990.6669999999999</c:v>
                </c:pt>
                <c:pt idx="1167">
                  <c:v>1990.75</c:v>
                </c:pt>
                <c:pt idx="1168">
                  <c:v>1990.8330000000001</c:v>
                </c:pt>
                <c:pt idx="1169">
                  <c:v>1990.9169999999999</c:v>
                </c:pt>
                <c:pt idx="1170">
                  <c:v>1991</c:v>
                </c:pt>
                <c:pt idx="1171">
                  <c:v>1991.0830000000001</c:v>
                </c:pt>
                <c:pt idx="1172">
                  <c:v>1991.1669999999999</c:v>
                </c:pt>
                <c:pt idx="1173">
                  <c:v>1991.25</c:v>
                </c:pt>
                <c:pt idx="1174">
                  <c:v>1991.3330000000001</c:v>
                </c:pt>
                <c:pt idx="1175">
                  <c:v>1991.4169999999999</c:v>
                </c:pt>
                <c:pt idx="1176">
                  <c:v>1991.5</c:v>
                </c:pt>
                <c:pt idx="1177">
                  <c:v>1991.5830000000001</c:v>
                </c:pt>
                <c:pt idx="1178">
                  <c:v>1991.6669999999999</c:v>
                </c:pt>
                <c:pt idx="1179">
                  <c:v>1991.75</c:v>
                </c:pt>
                <c:pt idx="1180">
                  <c:v>1991.8330000000001</c:v>
                </c:pt>
                <c:pt idx="1181">
                  <c:v>1991.9169999999999</c:v>
                </c:pt>
                <c:pt idx="1182">
                  <c:v>1992</c:v>
                </c:pt>
                <c:pt idx="1183">
                  <c:v>1992.0830000000001</c:v>
                </c:pt>
                <c:pt idx="1184">
                  <c:v>1992.1669999999999</c:v>
                </c:pt>
                <c:pt idx="1185">
                  <c:v>1992.25</c:v>
                </c:pt>
                <c:pt idx="1186">
                  <c:v>1992.3330000000001</c:v>
                </c:pt>
                <c:pt idx="1187">
                  <c:v>1992.4169999999999</c:v>
                </c:pt>
                <c:pt idx="1188">
                  <c:v>1992.5</c:v>
                </c:pt>
                <c:pt idx="1189">
                  <c:v>1992.5830000000001</c:v>
                </c:pt>
                <c:pt idx="1190">
                  <c:v>1992.6669999999999</c:v>
                </c:pt>
                <c:pt idx="1191">
                  <c:v>1992.75</c:v>
                </c:pt>
                <c:pt idx="1192">
                  <c:v>1992.8330000000001</c:v>
                </c:pt>
                <c:pt idx="1193">
                  <c:v>1992.9169999999999</c:v>
                </c:pt>
                <c:pt idx="1194">
                  <c:v>1993</c:v>
                </c:pt>
                <c:pt idx="1195">
                  <c:v>1993.0830000000001</c:v>
                </c:pt>
                <c:pt idx="1196">
                  <c:v>1993.1669999999999</c:v>
                </c:pt>
                <c:pt idx="1197">
                  <c:v>1993.25</c:v>
                </c:pt>
              </c:numCache>
            </c:numRef>
          </c:xVal>
          <c:yVal>
            <c:numRef>
              <c:f>huascaran!$S$5:$S$1202</c:f>
              <c:numCache>
                <c:formatCode>General</c:formatCode>
                <c:ptCount val="1198"/>
                <c:pt idx="0">
                  <c:v>-15.83</c:v>
                </c:pt>
                <c:pt idx="1">
                  <c:v>-18.010000000000002</c:v>
                </c:pt>
                <c:pt idx="2">
                  <c:v>-22.58</c:v>
                </c:pt>
                <c:pt idx="3">
                  <c:v>-24.15</c:v>
                </c:pt>
                <c:pt idx="4">
                  <c:v>-22.78</c:v>
                </c:pt>
                <c:pt idx="5">
                  <c:v>-21.35</c:v>
                </c:pt>
                <c:pt idx="6">
                  <c:v>-22.88</c:v>
                </c:pt>
                <c:pt idx="7">
                  <c:v>-20.47</c:v>
                </c:pt>
                <c:pt idx="8">
                  <c:v>-17.87</c:v>
                </c:pt>
                <c:pt idx="9">
                  <c:v>-18.22</c:v>
                </c:pt>
                <c:pt idx="10">
                  <c:v>-18.27</c:v>
                </c:pt>
                <c:pt idx="11">
                  <c:v>-18.72</c:v>
                </c:pt>
                <c:pt idx="12">
                  <c:v>-17.84</c:v>
                </c:pt>
                <c:pt idx="13">
                  <c:v>-16.52</c:v>
                </c:pt>
                <c:pt idx="14">
                  <c:v>-13.26</c:v>
                </c:pt>
                <c:pt idx="15">
                  <c:v>-17.45</c:v>
                </c:pt>
                <c:pt idx="16">
                  <c:v>-18.440000000000001</c:v>
                </c:pt>
                <c:pt idx="17">
                  <c:v>-19.71</c:v>
                </c:pt>
                <c:pt idx="18">
                  <c:v>-19.28</c:v>
                </c:pt>
                <c:pt idx="19">
                  <c:v>-16.2</c:v>
                </c:pt>
                <c:pt idx="20">
                  <c:v>-15.95</c:v>
                </c:pt>
                <c:pt idx="21">
                  <c:v>-14.95</c:v>
                </c:pt>
                <c:pt idx="22">
                  <c:v>-14.9</c:v>
                </c:pt>
                <c:pt idx="23">
                  <c:v>-17.600000000000001</c:v>
                </c:pt>
                <c:pt idx="24">
                  <c:v>-16.47</c:v>
                </c:pt>
                <c:pt idx="25">
                  <c:v>-17</c:v>
                </c:pt>
                <c:pt idx="26">
                  <c:v>-18.32</c:v>
                </c:pt>
                <c:pt idx="27">
                  <c:v>-19.399999999999999</c:v>
                </c:pt>
                <c:pt idx="28">
                  <c:v>-21.29</c:v>
                </c:pt>
                <c:pt idx="29">
                  <c:v>-20.93</c:v>
                </c:pt>
                <c:pt idx="30">
                  <c:v>-19.489999999999998</c:v>
                </c:pt>
                <c:pt idx="31">
                  <c:v>-19.8</c:v>
                </c:pt>
                <c:pt idx="32">
                  <c:v>-19.72</c:v>
                </c:pt>
                <c:pt idx="33">
                  <c:v>-23.04</c:v>
                </c:pt>
                <c:pt idx="34">
                  <c:v>-25.8</c:v>
                </c:pt>
                <c:pt idx="35">
                  <c:v>-21.21</c:v>
                </c:pt>
                <c:pt idx="36">
                  <c:v>-13.26</c:v>
                </c:pt>
                <c:pt idx="37">
                  <c:v>-14.12</c:v>
                </c:pt>
                <c:pt idx="38">
                  <c:v>-12.45</c:v>
                </c:pt>
                <c:pt idx="39">
                  <c:v>-21.52</c:v>
                </c:pt>
                <c:pt idx="40">
                  <c:v>-24.57</c:v>
                </c:pt>
                <c:pt idx="41">
                  <c:v>-24.83</c:v>
                </c:pt>
                <c:pt idx="42">
                  <c:v>-25.92</c:v>
                </c:pt>
                <c:pt idx="43">
                  <c:v>-26.6</c:v>
                </c:pt>
                <c:pt idx="44">
                  <c:v>-27.09</c:v>
                </c:pt>
                <c:pt idx="45">
                  <c:v>-25.9</c:v>
                </c:pt>
                <c:pt idx="46">
                  <c:v>-25.54</c:v>
                </c:pt>
                <c:pt idx="47">
                  <c:v>-25.34</c:v>
                </c:pt>
                <c:pt idx="48">
                  <c:v>-19.72</c:v>
                </c:pt>
                <c:pt idx="49">
                  <c:v>-16.97</c:v>
                </c:pt>
                <c:pt idx="50">
                  <c:v>-18.18</c:v>
                </c:pt>
                <c:pt idx="51">
                  <c:v>-17.739999999999998</c:v>
                </c:pt>
                <c:pt idx="52">
                  <c:v>-17.190000000000001</c:v>
                </c:pt>
                <c:pt idx="53">
                  <c:v>-15.94</c:v>
                </c:pt>
                <c:pt idx="54">
                  <c:v>-17.89</c:v>
                </c:pt>
                <c:pt idx="55">
                  <c:v>-18.68</c:v>
                </c:pt>
                <c:pt idx="56">
                  <c:v>-18.71</c:v>
                </c:pt>
                <c:pt idx="57">
                  <c:v>-18.579999999999998</c:v>
                </c:pt>
                <c:pt idx="58">
                  <c:v>-14.99</c:v>
                </c:pt>
                <c:pt idx="59">
                  <c:v>-15.41</c:v>
                </c:pt>
                <c:pt idx="60">
                  <c:v>-15.26</c:v>
                </c:pt>
                <c:pt idx="61">
                  <c:v>-13.56</c:v>
                </c:pt>
                <c:pt idx="62">
                  <c:v>-15.97</c:v>
                </c:pt>
                <c:pt idx="63">
                  <c:v>-16.82</c:v>
                </c:pt>
                <c:pt idx="64">
                  <c:v>-18.43</c:v>
                </c:pt>
                <c:pt idx="65">
                  <c:v>-24.25</c:v>
                </c:pt>
                <c:pt idx="66">
                  <c:v>-17.93</c:v>
                </c:pt>
                <c:pt idx="67">
                  <c:v>-17.11</c:v>
                </c:pt>
                <c:pt idx="68">
                  <c:v>-16.600000000000001</c:v>
                </c:pt>
                <c:pt idx="69">
                  <c:v>-17.329999999999998</c:v>
                </c:pt>
                <c:pt idx="70">
                  <c:v>-17.41</c:v>
                </c:pt>
                <c:pt idx="71">
                  <c:v>-16.18</c:v>
                </c:pt>
                <c:pt idx="72">
                  <c:v>-11.18</c:v>
                </c:pt>
                <c:pt idx="73">
                  <c:v>-11.5</c:v>
                </c:pt>
                <c:pt idx="74">
                  <c:v>-15.43</c:v>
                </c:pt>
                <c:pt idx="75">
                  <c:v>-16.010000000000002</c:v>
                </c:pt>
                <c:pt idx="76">
                  <c:v>-17.09</c:v>
                </c:pt>
                <c:pt idx="77">
                  <c:v>-17.829999999999998</c:v>
                </c:pt>
                <c:pt idx="78">
                  <c:v>-21</c:v>
                </c:pt>
                <c:pt idx="79">
                  <c:v>-23.76</c:v>
                </c:pt>
                <c:pt idx="80">
                  <c:v>-20.79</c:v>
                </c:pt>
                <c:pt idx="81">
                  <c:v>-26.66</c:v>
                </c:pt>
                <c:pt idx="82">
                  <c:v>-27.11</c:v>
                </c:pt>
                <c:pt idx="83">
                  <c:v>-23.43</c:v>
                </c:pt>
                <c:pt idx="84">
                  <c:v>-12.75</c:v>
                </c:pt>
                <c:pt idx="85">
                  <c:v>-14.19</c:v>
                </c:pt>
                <c:pt idx="86">
                  <c:v>-15.9</c:v>
                </c:pt>
                <c:pt idx="87">
                  <c:v>-15.85</c:v>
                </c:pt>
                <c:pt idx="88">
                  <c:v>-14.8</c:v>
                </c:pt>
                <c:pt idx="89">
                  <c:v>-14.25</c:v>
                </c:pt>
                <c:pt idx="90">
                  <c:v>-15.1</c:v>
                </c:pt>
                <c:pt idx="91">
                  <c:v>-16.18</c:v>
                </c:pt>
                <c:pt idx="92">
                  <c:v>-16.989999999999998</c:v>
                </c:pt>
                <c:pt idx="93">
                  <c:v>-19.38</c:v>
                </c:pt>
                <c:pt idx="94">
                  <c:v>-17.8</c:v>
                </c:pt>
                <c:pt idx="95">
                  <c:v>-12.06</c:v>
                </c:pt>
                <c:pt idx="96">
                  <c:v>-10.49</c:v>
                </c:pt>
                <c:pt idx="97">
                  <c:v>-15.31</c:v>
                </c:pt>
                <c:pt idx="98">
                  <c:v>-17.61</c:v>
                </c:pt>
                <c:pt idx="99">
                  <c:v>-18.11</c:v>
                </c:pt>
                <c:pt idx="100">
                  <c:v>-18.899999999999999</c:v>
                </c:pt>
                <c:pt idx="101">
                  <c:v>-18.61</c:v>
                </c:pt>
                <c:pt idx="102">
                  <c:v>-24.23</c:v>
                </c:pt>
                <c:pt idx="103">
                  <c:v>-25.94</c:v>
                </c:pt>
                <c:pt idx="104">
                  <c:v>-24.2</c:v>
                </c:pt>
                <c:pt idx="105">
                  <c:v>-26.52</c:v>
                </c:pt>
                <c:pt idx="106">
                  <c:v>-27.15</c:v>
                </c:pt>
                <c:pt idx="107">
                  <c:v>-22.3</c:v>
                </c:pt>
                <c:pt idx="108">
                  <c:v>-15.47</c:v>
                </c:pt>
                <c:pt idx="109">
                  <c:v>-13.72</c:v>
                </c:pt>
                <c:pt idx="110">
                  <c:v>-13.04</c:v>
                </c:pt>
                <c:pt idx="111">
                  <c:v>-14.44</c:v>
                </c:pt>
                <c:pt idx="112">
                  <c:v>-15.02</c:v>
                </c:pt>
                <c:pt idx="113">
                  <c:v>-12.68</c:v>
                </c:pt>
                <c:pt idx="114">
                  <c:v>-12.37</c:v>
                </c:pt>
                <c:pt idx="115">
                  <c:v>-19.53</c:v>
                </c:pt>
                <c:pt idx="116">
                  <c:v>-22.39</c:v>
                </c:pt>
                <c:pt idx="117">
                  <c:v>-20.77</c:v>
                </c:pt>
                <c:pt idx="118">
                  <c:v>-15.35</c:v>
                </c:pt>
                <c:pt idx="119">
                  <c:v>-16.41</c:v>
                </c:pt>
                <c:pt idx="120">
                  <c:v>-14.05</c:v>
                </c:pt>
                <c:pt idx="121">
                  <c:v>-12.19</c:v>
                </c:pt>
                <c:pt idx="122">
                  <c:v>-12.1</c:v>
                </c:pt>
                <c:pt idx="123">
                  <c:v>-16.47</c:v>
                </c:pt>
                <c:pt idx="124">
                  <c:v>-19.760000000000002</c:v>
                </c:pt>
                <c:pt idx="125">
                  <c:v>-14.62</c:v>
                </c:pt>
                <c:pt idx="126">
                  <c:v>-12.11</c:v>
                </c:pt>
                <c:pt idx="127">
                  <c:v>-13.34</c:v>
                </c:pt>
                <c:pt idx="128">
                  <c:v>-13.93</c:v>
                </c:pt>
                <c:pt idx="129">
                  <c:v>-13.87</c:v>
                </c:pt>
                <c:pt idx="130">
                  <c:v>-16.36</c:v>
                </c:pt>
                <c:pt idx="131">
                  <c:v>-16.850000000000001</c:v>
                </c:pt>
                <c:pt idx="132">
                  <c:v>-12.76</c:v>
                </c:pt>
                <c:pt idx="133">
                  <c:v>-11.33</c:v>
                </c:pt>
                <c:pt idx="134">
                  <c:v>-12.98</c:v>
                </c:pt>
                <c:pt idx="135">
                  <c:v>-14.62</c:v>
                </c:pt>
                <c:pt idx="136">
                  <c:v>-13.76</c:v>
                </c:pt>
                <c:pt idx="137">
                  <c:v>-14.35</c:v>
                </c:pt>
                <c:pt idx="138">
                  <c:v>-17.260000000000002</c:v>
                </c:pt>
                <c:pt idx="139">
                  <c:v>-20.87</c:v>
                </c:pt>
                <c:pt idx="140">
                  <c:v>-22.61</c:v>
                </c:pt>
                <c:pt idx="141">
                  <c:v>-24.35</c:v>
                </c:pt>
                <c:pt idx="142">
                  <c:v>-18.100000000000001</c:v>
                </c:pt>
                <c:pt idx="143">
                  <c:v>-25.3</c:v>
                </c:pt>
                <c:pt idx="144">
                  <c:v>-15.21</c:v>
                </c:pt>
                <c:pt idx="145">
                  <c:v>-16.87</c:v>
                </c:pt>
                <c:pt idx="146">
                  <c:v>-17.079999999999998</c:v>
                </c:pt>
                <c:pt idx="147">
                  <c:v>-18.239999999999998</c:v>
                </c:pt>
                <c:pt idx="148">
                  <c:v>-17.68</c:v>
                </c:pt>
                <c:pt idx="149">
                  <c:v>-17.71</c:v>
                </c:pt>
                <c:pt idx="150">
                  <c:v>-20.53</c:v>
                </c:pt>
                <c:pt idx="151">
                  <c:v>-22.84</c:v>
                </c:pt>
                <c:pt idx="152">
                  <c:v>-21.55</c:v>
                </c:pt>
                <c:pt idx="153">
                  <c:v>-20.67</c:v>
                </c:pt>
                <c:pt idx="154">
                  <c:v>-16.45</c:v>
                </c:pt>
                <c:pt idx="155">
                  <c:v>-9.81</c:v>
                </c:pt>
                <c:pt idx="156">
                  <c:v>-14.16</c:v>
                </c:pt>
                <c:pt idx="157">
                  <c:v>-22.22</c:v>
                </c:pt>
                <c:pt idx="158">
                  <c:v>-21.9</c:v>
                </c:pt>
                <c:pt idx="159">
                  <c:v>-20.03</c:v>
                </c:pt>
                <c:pt idx="160">
                  <c:v>-17.3</c:v>
                </c:pt>
                <c:pt idx="161">
                  <c:v>-18.03</c:v>
                </c:pt>
                <c:pt idx="162">
                  <c:v>-17.75</c:v>
                </c:pt>
                <c:pt idx="163">
                  <c:v>-24.29</c:v>
                </c:pt>
                <c:pt idx="164">
                  <c:v>-25.03</c:v>
                </c:pt>
                <c:pt idx="165">
                  <c:v>-25.65</c:v>
                </c:pt>
                <c:pt idx="166">
                  <c:v>-27.78</c:v>
                </c:pt>
                <c:pt idx="167">
                  <c:v>-21.27</c:v>
                </c:pt>
                <c:pt idx="168">
                  <c:v>-17.670000000000002</c:v>
                </c:pt>
                <c:pt idx="169">
                  <c:v>-12.67</c:v>
                </c:pt>
                <c:pt idx="170">
                  <c:v>-15.57</c:v>
                </c:pt>
                <c:pt idx="171">
                  <c:v>-19.760000000000002</c:v>
                </c:pt>
                <c:pt idx="172">
                  <c:v>-16.95</c:v>
                </c:pt>
                <c:pt idx="173">
                  <c:v>-19.97</c:v>
                </c:pt>
                <c:pt idx="174">
                  <c:v>-21.72</c:v>
                </c:pt>
                <c:pt idx="175">
                  <c:v>-19.45</c:v>
                </c:pt>
                <c:pt idx="176">
                  <c:v>-18.920000000000002</c:v>
                </c:pt>
                <c:pt idx="177">
                  <c:v>-20.91</c:v>
                </c:pt>
                <c:pt idx="178">
                  <c:v>-21.85</c:v>
                </c:pt>
                <c:pt idx="179">
                  <c:v>-25.54</c:v>
                </c:pt>
                <c:pt idx="180">
                  <c:v>-13.2</c:v>
                </c:pt>
                <c:pt idx="181">
                  <c:v>-11.96</c:v>
                </c:pt>
                <c:pt idx="182">
                  <c:v>-14.18</c:v>
                </c:pt>
                <c:pt idx="183">
                  <c:v>-16.420000000000002</c:v>
                </c:pt>
                <c:pt idx="184">
                  <c:v>-20.52</c:v>
                </c:pt>
                <c:pt idx="185">
                  <c:v>-15.3</c:v>
                </c:pt>
                <c:pt idx="186">
                  <c:v>-14.92</c:v>
                </c:pt>
                <c:pt idx="187">
                  <c:v>-15.11</c:v>
                </c:pt>
                <c:pt idx="188">
                  <c:v>-16.12</c:v>
                </c:pt>
                <c:pt idx="189">
                  <c:v>-17.010000000000002</c:v>
                </c:pt>
                <c:pt idx="190">
                  <c:v>-16.75</c:v>
                </c:pt>
                <c:pt idx="191">
                  <c:v>-17.010000000000002</c:v>
                </c:pt>
                <c:pt idx="192">
                  <c:v>-14.78</c:v>
                </c:pt>
                <c:pt idx="193">
                  <c:v>-15.38</c:v>
                </c:pt>
                <c:pt idx="194">
                  <c:v>-19.420000000000002</c:v>
                </c:pt>
                <c:pt idx="195">
                  <c:v>-21.21</c:v>
                </c:pt>
                <c:pt idx="196">
                  <c:v>-17.87</c:v>
                </c:pt>
                <c:pt idx="197">
                  <c:v>-19.89</c:v>
                </c:pt>
                <c:pt idx="198">
                  <c:v>-21.85</c:v>
                </c:pt>
                <c:pt idx="199">
                  <c:v>-21.47</c:v>
                </c:pt>
                <c:pt idx="200">
                  <c:v>-21.1</c:v>
                </c:pt>
                <c:pt idx="201">
                  <c:v>-19.25</c:v>
                </c:pt>
                <c:pt idx="202">
                  <c:v>-16.03</c:v>
                </c:pt>
                <c:pt idx="203">
                  <c:v>-14.54</c:v>
                </c:pt>
                <c:pt idx="204">
                  <c:v>-14.68</c:v>
                </c:pt>
                <c:pt idx="205">
                  <c:v>-14.73</c:v>
                </c:pt>
                <c:pt idx="206">
                  <c:v>-15.17</c:v>
                </c:pt>
                <c:pt idx="207">
                  <c:v>-16.25</c:v>
                </c:pt>
                <c:pt idx="208">
                  <c:v>-15.51</c:v>
                </c:pt>
                <c:pt idx="209">
                  <c:v>-16.32</c:v>
                </c:pt>
                <c:pt idx="210">
                  <c:v>-16.04</c:v>
                </c:pt>
                <c:pt idx="211">
                  <c:v>-16.45</c:v>
                </c:pt>
                <c:pt idx="212">
                  <c:v>-23.76</c:v>
                </c:pt>
                <c:pt idx="213">
                  <c:v>-23.84</c:v>
                </c:pt>
                <c:pt idx="214">
                  <c:v>-23.72</c:v>
                </c:pt>
                <c:pt idx="215">
                  <c:v>-19.559999999999999</c:v>
                </c:pt>
                <c:pt idx="216">
                  <c:v>-17.38</c:v>
                </c:pt>
                <c:pt idx="217">
                  <c:v>-18.29</c:v>
                </c:pt>
                <c:pt idx="218">
                  <c:v>-18.48</c:v>
                </c:pt>
                <c:pt idx="219">
                  <c:v>-19.07</c:v>
                </c:pt>
                <c:pt idx="220">
                  <c:v>-15.09</c:v>
                </c:pt>
                <c:pt idx="221">
                  <c:v>-13.92</c:v>
                </c:pt>
                <c:pt idx="222">
                  <c:v>-14.59</c:v>
                </c:pt>
                <c:pt idx="223">
                  <c:v>-16.45</c:v>
                </c:pt>
                <c:pt idx="224">
                  <c:v>-22.52</c:v>
                </c:pt>
                <c:pt idx="225">
                  <c:v>-23.68</c:v>
                </c:pt>
                <c:pt idx="226">
                  <c:v>-23.3</c:v>
                </c:pt>
                <c:pt idx="227">
                  <c:v>-17.47</c:v>
                </c:pt>
                <c:pt idx="228">
                  <c:v>-9.81</c:v>
                </c:pt>
                <c:pt idx="229">
                  <c:v>-9.33</c:v>
                </c:pt>
                <c:pt idx="230">
                  <c:v>-14.59</c:v>
                </c:pt>
                <c:pt idx="231">
                  <c:v>-18.48</c:v>
                </c:pt>
                <c:pt idx="232">
                  <c:v>-20.86</c:v>
                </c:pt>
                <c:pt idx="233">
                  <c:v>-18.05</c:v>
                </c:pt>
                <c:pt idx="234">
                  <c:v>-18.350000000000001</c:v>
                </c:pt>
                <c:pt idx="235">
                  <c:v>-18.34</c:v>
                </c:pt>
                <c:pt idx="236">
                  <c:v>-19.440000000000001</c:v>
                </c:pt>
                <c:pt idx="237">
                  <c:v>-21.9</c:v>
                </c:pt>
                <c:pt idx="238">
                  <c:v>-22.47</c:v>
                </c:pt>
                <c:pt idx="239">
                  <c:v>-20.11</c:v>
                </c:pt>
                <c:pt idx="240">
                  <c:v>-17.95</c:v>
                </c:pt>
                <c:pt idx="241">
                  <c:v>-14.12</c:v>
                </c:pt>
                <c:pt idx="242">
                  <c:v>-11.85</c:v>
                </c:pt>
                <c:pt idx="243">
                  <c:v>-12.65</c:v>
                </c:pt>
                <c:pt idx="244">
                  <c:v>-14.31</c:v>
                </c:pt>
                <c:pt idx="245">
                  <c:v>-14.7</c:v>
                </c:pt>
                <c:pt idx="246">
                  <c:v>-16.170000000000002</c:v>
                </c:pt>
                <c:pt idx="247">
                  <c:v>-15.36</c:v>
                </c:pt>
                <c:pt idx="248">
                  <c:v>-15.9</c:v>
                </c:pt>
                <c:pt idx="249">
                  <c:v>-19.43</c:v>
                </c:pt>
                <c:pt idx="250">
                  <c:v>-23.43</c:v>
                </c:pt>
                <c:pt idx="251">
                  <c:v>-18.77</c:v>
                </c:pt>
                <c:pt idx="252">
                  <c:v>-10.79</c:v>
                </c:pt>
                <c:pt idx="253">
                  <c:v>-12.02</c:v>
                </c:pt>
                <c:pt idx="254">
                  <c:v>-14.73</c:v>
                </c:pt>
                <c:pt idx="255">
                  <c:v>-17.77</c:v>
                </c:pt>
                <c:pt idx="256">
                  <c:v>-19.71</c:v>
                </c:pt>
                <c:pt idx="257">
                  <c:v>-20.64</c:v>
                </c:pt>
                <c:pt idx="258">
                  <c:v>-19.71</c:v>
                </c:pt>
                <c:pt idx="259">
                  <c:v>-23.28</c:v>
                </c:pt>
                <c:pt idx="260">
                  <c:v>-23.67</c:v>
                </c:pt>
                <c:pt idx="261">
                  <c:v>-23.12</c:v>
                </c:pt>
                <c:pt idx="262">
                  <c:v>-20.04</c:v>
                </c:pt>
                <c:pt idx="263">
                  <c:v>-12.39</c:v>
                </c:pt>
                <c:pt idx="264">
                  <c:v>-13.56</c:v>
                </c:pt>
                <c:pt idx="265">
                  <c:v>-16.18</c:v>
                </c:pt>
                <c:pt idx="266">
                  <c:v>-14.91</c:v>
                </c:pt>
                <c:pt idx="267">
                  <c:v>-17.39</c:v>
                </c:pt>
                <c:pt idx="268">
                  <c:v>-15.45</c:v>
                </c:pt>
                <c:pt idx="269">
                  <c:v>-19.78</c:v>
                </c:pt>
                <c:pt idx="270">
                  <c:v>-18.16</c:v>
                </c:pt>
                <c:pt idx="271">
                  <c:v>-17.8</c:v>
                </c:pt>
                <c:pt idx="272">
                  <c:v>-17.75</c:v>
                </c:pt>
                <c:pt idx="273">
                  <c:v>-16.010000000000002</c:v>
                </c:pt>
                <c:pt idx="274">
                  <c:v>-17.87</c:v>
                </c:pt>
                <c:pt idx="275">
                  <c:v>-20.36</c:v>
                </c:pt>
                <c:pt idx="276">
                  <c:v>-13.51</c:v>
                </c:pt>
                <c:pt idx="277">
                  <c:v>-16.36</c:v>
                </c:pt>
                <c:pt idx="278">
                  <c:v>-20.69</c:v>
                </c:pt>
                <c:pt idx="279">
                  <c:v>-24.3</c:v>
                </c:pt>
                <c:pt idx="280">
                  <c:v>-24.03</c:v>
                </c:pt>
                <c:pt idx="281">
                  <c:v>-17.649999999999999</c:v>
                </c:pt>
                <c:pt idx="282">
                  <c:v>-14.5</c:v>
                </c:pt>
                <c:pt idx="283">
                  <c:v>-15.22</c:v>
                </c:pt>
                <c:pt idx="284">
                  <c:v>-17.11</c:v>
                </c:pt>
                <c:pt idx="285">
                  <c:v>-23.67</c:v>
                </c:pt>
                <c:pt idx="286">
                  <c:v>-22.46</c:v>
                </c:pt>
                <c:pt idx="287">
                  <c:v>-19.36</c:v>
                </c:pt>
                <c:pt idx="288">
                  <c:v>-12.17</c:v>
                </c:pt>
                <c:pt idx="289">
                  <c:v>-17.57</c:v>
                </c:pt>
                <c:pt idx="290">
                  <c:v>-20.309999999999999</c:v>
                </c:pt>
                <c:pt idx="291">
                  <c:v>-17.850000000000001</c:v>
                </c:pt>
                <c:pt idx="292">
                  <c:v>-16.809999999999999</c:v>
                </c:pt>
                <c:pt idx="293">
                  <c:v>-16.670000000000002</c:v>
                </c:pt>
                <c:pt idx="294">
                  <c:v>-15.4</c:v>
                </c:pt>
                <c:pt idx="295">
                  <c:v>-17.88</c:v>
                </c:pt>
                <c:pt idx="296">
                  <c:v>-19.559999999999999</c:v>
                </c:pt>
                <c:pt idx="297">
                  <c:v>-27.07</c:v>
                </c:pt>
                <c:pt idx="298">
                  <c:v>-26.63</c:v>
                </c:pt>
                <c:pt idx="299">
                  <c:v>-20.37</c:v>
                </c:pt>
                <c:pt idx="300">
                  <c:v>-20.49</c:v>
                </c:pt>
                <c:pt idx="301">
                  <c:v>-12.23</c:v>
                </c:pt>
                <c:pt idx="302">
                  <c:v>-14.97</c:v>
                </c:pt>
                <c:pt idx="303">
                  <c:v>-14.06</c:v>
                </c:pt>
                <c:pt idx="304">
                  <c:v>-18.03</c:v>
                </c:pt>
                <c:pt idx="305">
                  <c:v>-19.2</c:v>
                </c:pt>
                <c:pt idx="306">
                  <c:v>-18.88</c:v>
                </c:pt>
                <c:pt idx="307">
                  <c:v>-19.46</c:v>
                </c:pt>
                <c:pt idx="308">
                  <c:v>-21.19</c:v>
                </c:pt>
                <c:pt idx="309">
                  <c:v>-20.47</c:v>
                </c:pt>
                <c:pt idx="310">
                  <c:v>-24.82</c:v>
                </c:pt>
                <c:pt idx="311">
                  <c:v>-24.23</c:v>
                </c:pt>
                <c:pt idx="312">
                  <c:v>-18.29</c:v>
                </c:pt>
                <c:pt idx="313">
                  <c:v>-13.09</c:v>
                </c:pt>
                <c:pt idx="314">
                  <c:v>-20.66</c:v>
                </c:pt>
                <c:pt idx="315">
                  <c:v>-26.09</c:v>
                </c:pt>
                <c:pt idx="316">
                  <c:v>-23.6</c:v>
                </c:pt>
                <c:pt idx="317">
                  <c:v>-18.09</c:v>
                </c:pt>
                <c:pt idx="318">
                  <c:v>-18.809999999999999</c:v>
                </c:pt>
                <c:pt idx="319">
                  <c:v>-18.47</c:v>
                </c:pt>
                <c:pt idx="320">
                  <c:v>-18.57</c:v>
                </c:pt>
                <c:pt idx="321">
                  <c:v>-19.170000000000002</c:v>
                </c:pt>
                <c:pt idx="322">
                  <c:v>-19.38</c:v>
                </c:pt>
                <c:pt idx="323">
                  <c:v>-14.23</c:v>
                </c:pt>
                <c:pt idx="324">
                  <c:v>-11.52</c:v>
                </c:pt>
                <c:pt idx="325">
                  <c:v>-15.58</c:v>
                </c:pt>
                <c:pt idx="326">
                  <c:v>-20.82</c:v>
                </c:pt>
                <c:pt idx="327">
                  <c:v>-19.97</c:v>
                </c:pt>
                <c:pt idx="328">
                  <c:v>-19.88</c:v>
                </c:pt>
                <c:pt idx="329">
                  <c:v>-19.690000000000001</c:v>
                </c:pt>
                <c:pt idx="330">
                  <c:v>-19.98</c:v>
                </c:pt>
                <c:pt idx="331">
                  <c:v>-17.350000000000001</c:v>
                </c:pt>
                <c:pt idx="332">
                  <c:v>-15.62</c:v>
                </c:pt>
                <c:pt idx="333">
                  <c:v>-21.45</c:v>
                </c:pt>
                <c:pt idx="334">
                  <c:v>-22.91</c:v>
                </c:pt>
                <c:pt idx="335">
                  <c:v>-17.25</c:v>
                </c:pt>
                <c:pt idx="336">
                  <c:v>-11.24</c:v>
                </c:pt>
                <c:pt idx="337">
                  <c:v>-14.48</c:v>
                </c:pt>
                <c:pt idx="338">
                  <c:v>-19</c:v>
                </c:pt>
                <c:pt idx="339">
                  <c:v>-17.739999999999998</c:v>
                </c:pt>
                <c:pt idx="340">
                  <c:v>-19.760000000000002</c:v>
                </c:pt>
                <c:pt idx="341">
                  <c:v>-21.51</c:v>
                </c:pt>
                <c:pt idx="342">
                  <c:v>-24.88</c:v>
                </c:pt>
                <c:pt idx="343">
                  <c:v>-26.68</c:v>
                </c:pt>
                <c:pt idx="344">
                  <c:v>-25.22</c:v>
                </c:pt>
                <c:pt idx="345">
                  <c:v>-24.45</c:v>
                </c:pt>
                <c:pt idx="346">
                  <c:v>-24.24</c:v>
                </c:pt>
                <c:pt idx="347">
                  <c:v>-23.4</c:v>
                </c:pt>
                <c:pt idx="348">
                  <c:v>-17.399999999999999</c:v>
                </c:pt>
                <c:pt idx="349">
                  <c:v>-14.8</c:v>
                </c:pt>
                <c:pt idx="350">
                  <c:v>-19.61</c:v>
                </c:pt>
                <c:pt idx="351">
                  <c:v>-15.13</c:v>
                </c:pt>
                <c:pt idx="352">
                  <c:v>-16.84</c:v>
                </c:pt>
                <c:pt idx="353">
                  <c:v>-16.190000000000001</c:v>
                </c:pt>
                <c:pt idx="354">
                  <c:v>-17.68</c:v>
                </c:pt>
                <c:pt idx="355">
                  <c:v>-22.04</c:v>
                </c:pt>
                <c:pt idx="356">
                  <c:v>-18.420000000000002</c:v>
                </c:pt>
                <c:pt idx="357">
                  <c:v>-18.29</c:v>
                </c:pt>
                <c:pt idx="358">
                  <c:v>-18.25</c:v>
                </c:pt>
                <c:pt idx="359">
                  <c:v>-12.99</c:v>
                </c:pt>
                <c:pt idx="360">
                  <c:v>-8.08</c:v>
                </c:pt>
                <c:pt idx="361">
                  <c:v>-9.77</c:v>
                </c:pt>
                <c:pt idx="362">
                  <c:v>-19.22</c:v>
                </c:pt>
                <c:pt idx="363">
                  <c:v>-21.03</c:v>
                </c:pt>
                <c:pt idx="364">
                  <c:v>-16.28</c:v>
                </c:pt>
                <c:pt idx="365">
                  <c:v>-18.920000000000002</c:v>
                </c:pt>
                <c:pt idx="366">
                  <c:v>-21.05</c:v>
                </c:pt>
                <c:pt idx="367">
                  <c:v>-20.81</c:v>
                </c:pt>
                <c:pt idx="368">
                  <c:v>-17.649999999999999</c:v>
                </c:pt>
                <c:pt idx="369">
                  <c:v>-18.23</c:v>
                </c:pt>
                <c:pt idx="370">
                  <c:v>-18.43</c:v>
                </c:pt>
                <c:pt idx="371">
                  <c:v>-18.66</c:v>
                </c:pt>
                <c:pt idx="372">
                  <c:v>-14.54</c:v>
                </c:pt>
                <c:pt idx="373">
                  <c:v>-12.1</c:v>
                </c:pt>
                <c:pt idx="374">
                  <c:v>-16.899999999999999</c:v>
                </c:pt>
                <c:pt idx="375">
                  <c:v>-16.84</c:v>
                </c:pt>
                <c:pt idx="376">
                  <c:v>-14.14</c:v>
                </c:pt>
                <c:pt idx="377">
                  <c:v>-13.06</c:v>
                </c:pt>
                <c:pt idx="378">
                  <c:v>-18.11</c:v>
                </c:pt>
                <c:pt idx="379">
                  <c:v>-23.35</c:v>
                </c:pt>
                <c:pt idx="380">
                  <c:v>-24.35</c:v>
                </c:pt>
                <c:pt idx="381">
                  <c:v>-22.26</c:v>
                </c:pt>
                <c:pt idx="382">
                  <c:v>-16.2</c:v>
                </c:pt>
                <c:pt idx="383">
                  <c:v>-10.46</c:v>
                </c:pt>
                <c:pt idx="384">
                  <c:v>-11.53</c:v>
                </c:pt>
                <c:pt idx="385">
                  <c:v>-14.24</c:v>
                </c:pt>
                <c:pt idx="386">
                  <c:v>-14.3</c:v>
                </c:pt>
                <c:pt idx="387">
                  <c:v>-14.36</c:v>
                </c:pt>
                <c:pt idx="388">
                  <c:v>-13.6</c:v>
                </c:pt>
                <c:pt idx="389">
                  <c:v>-15.13</c:v>
                </c:pt>
                <c:pt idx="390">
                  <c:v>-21.94</c:v>
                </c:pt>
                <c:pt idx="391">
                  <c:v>-26.82</c:v>
                </c:pt>
                <c:pt idx="392">
                  <c:v>-21.43</c:v>
                </c:pt>
                <c:pt idx="393">
                  <c:v>-20.63</c:v>
                </c:pt>
                <c:pt idx="394">
                  <c:v>-21.05</c:v>
                </c:pt>
                <c:pt idx="395">
                  <c:v>-17.66</c:v>
                </c:pt>
                <c:pt idx="396">
                  <c:v>-10.24</c:v>
                </c:pt>
                <c:pt idx="397">
                  <c:v>-9.76</c:v>
                </c:pt>
                <c:pt idx="398">
                  <c:v>-12.01</c:v>
                </c:pt>
                <c:pt idx="399">
                  <c:v>-14.2</c:v>
                </c:pt>
                <c:pt idx="400">
                  <c:v>-16.07</c:v>
                </c:pt>
                <c:pt idx="401">
                  <c:v>-15.26</c:v>
                </c:pt>
                <c:pt idx="402">
                  <c:v>-14.95</c:v>
                </c:pt>
                <c:pt idx="403">
                  <c:v>-16.3</c:v>
                </c:pt>
                <c:pt idx="404">
                  <c:v>-18.260000000000002</c:v>
                </c:pt>
                <c:pt idx="405">
                  <c:v>-21.17</c:v>
                </c:pt>
                <c:pt idx="406">
                  <c:v>-19.57</c:v>
                </c:pt>
                <c:pt idx="407">
                  <c:v>-17.34</c:v>
                </c:pt>
                <c:pt idx="408">
                  <c:v>-11.47</c:v>
                </c:pt>
                <c:pt idx="409">
                  <c:v>-11.7</c:v>
                </c:pt>
                <c:pt idx="410">
                  <c:v>-12.7</c:v>
                </c:pt>
                <c:pt idx="411">
                  <c:v>-11.69</c:v>
                </c:pt>
                <c:pt idx="412">
                  <c:v>-11.81</c:v>
                </c:pt>
                <c:pt idx="413">
                  <c:v>-12.83</c:v>
                </c:pt>
                <c:pt idx="414">
                  <c:v>-16.510000000000002</c:v>
                </c:pt>
                <c:pt idx="415">
                  <c:v>-20.52</c:v>
                </c:pt>
                <c:pt idx="416">
                  <c:v>-20.78</c:v>
                </c:pt>
                <c:pt idx="417">
                  <c:v>-18.399999999999999</c:v>
                </c:pt>
                <c:pt idx="418">
                  <c:v>-16.77</c:v>
                </c:pt>
                <c:pt idx="419">
                  <c:v>-13.76</c:v>
                </c:pt>
                <c:pt idx="420">
                  <c:v>-11.11</c:v>
                </c:pt>
                <c:pt idx="421">
                  <c:v>-10</c:v>
                </c:pt>
                <c:pt idx="422">
                  <c:v>-12.09</c:v>
                </c:pt>
                <c:pt idx="423">
                  <c:v>-13.71</c:v>
                </c:pt>
                <c:pt idx="424">
                  <c:v>-18.02</c:v>
                </c:pt>
                <c:pt idx="425">
                  <c:v>-20.59</c:v>
                </c:pt>
                <c:pt idx="426">
                  <c:v>-21.08</c:v>
                </c:pt>
                <c:pt idx="427">
                  <c:v>-16.66</c:v>
                </c:pt>
                <c:pt idx="428">
                  <c:v>-16.510000000000002</c:v>
                </c:pt>
                <c:pt idx="429">
                  <c:v>-17.100000000000001</c:v>
                </c:pt>
                <c:pt idx="430">
                  <c:v>-18.149999999999999</c:v>
                </c:pt>
                <c:pt idx="431">
                  <c:v>-19.32</c:v>
                </c:pt>
                <c:pt idx="432">
                  <c:v>-20.18</c:v>
                </c:pt>
                <c:pt idx="433">
                  <c:v>-20.29</c:v>
                </c:pt>
                <c:pt idx="434">
                  <c:v>-19.87</c:v>
                </c:pt>
                <c:pt idx="435">
                  <c:v>-19.5</c:v>
                </c:pt>
                <c:pt idx="436">
                  <c:v>-17.91</c:v>
                </c:pt>
                <c:pt idx="437">
                  <c:v>-18.13</c:v>
                </c:pt>
                <c:pt idx="438">
                  <c:v>-18.89</c:v>
                </c:pt>
                <c:pt idx="439">
                  <c:v>-21.09</c:v>
                </c:pt>
                <c:pt idx="440">
                  <c:v>-21.59</c:v>
                </c:pt>
                <c:pt idx="441">
                  <c:v>-19.690000000000001</c:v>
                </c:pt>
                <c:pt idx="442">
                  <c:v>-18.64</c:v>
                </c:pt>
                <c:pt idx="443">
                  <c:v>-16.38</c:v>
                </c:pt>
                <c:pt idx="444">
                  <c:v>-11.19</c:v>
                </c:pt>
                <c:pt idx="445">
                  <c:v>-9.99</c:v>
                </c:pt>
                <c:pt idx="446">
                  <c:v>-15.09</c:v>
                </c:pt>
                <c:pt idx="447">
                  <c:v>-18.07</c:v>
                </c:pt>
                <c:pt idx="448">
                  <c:v>-15.79</c:v>
                </c:pt>
                <c:pt idx="449">
                  <c:v>-15.51</c:v>
                </c:pt>
                <c:pt idx="450">
                  <c:v>-15.94</c:v>
                </c:pt>
                <c:pt idx="451">
                  <c:v>-16.100000000000001</c:v>
                </c:pt>
                <c:pt idx="452">
                  <c:v>-16.66</c:v>
                </c:pt>
                <c:pt idx="453">
                  <c:v>-17.22</c:v>
                </c:pt>
                <c:pt idx="454">
                  <c:v>-17.64</c:v>
                </c:pt>
                <c:pt idx="455">
                  <c:v>-18.53</c:v>
                </c:pt>
                <c:pt idx="456">
                  <c:v>-18.23</c:v>
                </c:pt>
                <c:pt idx="457">
                  <c:v>-17.7</c:v>
                </c:pt>
                <c:pt idx="458">
                  <c:v>-18.149999999999999</c:v>
                </c:pt>
                <c:pt idx="459">
                  <c:v>-19.559999999999999</c:v>
                </c:pt>
                <c:pt idx="460">
                  <c:v>-21.99</c:v>
                </c:pt>
                <c:pt idx="461">
                  <c:v>-24.51</c:v>
                </c:pt>
                <c:pt idx="462">
                  <c:v>-26.26</c:v>
                </c:pt>
                <c:pt idx="463">
                  <c:v>-26.02</c:v>
                </c:pt>
                <c:pt idx="464">
                  <c:v>-26.11</c:v>
                </c:pt>
                <c:pt idx="465">
                  <c:v>-24.45</c:v>
                </c:pt>
                <c:pt idx="466">
                  <c:v>-19.940000000000001</c:v>
                </c:pt>
                <c:pt idx="467">
                  <c:v>-13.27</c:v>
                </c:pt>
                <c:pt idx="468">
                  <c:v>-12.67</c:v>
                </c:pt>
                <c:pt idx="469">
                  <c:v>-13.17</c:v>
                </c:pt>
                <c:pt idx="470">
                  <c:v>-10.65</c:v>
                </c:pt>
                <c:pt idx="471">
                  <c:v>-13.58</c:v>
                </c:pt>
                <c:pt idx="472">
                  <c:v>-16.84</c:v>
                </c:pt>
                <c:pt idx="473">
                  <c:v>-18.3</c:v>
                </c:pt>
                <c:pt idx="474">
                  <c:v>-20.9</c:v>
                </c:pt>
                <c:pt idx="475">
                  <c:v>-21.76</c:v>
                </c:pt>
                <c:pt idx="476">
                  <c:v>-22.74</c:v>
                </c:pt>
                <c:pt idx="477">
                  <c:v>-24.05</c:v>
                </c:pt>
                <c:pt idx="478">
                  <c:v>-25.17</c:v>
                </c:pt>
                <c:pt idx="479">
                  <c:v>-22.94</c:v>
                </c:pt>
                <c:pt idx="480">
                  <c:v>-18.010000000000002</c:v>
                </c:pt>
                <c:pt idx="481">
                  <c:v>-14.31</c:v>
                </c:pt>
                <c:pt idx="482">
                  <c:v>-14.49</c:v>
                </c:pt>
                <c:pt idx="483">
                  <c:v>-13.97</c:v>
                </c:pt>
                <c:pt idx="484">
                  <c:v>-13.82</c:v>
                </c:pt>
                <c:pt idx="485">
                  <c:v>-14.1</c:v>
                </c:pt>
                <c:pt idx="486">
                  <c:v>-15.81</c:v>
                </c:pt>
                <c:pt idx="487">
                  <c:v>-17.47</c:v>
                </c:pt>
                <c:pt idx="488">
                  <c:v>-18.63</c:v>
                </c:pt>
                <c:pt idx="489">
                  <c:v>-20.74</c:v>
                </c:pt>
                <c:pt idx="490">
                  <c:v>-20.79</c:v>
                </c:pt>
                <c:pt idx="491">
                  <c:v>-14.7</c:v>
                </c:pt>
                <c:pt idx="492">
                  <c:v>-12.58</c:v>
                </c:pt>
                <c:pt idx="493">
                  <c:v>-12.77</c:v>
                </c:pt>
                <c:pt idx="494">
                  <c:v>-14.07</c:v>
                </c:pt>
                <c:pt idx="495">
                  <c:v>-16.55</c:v>
                </c:pt>
                <c:pt idx="496">
                  <c:v>-17.93</c:v>
                </c:pt>
                <c:pt idx="497">
                  <c:v>-18.27</c:v>
                </c:pt>
                <c:pt idx="498">
                  <c:v>-17.03</c:v>
                </c:pt>
                <c:pt idx="499">
                  <c:v>-16.170000000000002</c:v>
                </c:pt>
                <c:pt idx="500">
                  <c:v>-12.52</c:v>
                </c:pt>
                <c:pt idx="501">
                  <c:v>-13.57</c:v>
                </c:pt>
                <c:pt idx="502">
                  <c:v>-14.72</c:v>
                </c:pt>
                <c:pt idx="503">
                  <c:v>-13.88</c:v>
                </c:pt>
                <c:pt idx="504">
                  <c:v>-11.33</c:v>
                </c:pt>
                <c:pt idx="505">
                  <c:v>-8.81</c:v>
                </c:pt>
                <c:pt idx="506">
                  <c:v>-9.42</c:v>
                </c:pt>
                <c:pt idx="507">
                  <c:v>-10.25</c:v>
                </c:pt>
                <c:pt idx="508">
                  <c:v>-14.48</c:v>
                </c:pt>
                <c:pt idx="509">
                  <c:v>-17.39</c:v>
                </c:pt>
                <c:pt idx="510">
                  <c:v>-17.02</c:v>
                </c:pt>
                <c:pt idx="511">
                  <c:v>-16.77</c:v>
                </c:pt>
                <c:pt idx="512">
                  <c:v>-17.690000000000001</c:v>
                </c:pt>
                <c:pt idx="513">
                  <c:v>-19.600000000000001</c:v>
                </c:pt>
                <c:pt idx="514">
                  <c:v>-20.81</c:v>
                </c:pt>
                <c:pt idx="515">
                  <c:v>-19.809999999999999</c:v>
                </c:pt>
                <c:pt idx="516">
                  <c:v>-16.47</c:v>
                </c:pt>
                <c:pt idx="517">
                  <c:v>-12.47</c:v>
                </c:pt>
                <c:pt idx="518">
                  <c:v>-13.47</c:v>
                </c:pt>
                <c:pt idx="519">
                  <c:v>-15.97</c:v>
                </c:pt>
                <c:pt idx="520">
                  <c:v>-15.97</c:v>
                </c:pt>
                <c:pt idx="521">
                  <c:v>-12.4</c:v>
                </c:pt>
                <c:pt idx="522">
                  <c:v>-13.35</c:v>
                </c:pt>
                <c:pt idx="523">
                  <c:v>-18.54</c:v>
                </c:pt>
                <c:pt idx="524">
                  <c:v>-22.13</c:v>
                </c:pt>
                <c:pt idx="525">
                  <c:v>-20.16</c:v>
                </c:pt>
                <c:pt idx="526">
                  <c:v>-19.309999999999999</c:v>
                </c:pt>
                <c:pt idx="527">
                  <c:v>-12.43</c:v>
                </c:pt>
                <c:pt idx="528">
                  <c:v>-11.47</c:v>
                </c:pt>
                <c:pt idx="529">
                  <c:v>-13.42</c:v>
                </c:pt>
                <c:pt idx="530">
                  <c:v>-12.56</c:v>
                </c:pt>
                <c:pt idx="531">
                  <c:v>-18.149999999999999</c:v>
                </c:pt>
                <c:pt idx="532">
                  <c:v>-18.18</c:v>
                </c:pt>
                <c:pt idx="533">
                  <c:v>-14</c:v>
                </c:pt>
                <c:pt idx="534">
                  <c:v>-13.53</c:v>
                </c:pt>
                <c:pt idx="535">
                  <c:v>-24.06</c:v>
                </c:pt>
                <c:pt idx="536">
                  <c:v>-28.14</c:v>
                </c:pt>
                <c:pt idx="537">
                  <c:v>-24.52</c:v>
                </c:pt>
                <c:pt idx="538">
                  <c:v>-18.14</c:v>
                </c:pt>
                <c:pt idx="539">
                  <c:v>-13.99</c:v>
                </c:pt>
                <c:pt idx="540">
                  <c:v>-12.88</c:v>
                </c:pt>
                <c:pt idx="541">
                  <c:v>-14.45</c:v>
                </c:pt>
                <c:pt idx="542">
                  <c:v>-15.41</c:v>
                </c:pt>
                <c:pt idx="543">
                  <c:v>-16.7</c:v>
                </c:pt>
                <c:pt idx="544">
                  <c:v>-16.489999999999998</c:v>
                </c:pt>
                <c:pt idx="545">
                  <c:v>-15.56</c:v>
                </c:pt>
                <c:pt idx="546">
                  <c:v>-15.62</c:v>
                </c:pt>
                <c:pt idx="547">
                  <c:v>-16.09</c:v>
                </c:pt>
                <c:pt idx="548">
                  <c:v>-18.37</c:v>
                </c:pt>
                <c:pt idx="549">
                  <c:v>-17.72</c:v>
                </c:pt>
                <c:pt idx="550">
                  <c:v>-15.68</c:v>
                </c:pt>
                <c:pt idx="551">
                  <c:v>-13.13</c:v>
                </c:pt>
                <c:pt idx="552">
                  <c:v>-14.14</c:v>
                </c:pt>
                <c:pt idx="553">
                  <c:v>-13.48</c:v>
                </c:pt>
                <c:pt idx="554">
                  <c:v>-12.15</c:v>
                </c:pt>
                <c:pt idx="555">
                  <c:v>-14.5</c:v>
                </c:pt>
                <c:pt idx="556">
                  <c:v>-19.23</c:v>
                </c:pt>
                <c:pt idx="557">
                  <c:v>-21.83</c:v>
                </c:pt>
                <c:pt idx="558">
                  <c:v>-20.05</c:v>
                </c:pt>
                <c:pt idx="559">
                  <c:v>-20.55</c:v>
                </c:pt>
                <c:pt idx="560">
                  <c:v>-22.71</c:v>
                </c:pt>
                <c:pt idx="561">
                  <c:v>-21.11</c:v>
                </c:pt>
                <c:pt idx="562">
                  <c:v>-16.440000000000001</c:v>
                </c:pt>
                <c:pt idx="563">
                  <c:v>-13.55</c:v>
                </c:pt>
                <c:pt idx="564">
                  <c:v>-10.44</c:v>
                </c:pt>
                <c:pt idx="565">
                  <c:v>-9.41</c:v>
                </c:pt>
                <c:pt idx="566">
                  <c:v>-11.87</c:v>
                </c:pt>
                <c:pt idx="567">
                  <c:v>-13.64</c:v>
                </c:pt>
                <c:pt idx="568">
                  <c:v>-15.15</c:v>
                </c:pt>
                <c:pt idx="569">
                  <c:v>-16.46</c:v>
                </c:pt>
                <c:pt idx="570">
                  <c:v>-15.25</c:v>
                </c:pt>
                <c:pt idx="571">
                  <c:v>-16.86</c:v>
                </c:pt>
                <c:pt idx="572">
                  <c:v>-15.55</c:v>
                </c:pt>
                <c:pt idx="573">
                  <c:v>-20.260000000000002</c:v>
                </c:pt>
                <c:pt idx="574">
                  <c:v>-21.5</c:v>
                </c:pt>
                <c:pt idx="575">
                  <c:v>-21</c:v>
                </c:pt>
                <c:pt idx="576">
                  <c:v>-14.9</c:v>
                </c:pt>
                <c:pt idx="577">
                  <c:v>-10.24</c:v>
                </c:pt>
                <c:pt idx="578">
                  <c:v>-10.71</c:v>
                </c:pt>
                <c:pt idx="579">
                  <c:v>-13.77</c:v>
                </c:pt>
                <c:pt idx="580">
                  <c:v>-14.18</c:v>
                </c:pt>
                <c:pt idx="581">
                  <c:v>-19.61</c:v>
                </c:pt>
                <c:pt idx="582">
                  <c:v>-22.52</c:v>
                </c:pt>
                <c:pt idx="583">
                  <c:v>-25.49</c:v>
                </c:pt>
                <c:pt idx="584">
                  <c:v>-26.99</c:v>
                </c:pt>
                <c:pt idx="585">
                  <c:v>-25.16</c:v>
                </c:pt>
                <c:pt idx="586">
                  <c:v>-23.95</c:v>
                </c:pt>
                <c:pt idx="587">
                  <c:v>-21.99</c:v>
                </c:pt>
                <c:pt idx="588">
                  <c:v>-16.170000000000002</c:v>
                </c:pt>
                <c:pt idx="589">
                  <c:v>-13.34</c:v>
                </c:pt>
                <c:pt idx="590">
                  <c:v>-15.98</c:v>
                </c:pt>
                <c:pt idx="591">
                  <c:v>-17.489999999999998</c:v>
                </c:pt>
                <c:pt idx="592">
                  <c:v>-17.829999999999998</c:v>
                </c:pt>
                <c:pt idx="593">
                  <c:v>-19.12</c:v>
                </c:pt>
                <c:pt idx="594">
                  <c:v>-17.989999999999998</c:v>
                </c:pt>
                <c:pt idx="595">
                  <c:v>-18.489999999999998</c:v>
                </c:pt>
                <c:pt idx="596">
                  <c:v>-17.71</c:v>
                </c:pt>
                <c:pt idx="597">
                  <c:v>-19.329999999999998</c:v>
                </c:pt>
                <c:pt idx="598">
                  <c:v>-21.93</c:v>
                </c:pt>
                <c:pt idx="599">
                  <c:v>-17.670000000000002</c:v>
                </c:pt>
                <c:pt idx="600">
                  <c:v>-11.64</c:v>
                </c:pt>
                <c:pt idx="601">
                  <c:v>-12.12</c:v>
                </c:pt>
                <c:pt idx="602">
                  <c:v>-12.52</c:v>
                </c:pt>
                <c:pt idx="603">
                  <c:v>-13.41</c:v>
                </c:pt>
                <c:pt idx="604">
                  <c:v>-13.16</c:v>
                </c:pt>
                <c:pt idx="605">
                  <c:v>-15.59</c:v>
                </c:pt>
                <c:pt idx="606">
                  <c:v>-18.190000000000001</c:v>
                </c:pt>
                <c:pt idx="607">
                  <c:v>-16.809999999999999</c:v>
                </c:pt>
                <c:pt idx="608">
                  <c:v>-18.38</c:v>
                </c:pt>
                <c:pt idx="609">
                  <c:v>-23</c:v>
                </c:pt>
                <c:pt idx="610">
                  <c:v>-23.75</c:v>
                </c:pt>
                <c:pt idx="611">
                  <c:v>-21.25</c:v>
                </c:pt>
                <c:pt idx="612">
                  <c:v>-15.36</c:v>
                </c:pt>
                <c:pt idx="613">
                  <c:v>-13.05</c:v>
                </c:pt>
                <c:pt idx="614">
                  <c:v>-17.309999999999999</c:v>
                </c:pt>
                <c:pt idx="615">
                  <c:v>-19.29</c:v>
                </c:pt>
                <c:pt idx="616">
                  <c:v>-19.690000000000001</c:v>
                </c:pt>
                <c:pt idx="617">
                  <c:v>-19.43</c:v>
                </c:pt>
                <c:pt idx="618">
                  <c:v>-19.07</c:v>
                </c:pt>
                <c:pt idx="619">
                  <c:v>-20.34</c:v>
                </c:pt>
                <c:pt idx="620">
                  <c:v>-22.01</c:v>
                </c:pt>
                <c:pt idx="621">
                  <c:v>-19.52</c:v>
                </c:pt>
                <c:pt idx="622">
                  <c:v>-19.79</c:v>
                </c:pt>
                <c:pt idx="623">
                  <c:v>-18.04</c:v>
                </c:pt>
                <c:pt idx="624">
                  <c:v>-13.45</c:v>
                </c:pt>
                <c:pt idx="625">
                  <c:v>-13.54</c:v>
                </c:pt>
                <c:pt idx="626">
                  <c:v>-13.83</c:v>
                </c:pt>
                <c:pt idx="627">
                  <c:v>-12.11</c:v>
                </c:pt>
                <c:pt idx="628">
                  <c:v>-14.46</c:v>
                </c:pt>
                <c:pt idx="629">
                  <c:v>-19.27</c:v>
                </c:pt>
                <c:pt idx="630">
                  <c:v>-16.079999999999998</c:v>
                </c:pt>
                <c:pt idx="631">
                  <c:v>-14.08</c:v>
                </c:pt>
                <c:pt idx="632">
                  <c:v>-14.47</c:v>
                </c:pt>
                <c:pt idx="633">
                  <c:v>-15.15</c:v>
                </c:pt>
                <c:pt idx="634">
                  <c:v>-15.98</c:v>
                </c:pt>
                <c:pt idx="635">
                  <c:v>-15.31</c:v>
                </c:pt>
                <c:pt idx="636">
                  <c:v>-12.32</c:v>
                </c:pt>
                <c:pt idx="637">
                  <c:v>-10.54</c:v>
                </c:pt>
                <c:pt idx="638">
                  <c:v>-14.91</c:v>
                </c:pt>
                <c:pt idx="639">
                  <c:v>-16.600000000000001</c:v>
                </c:pt>
                <c:pt idx="640">
                  <c:v>-15.79</c:v>
                </c:pt>
                <c:pt idx="641">
                  <c:v>-15.56</c:v>
                </c:pt>
                <c:pt idx="642">
                  <c:v>-16.91</c:v>
                </c:pt>
                <c:pt idx="643">
                  <c:v>-15.46</c:v>
                </c:pt>
                <c:pt idx="644">
                  <c:v>-18.559999999999999</c:v>
                </c:pt>
                <c:pt idx="645">
                  <c:v>-18.149999999999999</c:v>
                </c:pt>
                <c:pt idx="646">
                  <c:v>-17.11</c:v>
                </c:pt>
                <c:pt idx="647">
                  <c:v>-15.41</c:v>
                </c:pt>
                <c:pt idx="648">
                  <c:v>-15.54</c:v>
                </c:pt>
                <c:pt idx="649">
                  <c:v>-14.09</c:v>
                </c:pt>
                <c:pt idx="650">
                  <c:v>-16.13</c:v>
                </c:pt>
                <c:pt idx="651">
                  <c:v>-16.43</c:v>
                </c:pt>
                <c:pt idx="652">
                  <c:v>-13.65</c:v>
                </c:pt>
                <c:pt idx="653">
                  <c:v>-13.27</c:v>
                </c:pt>
                <c:pt idx="654">
                  <c:v>-13.45</c:v>
                </c:pt>
                <c:pt idx="655">
                  <c:v>-13.58</c:v>
                </c:pt>
                <c:pt idx="656">
                  <c:v>-15.07</c:v>
                </c:pt>
                <c:pt idx="657">
                  <c:v>-18.32</c:v>
                </c:pt>
                <c:pt idx="658">
                  <c:v>-19.66</c:v>
                </c:pt>
                <c:pt idx="659">
                  <c:v>-20.12</c:v>
                </c:pt>
                <c:pt idx="660">
                  <c:v>-16.63</c:v>
                </c:pt>
                <c:pt idx="661">
                  <c:v>-15.39</c:v>
                </c:pt>
                <c:pt idx="662">
                  <c:v>-16.52</c:v>
                </c:pt>
                <c:pt idx="663">
                  <c:v>-17.39</c:v>
                </c:pt>
                <c:pt idx="664">
                  <c:v>-19.239999999999998</c:v>
                </c:pt>
                <c:pt idx="665">
                  <c:v>-19.059999999999999</c:v>
                </c:pt>
                <c:pt idx="666">
                  <c:v>-21.03</c:v>
                </c:pt>
                <c:pt idx="667">
                  <c:v>-24.97</c:v>
                </c:pt>
                <c:pt idx="668">
                  <c:v>-23.91</c:v>
                </c:pt>
                <c:pt idx="669">
                  <c:v>-22.65</c:v>
                </c:pt>
                <c:pt idx="670">
                  <c:v>-21.38</c:v>
                </c:pt>
                <c:pt idx="671">
                  <c:v>-12.84</c:v>
                </c:pt>
                <c:pt idx="672">
                  <c:v>-13.88</c:v>
                </c:pt>
                <c:pt idx="673">
                  <c:v>-16</c:v>
                </c:pt>
                <c:pt idx="674">
                  <c:v>-19.43</c:v>
                </c:pt>
                <c:pt idx="675">
                  <c:v>-22.31</c:v>
                </c:pt>
                <c:pt idx="676">
                  <c:v>-20.149999999999999</c:v>
                </c:pt>
                <c:pt idx="677">
                  <c:v>-18.86</c:v>
                </c:pt>
                <c:pt idx="678">
                  <c:v>-20.94</c:v>
                </c:pt>
                <c:pt idx="679">
                  <c:v>-19.82</c:v>
                </c:pt>
                <c:pt idx="680">
                  <c:v>-18.690000000000001</c:v>
                </c:pt>
                <c:pt idx="681">
                  <c:v>-19.46</c:v>
                </c:pt>
                <c:pt idx="682">
                  <c:v>-21.44</c:v>
                </c:pt>
                <c:pt idx="683">
                  <c:v>-22.58</c:v>
                </c:pt>
                <c:pt idx="684">
                  <c:v>-17.52</c:v>
                </c:pt>
                <c:pt idx="685">
                  <c:v>-18.66</c:v>
                </c:pt>
                <c:pt idx="686">
                  <c:v>-20.59</c:v>
                </c:pt>
                <c:pt idx="687">
                  <c:v>-17.62</c:v>
                </c:pt>
                <c:pt idx="688">
                  <c:v>-15.71</c:v>
                </c:pt>
                <c:pt idx="689">
                  <c:v>-17.21</c:v>
                </c:pt>
                <c:pt idx="690">
                  <c:v>-18.399999999999999</c:v>
                </c:pt>
                <c:pt idx="691">
                  <c:v>-19.45</c:v>
                </c:pt>
                <c:pt idx="692">
                  <c:v>-20.84</c:v>
                </c:pt>
                <c:pt idx="693">
                  <c:v>-20.12</c:v>
                </c:pt>
                <c:pt idx="694">
                  <c:v>-20.239999999999998</c:v>
                </c:pt>
                <c:pt idx="695">
                  <c:v>-19.05</c:v>
                </c:pt>
                <c:pt idx="696">
                  <c:v>-16.100000000000001</c:v>
                </c:pt>
                <c:pt idx="697">
                  <c:v>-13.15</c:v>
                </c:pt>
                <c:pt idx="698">
                  <c:v>-15.84</c:v>
                </c:pt>
                <c:pt idx="699">
                  <c:v>-15.26</c:v>
                </c:pt>
                <c:pt idx="700">
                  <c:v>-12.4</c:v>
                </c:pt>
                <c:pt idx="701">
                  <c:v>-13.53</c:v>
                </c:pt>
                <c:pt idx="702">
                  <c:v>-17.04</c:v>
                </c:pt>
                <c:pt idx="703">
                  <c:v>-20.260000000000002</c:v>
                </c:pt>
                <c:pt idx="704">
                  <c:v>-21.71</c:v>
                </c:pt>
                <c:pt idx="705">
                  <c:v>-22.18</c:v>
                </c:pt>
                <c:pt idx="706">
                  <c:v>-22.35</c:v>
                </c:pt>
                <c:pt idx="707">
                  <c:v>-23.11</c:v>
                </c:pt>
                <c:pt idx="708">
                  <c:v>-21.4</c:v>
                </c:pt>
                <c:pt idx="709">
                  <c:v>-18.39</c:v>
                </c:pt>
                <c:pt idx="710">
                  <c:v>-18</c:v>
                </c:pt>
                <c:pt idx="711">
                  <c:v>-19.52</c:v>
                </c:pt>
                <c:pt idx="712">
                  <c:v>-18.02</c:v>
                </c:pt>
                <c:pt idx="713">
                  <c:v>-16.510000000000002</c:v>
                </c:pt>
                <c:pt idx="714">
                  <c:v>-17.54</c:v>
                </c:pt>
                <c:pt idx="715">
                  <c:v>-20.14</c:v>
                </c:pt>
                <c:pt idx="716">
                  <c:v>-21.99</c:v>
                </c:pt>
                <c:pt idx="717">
                  <c:v>-22.48</c:v>
                </c:pt>
                <c:pt idx="718">
                  <c:v>-22.96</c:v>
                </c:pt>
                <c:pt idx="719">
                  <c:v>-16.86</c:v>
                </c:pt>
                <c:pt idx="720">
                  <c:v>-13.81</c:v>
                </c:pt>
                <c:pt idx="721">
                  <c:v>-13.14</c:v>
                </c:pt>
                <c:pt idx="722">
                  <c:v>-14.11</c:v>
                </c:pt>
                <c:pt idx="723">
                  <c:v>-14.41</c:v>
                </c:pt>
                <c:pt idx="724">
                  <c:v>-14.7</c:v>
                </c:pt>
                <c:pt idx="725">
                  <c:v>-17.649999999999999</c:v>
                </c:pt>
                <c:pt idx="726">
                  <c:v>-20.010000000000002</c:v>
                </c:pt>
                <c:pt idx="727">
                  <c:v>-22.79</c:v>
                </c:pt>
                <c:pt idx="728">
                  <c:v>-23.21</c:v>
                </c:pt>
                <c:pt idx="729">
                  <c:v>-25.29</c:v>
                </c:pt>
                <c:pt idx="730">
                  <c:v>-24.14</c:v>
                </c:pt>
                <c:pt idx="731">
                  <c:v>-18.23</c:v>
                </c:pt>
                <c:pt idx="732">
                  <c:v>-10.86</c:v>
                </c:pt>
                <c:pt idx="733">
                  <c:v>-11.79</c:v>
                </c:pt>
                <c:pt idx="734">
                  <c:v>-11.67</c:v>
                </c:pt>
                <c:pt idx="735">
                  <c:v>-17.239999999999998</c:v>
                </c:pt>
                <c:pt idx="736">
                  <c:v>-21.33</c:v>
                </c:pt>
                <c:pt idx="737">
                  <c:v>-25.49</c:v>
                </c:pt>
                <c:pt idx="738">
                  <c:v>-26.46</c:v>
                </c:pt>
                <c:pt idx="739">
                  <c:v>-25.32</c:v>
                </c:pt>
                <c:pt idx="740">
                  <c:v>-23.98</c:v>
                </c:pt>
                <c:pt idx="741">
                  <c:v>-21.72</c:v>
                </c:pt>
                <c:pt idx="742">
                  <c:v>-18.21</c:v>
                </c:pt>
                <c:pt idx="743">
                  <c:v>-12.47</c:v>
                </c:pt>
                <c:pt idx="744">
                  <c:v>-11.75</c:v>
                </c:pt>
                <c:pt idx="745">
                  <c:v>-11.02</c:v>
                </c:pt>
                <c:pt idx="746">
                  <c:v>-9.73</c:v>
                </c:pt>
                <c:pt idx="747">
                  <c:v>-11.67</c:v>
                </c:pt>
                <c:pt idx="748">
                  <c:v>-15.72</c:v>
                </c:pt>
                <c:pt idx="749">
                  <c:v>-19.77</c:v>
                </c:pt>
                <c:pt idx="750">
                  <c:v>-15.88</c:v>
                </c:pt>
                <c:pt idx="751">
                  <c:v>-17.989999999999998</c:v>
                </c:pt>
                <c:pt idx="752">
                  <c:v>-17.84</c:v>
                </c:pt>
                <c:pt idx="753">
                  <c:v>-17.690000000000001</c:v>
                </c:pt>
                <c:pt idx="754">
                  <c:v>-13.93</c:v>
                </c:pt>
                <c:pt idx="755">
                  <c:v>-11.72</c:v>
                </c:pt>
                <c:pt idx="756">
                  <c:v>-11.95</c:v>
                </c:pt>
                <c:pt idx="757">
                  <c:v>-12.17</c:v>
                </c:pt>
                <c:pt idx="758">
                  <c:v>-14.61</c:v>
                </c:pt>
                <c:pt idx="759">
                  <c:v>-14.34</c:v>
                </c:pt>
                <c:pt idx="760">
                  <c:v>-14.69</c:v>
                </c:pt>
                <c:pt idx="761">
                  <c:v>-15.04</c:v>
                </c:pt>
                <c:pt idx="762">
                  <c:v>-15.12</c:v>
                </c:pt>
                <c:pt idx="763">
                  <c:v>-15.5</c:v>
                </c:pt>
                <c:pt idx="764">
                  <c:v>-15.87</c:v>
                </c:pt>
                <c:pt idx="765">
                  <c:v>-18.28</c:v>
                </c:pt>
                <c:pt idx="766">
                  <c:v>-18.010000000000002</c:v>
                </c:pt>
                <c:pt idx="767">
                  <c:v>-15.16</c:v>
                </c:pt>
                <c:pt idx="768">
                  <c:v>-12.31</c:v>
                </c:pt>
                <c:pt idx="769">
                  <c:v>-10.6</c:v>
                </c:pt>
                <c:pt idx="770">
                  <c:v>-9.39</c:v>
                </c:pt>
                <c:pt idx="771">
                  <c:v>-14.46</c:v>
                </c:pt>
                <c:pt idx="772">
                  <c:v>-19.02</c:v>
                </c:pt>
                <c:pt idx="773">
                  <c:v>-19.95</c:v>
                </c:pt>
                <c:pt idx="774">
                  <c:v>-20.88</c:v>
                </c:pt>
                <c:pt idx="775">
                  <c:v>-22.95</c:v>
                </c:pt>
                <c:pt idx="776">
                  <c:v>-23.34</c:v>
                </c:pt>
                <c:pt idx="777">
                  <c:v>-21.45</c:v>
                </c:pt>
                <c:pt idx="778">
                  <c:v>-19.62</c:v>
                </c:pt>
                <c:pt idx="779">
                  <c:v>-17.78</c:v>
                </c:pt>
                <c:pt idx="780">
                  <c:v>-15.07</c:v>
                </c:pt>
                <c:pt idx="781">
                  <c:v>-16.350000000000001</c:v>
                </c:pt>
                <c:pt idx="782">
                  <c:v>-15.77</c:v>
                </c:pt>
                <c:pt idx="783">
                  <c:v>-18.600000000000001</c:v>
                </c:pt>
                <c:pt idx="784">
                  <c:v>-18.32</c:v>
                </c:pt>
                <c:pt idx="785">
                  <c:v>-17.57</c:v>
                </c:pt>
                <c:pt idx="786">
                  <c:v>-17.02</c:v>
                </c:pt>
                <c:pt idx="787">
                  <c:v>-18.52</c:v>
                </c:pt>
                <c:pt idx="788">
                  <c:v>-19.8</c:v>
                </c:pt>
                <c:pt idx="789">
                  <c:v>-16.75</c:v>
                </c:pt>
                <c:pt idx="790">
                  <c:v>-17.32</c:v>
                </c:pt>
                <c:pt idx="791">
                  <c:v>-13.28</c:v>
                </c:pt>
                <c:pt idx="792">
                  <c:v>-10.57</c:v>
                </c:pt>
                <c:pt idx="793">
                  <c:v>-13.44</c:v>
                </c:pt>
                <c:pt idx="794">
                  <c:v>-17.43</c:v>
                </c:pt>
                <c:pt idx="795">
                  <c:v>-17.239999999999998</c:v>
                </c:pt>
                <c:pt idx="796">
                  <c:v>-17.04</c:v>
                </c:pt>
                <c:pt idx="797">
                  <c:v>-19.07</c:v>
                </c:pt>
                <c:pt idx="798">
                  <c:v>-18.54</c:v>
                </c:pt>
                <c:pt idx="799">
                  <c:v>-16.7</c:v>
                </c:pt>
                <c:pt idx="800">
                  <c:v>-15.54</c:v>
                </c:pt>
                <c:pt idx="801">
                  <c:v>-17.72</c:v>
                </c:pt>
                <c:pt idx="802">
                  <c:v>-19.600000000000001</c:v>
                </c:pt>
                <c:pt idx="803">
                  <c:v>-17.850000000000001</c:v>
                </c:pt>
                <c:pt idx="804">
                  <c:v>-14.01</c:v>
                </c:pt>
                <c:pt idx="805">
                  <c:v>-15.15</c:v>
                </c:pt>
                <c:pt idx="806">
                  <c:v>-19.14</c:v>
                </c:pt>
                <c:pt idx="807">
                  <c:v>-17.98</c:v>
                </c:pt>
                <c:pt idx="808">
                  <c:v>-18.079999999999998</c:v>
                </c:pt>
                <c:pt idx="809">
                  <c:v>-18.22</c:v>
                </c:pt>
                <c:pt idx="810">
                  <c:v>-18.32</c:v>
                </c:pt>
                <c:pt idx="811">
                  <c:v>-21.52</c:v>
                </c:pt>
                <c:pt idx="812">
                  <c:v>-22.56</c:v>
                </c:pt>
                <c:pt idx="813">
                  <c:v>-22.44</c:v>
                </c:pt>
                <c:pt idx="814">
                  <c:v>-20.59</c:v>
                </c:pt>
                <c:pt idx="815">
                  <c:v>-17.52</c:v>
                </c:pt>
                <c:pt idx="816">
                  <c:v>-12.83</c:v>
                </c:pt>
                <c:pt idx="817">
                  <c:v>-8.58</c:v>
                </c:pt>
                <c:pt idx="818">
                  <c:v>-11.2</c:v>
                </c:pt>
                <c:pt idx="819">
                  <c:v>-13.46</c:v>
                </c:pt>
                <c:pt idx="820">
                  <c:v>-16.75</c:v>
                </c:pt>
                <c:pt idx="821">
                  <c:v>-18.850000000000001</c:v>
                </c:pt>
                <c:pt idx="822">
                  <c:v>-21.91</c:v>
                </c:pt>
                <c:pt idx="823">
                  <c:v>-25.1</c:v>
                </c:pt>
                <c:pt idx="824">
                  <c:v>-24.29</c:v>
                </c:pt>
                <c:pt idx="825">
                  <c:v>-23.72</c:v>
                </c:pt>
                <c:pt idx="826">
                  <c:v>-23.91</c:v>
                </c:pt>
                <c:pt idx="827">
                  <c:v>-22.3</c:v>
                </c:pt>
                <c:pt idx="828">
                  <c:v>-13.73</c:v>
                </c:pt>
                <c:pt idx="829">
                  <c:v>-10.16</c:v>
                </c:pt>
                <c:pt idx="830">
                  <c:v>-11.14</c:v>
                </c:pt>
                <c:pt idx="831">
                  <c:v>-12.7</c:v>
                </c:pt>
                <c:pt idx="832">
                  <c:v>-14.25</c:v>
                </c:pt>
                <c:pt idx="833">
                  <c:v>-18.18</c:v>
                </c:pt>
                <c:pt idx="834">
                  <c:v>-17.690000000000001</c:v>
                </c:pt>
                <c:pt idx="835">
                  <c:v>-17.690000000000001</c:v>
                </c:pt>
                <c:pt idx="836">
                  <c:v>-17.690000000000001</c:v>
                </c:pt>
                <c:pt idx="837">
                  <c:v>-17.23</c:v>
                </c:pt>
                <c:pt idx="838">
                  <c:v>-16.77</c:v>
                </c:pt>
                <c:pt idx="839">
                  <c:v>-13.81</c:v>
                </c:pt>
                <c:pt idx="840">
                  <c:v>-11.67</c:v>
                </c:pt>
                <c:pt idx="841">
                  <c:v>-9.52</c:v>
                </c:pt>
                <c:pt idx="842">
                  <c:v>-8.2799999999999994</c:v>
                </c:pt>
                <c:pt idx="843">
                  <c:v>-13.02</c:v>
                </c:pt>
                <c:pt idx="844">
                  <c:v>-15.54</c:v>
                </c:pt>
                <c:pt idx="845">
                  <c:v>-18.989999999999998</c:v>
                </c:pt>
                <c:pt idx="846">
                  <c:v>-17.899999999999999</c:v>
                </c:pt>
                <c:pt idx="847">
                  <c:v>-15.07</c:v>
                </c:pt>
                <c:pt idx="848">
                  <c:v>-14.54</c:v>
                </c:pt>
                <c:pt idx="849">
                  <c:v>-14.44</c:v>
                </c:pt>
                <c:pt idx="850">
                  <c:v>-13.53</c:v>
                </c:pt>
                <c:pt idx="851">
                  <c:v>-13.44</c:v>
                </c:pt>
                <c:pt idx="852">
                  <c:v>-13.35</c:v>
                </c:pt>
                <c:pt idx="853">
                  <c:v>-14.96</c:v>
                </c:pt>
                <c:pt idx="854">
                  <c:v>-16.04</c:v>
                </c:pt>
                <c:pt idx="855">
                  <c:v>-17.170000000000002</c:v>
                </c:pt>
                <c:pt idx="856">
                  <c:v>-19.39</c:v>
                </c:pt>
                <c:pt idx="857">
                  <c:v>-19.079999999999998</c:v>
                </c:pt>
                <c:pt idx="858">
                  <c:v>-18.760000000000002</c:v>
                </c:pt>
                <c:pt idx="859">
                  <c:v>-17.600000000000001</c:v>
                </c:pt>
                <c:pt idx="860">
                  <c:v>-18.100000000000001</c:v>
                </c:pt>
                <c:pt idx="861">
                  <c:v>-17.190000000000001</c:v>
                </c:pt>
                <c:pt idx="862">
                  <c:v>-12.29</c:v>
                </c:pt>
                <c:pt idx="863">
                  <c:v>-11.46</c:v>
                </c:pt>
                <c:pt idx="864">
                  <c:v>-10.62</c:v>
                </c:pt>
                <c:pt idx="865">
                  <c:v>-11.09</c:v>
                </c:pt>
                <c:pt idx="866">
                  <c:v>-12.65</c:v>
                </c:pt>
                <c:pt idx="867">
                  <c:v>-15.67</c:v>
                </c:pt>
                <c:pt idx="868">
                  <c:v>-16.739999999999998</c:v>
                </c:pt>
                <c:pt idx="869">
                  <c:v>-17.8</c:v>
                </c:pt>
                <c:pt idx="870">
                  <c:v>-19.63</c:v>
                </c:pt>
                <c:pt idx="871">
                  <c:v>-16.940000000000001</c:v>
                </c:pt>
                <c:pt idx="872">
                  <c:v>-16.22</c:v>
                </c:pt>
                <c:pt idx="873">
                  <c:v>-15.5</c:v>
                </c:pt>
                <c:pt idx="874">
                  <c:v>-16.22</c:v>
                </c:pt>
                <c:pt idx="875">
                  <c:v>-15.75</c:v>
                </c:pt>
                <c:pt idx="876">
                  <c:v>-14.9</c:v>
                </c:pt>
                <c:pt idx="877">
                  <c:v>-14.06</c:v>
                </c:pt>
                <c:pt idx="878">
                  <c:v>-15.6</c:v>
                </c:pt>
                <c:pt idx="879">
                  <c:v>-14.59</c:v>
                </c:pt>
                <c:pt idx="880">
                  <c:v>-15.71</c:v>
                </c:pt>
                <c:pt idx="881">
                  <c:v>-15.91</c:v>
                </c:pt>
                <c:pt idx="882">
                  <c:v>-17.72</c:v>
                </c:pt>
                <c:pt idx="883">
                  <c:v>-18.95</c:v>
                </c:pt>
                <c:pt idx="884">
                  <c:v>-20.309999999999999</c:v>
                </c:pt>
                <c:pt idx="885">
                  <c:v>-22.52</c:v>
                </c:pt>
                <c:pt idx="886">
                  <c:v>-21.98</c:v>
                </c:pt>
                <c:pt idx="887">
                  <c:v>-20.52</c:v>
                </c:pt>
                <c:pt idx="888">
                  <c:v>-17.37</c:v>
                </c:pt>
                <c:pt idx="889">
                  <c:v>-14.18</c:v>
                </c:pt>
                <c:pt idx="890">
                  <c:v>-12.72</c:v>
                </c:pt>
                <c:pt idx="891">
                  <c:v>-13.08</c:v>
                </c:pt>
                <c:pt idx="892">
                  <c:v>-13.9</c:v>
                </c:pt>
                <c:pt idx="893">
                  <c:v>-13.59</c:v>
                </c:pt>
                <c:pt idx="894">
                  <c:v>-15.06</c:v>
                </c:pt>
                <c:pt idx="895">
                  <c:v>-16.79</c:v>
                </c:pt>
                <c:pt idx="896">
                  <c:v>-17.2</c:v>
                </c:pt>
                <c:pt idx="897">
                  <c:v>-17.38</c:v>
                </c:pt>
                <c:pt idx="898">
                  <c:v>-20.04</c:v>
                </c:pt>
                <c:pt idx="899">
                  <c:v>-17.95</c:v>
                </c:pt>
                <c:pt idx="900">
                  <c:v>-13.98</c:v>
                </c:pt>
                <c:pt idx="901">
                  <c:v>-11.85</c:v>
                </c:pt>
                <c:pt idx="902">
                  <c:v>-11.86</c:v>
                </c:pt>
                <c:pt idx="903">
                  <c:v>-13.02</c:v>
                </c:pt>
                <c:pt idx="904">
                  <c:v>-13.78</c:v>
                </c:pt>
                <c:pt idx="905">
                  <c:v>-12.01</c:v>
                </c:pt>
                <c:pt idx="906">
                  <c:v>-11.13</c:v>
                </c:pt>
                <c:pt idx="907">
                  <c:v>-13.5</c:v>
                </c:pt>
                <c:pt idx="908">
                  <c:v>-15.29</c:v>
                </c:pt>
                <c:pt idx="909">
                  <c:v>-17.53</c:v>
                </c:pt>
                <c:pt idx="910">
                  <c:v>-17.34</c:v>
                </c:pt>
                <c:pt idx="911">
                  <c:v>-16.559999999999999</c:v>
                </c:pt>
                <c:pt idx="912">
                  <c:v>-14.03</c:v>
                </c:pt>
                <c:pt idx="913">
                  <c:v>-16.13</c:v>
                </c:pt>
                <c:pt idx="914">
                  <c:v>-18.86</c:v>
                </c:pt>
                <c:pt idx="915">
                  <c:v>-17.8</c:v>
                </c:pt>
                <c:pt idx="916">
                  <c:v>-16.73</c:v>
                </c:pt>
                <c:pt idx="917">
                  <c:v>-18.09</c:v>
                </c:pt>
                <c:pt idx="918">
                  <c:v>-19.809999999999999</c:v>
                </c:pt>
                <c:pt idx="919">
                  <c:v>-20.07</c:v>
                </c:pt>
                <c:pt idx="920">
                  <c:v>-15.52</c:v>
                </c:pt>
                <c:pt idx="921">
                  <c:v>-15.44</c:v>
                </c:pt>
                <c:pt idx="922">
                  <c:v>-18.75</c:v>
                </c:pt>
                <c:pt idx="923">
                  <c:v>-19.36</c:v>
                </c:pt>
                <c:pt idx="924">
                  <c:v>-15.48</c:v>
                </c:pt>
                <c:pt idx="925">
                  <c:v>-12.02</c:v>
                </c:pt>
                <c:pt idx="926">
                  <c:v>-15.99</c:v>
                </c:pt>
                <c:pt idx="927">
                  <c:v>-14.61</c:v>
                </c:pt>
                <c:pt idx="928">
                  <c:v>-14.25</c:v>
                </c:pt>
                <c:pt idx="929">
                  <c:v>-16.13</c:v>
                </c:pt>
                <c:pt idx="930">
                  <c:v>-23.99</c:v>
                </c:pt>
                <c:pt idx="931">
                  <c:v>-24.01</c:v>
                </c:pt>
                <c:pt idx="932">
                  <c:v>-23.06</c:v>
                </c:pt>
                <c:pt idx="933">
                  <c:v>-22.82</c:v>
                </c:pt>
                <c:pt idx="934">
                  <c:v>-19.86</c:v>
                </c:pt>
                <c:pt idx="935">
                  <c:v>-14.92</c:v>
                </c:pt>
                <c:pt idx="936">
                  <c:v>-11.78</c:v>
                </c:pt>
                <c:pt idx="937">
                  <c:v>-11.34</c:v>
                </c:pt>
                <c:pt idx="938">
                  <c:v>-14.87</c:v>
                </c:pt>
                <c:pt idx="939">
                  <c:v>-19.68</c:v>
                </c:pt>
                <c:pt idx="940">
                  <c:v>-19.05</c:v>
                </c:pt>
                <c:pt idx="941">
                  <c:v>-17.84</c:v>
                </c:pt>
                <c:pt idx="942">
                  <c:v>-17.8</c:v>
                </c:pt>
                <c:pt idx="943">
                  <c:v>-19.100000000000001</c:v>
                </c:pt>
                <c:pt idx="944">
                  <c:v>-21.31</c:v>
                </c:pt>
                <c:pt idx="945">
                  <c:v>-24.53</c:v>
                </c:pt>
                <c:pt idx="946">
                  <c:v>-25.83</c:v>
                </c:pt>
                <c:pt idx="947">
                  <c:v>-22.1</c:v>
                </c:pt>
                <c:pt idx="948">
                  <c:v>-17.399999999999999</c:v>
                </c:pt>
                <c:pt idx="949">
                  <c:v>-15.96</c:v>
                </c:pt>
                <c:pt idx="950">
                  <c:v>-16.489999999999998</c:v>
                </c:pt>
                <c:pt idx="951">
                  <c:v>-17.02</c:v>
                </c:pt>
                <c:pt idx="952">
                  <c:v>-18.34</c:v>
                </c:pt>
                <c:pt idx="953">
                  <c:v>-19.34</c:v>
                </c:pt>
                <c:pt idx="954">
                  <c:v>-20.13</c:v>
                </c:pt>
                <c:pt idx="955">
                  <c:v>-24.2</c:v>
                </c:pt>
                <c:pt idx="956">
                  <c:v>-22.55</c:v>
                </c:pt>
                <c:pt idx="957">
                  <c:v>-20.81</c:v>
                </c:pt>
                <c:pt idx="958">
                  <c:v>-21.1</c:v>
                </c:pt>
                <c:pt idx="959">
                  <c:v>-18.37</c:v>
                </c:pt>
                <c:pt idx="960">
                  <c:v>-16.690000000000001</c:v>
                </c:pt>
                <c:pt idx="961">
                  <c:v>-15</c:v>
                </c:pt>
                <c:pt idx="962">
                  <c:v>-15.37</c:v>
                </c:pt>
                <c:pt idx="963">
                  <c:v>-16.489999999999998</c:v>
                </c:pt>
                <c:pt idx="964">
                  <c:v>-17.61</c:v>
                </c:pt>
                <c:pt idx="965">
                  <c:v>-20.010000000000002</c:v>
                </c:pt>
                <c:pt idx="966">
                  <c:v>-20.43</c:v>
                </c:pt>
                <c:pt idx="967">
                  <c:v>-20.84</c:v>
                </c:pt>
                <c:pt idx="968">
                  <c:v>-20.329999999999998</c:v>
                </c:pt>
                <c:pt idx="969">
                  <c:v>-20.48</c:v>
                </c:pt>
                <c:pt idx="970">
                  <c:v>-20.63</c:v>
                </c:pt>
                <c:pt idx="971">
                  <c:v>-23.61</c:v>
                </c:pt>
                <c:pt idx="972">
                  <c:v>-13.29</c:v>
                </c:pt>
                <c:pt idx="973">
                  <c:v>-13.06</c:v>
                </c:pt>
                <c:pt idx="974">
                  <c:v>-12.83</c:v>
                </c:pt>
                <c:pt idx="975">
                  <c:v>-14.73</c:v>
                </c:pt>
                <c:pt idx="976">
                  <c:v>-15.08</c:v>
                </c:pt>
                <c:pt idx="977">
                  <c:v>-15.21</c:v>
                </c:pt>
                <c:pt idx="978">
                  <c:v>-19.239999999999998</c:v>
                </c:pt>
                <c:pt idx="979">
                  <c:v>-23.38</c:v>
                </c:pt>
                <c:pt idx="980">
                  <c:v>-24.14</c:v>
                </c:pt>
                <c:pt idx="981">
                  <c:v>-24.9</c:v>
                </c:pt>
                <c:pt idx="982">
                  <c:v>-23.25</c:v>
                </c:pt>
                <c:pt idx="983">
                  <c:v>-19.02</c:v>
                </c:pt>
                <c:pt idx="984">
                  <c:v>-16.79</c:v>
                </c:pt>
                <c:pt idx="985">
                  <c:v>-14.55</c:v>
                </c:pt>
                <c:pt idx="986">
                  <c:v>-16.46</c:v>
                </c:pt>
                <c:pt idx="987">
                  <c:v>-18.32</c:v>
                </c:pt>
                <c:pt idx="988">
                  <c:v>-19.52</c:v>
                </c:pt>
                <c:pt idx="989">
                  <c:v>-19.91</c:v>
                </c:pt>
                <c:pt idx="990">
                  <c:v>-20.29</c:v>
                </c:pt>
                <c:pt idx="991">
                  <c:v>-21.25</c:v>
                </c:pt>
                <c:pt idx="992">
                  <c:v>-22.53</c:v>
                </c:pt>
                <c:pt idx="993">
                  <c:v>-23.82</c:v>
                </c:pt>
                <c:pt idx="994">
                  <c:v>-24.54</c:v>
                </c:pt>
                <c:pt idx="995">
                  <c:v>-21.85</c:v>
                </c:pt>
                <c:pt idx="996">
                  <c:v>-19.149999999999999</c:v>
                </c:pt>
                <c:pt idx="997">
                  <c:v>-14.12</c:v>
                </c:pt>
                <c:pt idx="998">
                  <c:v>-13.85</c:v>
                </c:pt>
                <c:pt idx="999">
                  <c:v>-13.58</c:v>
                </c:pt>
                <c:pt idx="1000">
                  <c:v>-14.68</c:v>
                </c:pt>
                <c:pt idx="1001">
                  <c:v>-15.77</c:v>
                </c:pt>
                <c:pt idx="1002">
                  <c:v>-17.54</c:v>
                </c:pt>
                <c:pt idx="1003">
                  <c:v>-19.3</c:v>
                </c:pt>
                <c:pt idx="1004">
                  <c:v>-20.34</c:v>
                </c:pt>
                <c:pt idx="1005">
                  <c:v>-21.37</c:v>
                </c:pt>
                <c:pt idx="1006">
                  <c:v>-20.22</c:v>
                </c:pt>
                <c:pt idx="1007">
                  <c:v>-19.059999999999999</c:v>
                </c:pt>
                <c:pt idx="1008">
                  <c:v>-15.36</c:v>
                </c:pt>
                <c:pt idx="1009">
                  <c:v>-15.78</c:v>
                </c:pt>
                <c:pt idx="1010">
                  <c:v>-16.2</c:v>
                </c:pt>
                <c:pt idx="1011">
                  <c:v>-19.510000000000002</c:v>
                </c:pt>
                <c:pt idx="1012">
                  <c:v>-20.14</c:v>
                </c:pt>
                <c:pt idx="1013">
                  <c:v>-18.18</c:v>
                </c:pt>
                <c:pt idx="1014">
                  <c:v>-16.22</c:v>
                </c:pt>
                <c:pt idx="1015">
                  <c:v>-14.4</c:v>
                </c:pt>
                <c:pt idx="1016">
                  <c:v>-14.26</c:v>
                </c:pt>
                <c:pt idx="1017">
                  <c:v>-14.11</c:v>
                </c:pt>
                <c:pt idx="1018">
                  <c:v>-13.83</c:v>
                </c:pt>
                <c:pt idx="1019">
                  <c:v>-14.71</c:v>
                </c:pt>
                <c:pt idx="1020">
                  <c:v>-14.52</c:v>
                </c:pt>
                <c:pt idx="1021">
                  <c:v>-14.32</c:v>
                </c:pt>
                <c:pt idx="1022">
                  <c:v>-16.100000000000001</c:v>
                </c:pt>
                <c:pt idx="1023">
                  <c:v>-14.19</c:v>
                </c:pt>
                <c:pt idx="1024">
                  <c:v>-12.98</c:v>
                </c:pt>
                <c:pt idx="1025">
                  <c:v>-13.55</c:v>
                </c:pt>
                <c:pt idx="1026">
                  <c:v>-15.13</c:v>
                </c:pt>
                <c:pt idx="1027">
                  <c:v>-16.7</c:v>
                </c:pt>
                <c:pt idx="1028">
                  <c:v>-19.66</c:v>
                </c:pt>
                <c:pt idx="1029">
                  <c:v>-23.12</c:v>
                </c:pt>
                <c:pt idx="1030">
                  <c:v>-23.72</c:v>
                </c:pt>
                <c:pt idx="1031">
                  <c:v>-21.23</c:v>
                </c:pt>
                <c:pt idx="1032">
                  <c:v>-15.47</c:v>
                </c:pt>
                <c:pt idx="1033">
                  <c:v>-12.19</c:v>
                </c:pt>
                <c:pt idx="1034">
                  <c:v>-14.04</c:v>
                </c:pt>
                <c:pt idx="1035">
                  <c:v>-15.89</c:v>
                </c:pt>
                <c:pt idx="1036">
                  <c:v>-16.100000000000001</c:v>
                </c:pt>
                <c:pt idx="1037">
                  <c:v>-15.81</c:v>
                </c:pt>
                <c:pt idx="1038">
                  <c:v>-15.51</c:v>
                </c:pt>
                <c:pt idx="1039">
                  <c:v>-14.75</c:v>
                </c:pt>
                <c:pt idx="1040">
                  <c:v>-13.98</c:v>
                </c:pt>
                <c:pt idx="1041">
                  <c:v>-16.09</c:v>
                </c:pt>
                <c:pt idx="1042">
                  <c:v>-16.47</c:v>
                </c:pt>
                <c:pt idx="1043">
                  <c:v>-16.850000000000001</c:v>
                </c:pt>
                <c:pt idx="1044">
                  <c:v>-16.38</c:v>
                </c:pt>
                <c:pt idx="1045">
                  <c:v>-17.68</c:v>
                </c:pt>
                <c:pt idx="1046">
                  <c:v>-18.239999999999998</c:v>
                </c:pt>
                <c:pt idx="1047">
                  <c:v>-17.62</c:v>
                </c:pt>
                <c:pt idx="1048">
                  <c:v>-19.3</c:v>
                </c:pt>
                <c:pt idx="1049">
                  <c:v>-19.38</c:v>
                </c:pt>
                <c:pt idx="1050">
                  <c:v>-16.46</c:v>
                </c:pt>
                <c:pt idx="1051">
                  <c:v>-15.28</c:v>
                </c:pt>
                <c:pt idx="1052">
                  <c:v>-16.25</c:v>
                </c:pt>
                <c:pt idx="1053">
                  <c:v>-19.149999999999999</c:v>
                </c:pt>
                <c:pt idx="1054">
                  <c:v>-20.100000000000001</c:v>
                </c:pt>
                <c:pt idx="1055">
                  <c:v>-19.68</c:v>
                </c:pt>
                <c:pt idx="1056">
                  <c:v>-18.190000000000001</c:v>
                </c:pt>
                <c:pt idx="1057">
                  <c:v>-14.54</c:v>
                </c:pt>
                <c:pt idx="1058">
                  <c:v>-15.53</c:v>
                </c:pt>
                <c:pt idx="1059">
                  <c:v>-16.34</c:v>
                </c:pt>
                <c:pt idx="1060">
                  <c:v>-17.73</c:v>
                </c:pt>
                <c:pt idx="1061">
                  <c:v>-17.940000000000001</c:v>
                </c:pt>
                <c:pt idx="1062">
                  <c:v>-17.02</c:v>
                </c:pt>
                <c:pt idx="1063">
                  <c:v>-16.43</c:v>
                </c:pt>
                <c:pt idx="1064">
                  <c:v>-15.99</c:v>
                </c:pt>
                <c:pt idx="1065">
                  <c:v>-18.27</c:v>
                </c:pt>
                <c:pt idx="1066">
                  <c:v>-20.55</c:v>
                </c:pt>
                <c:pt idx="1067">
                  <c:v>-18.690000000000001</c:v>
                </c:pt>
                <c:pt idx="1068">
                  <c:v>-16.45</c:v>
                </c:pt>
                <c:pt idx="1069">
                  <c:v>-14.94</c:v>
                </c:pt>
                <c:pt idx="1070">
                  <c:v>-17.39</c:v>
                </c:pt>
                <c:pt idx="1071">
                  <c:v>-18.97</c:v>
                </c:pt>
                <c:pt idx="1072">
                  <c:v>-17.600000000000001</c:v>
                </c:pt>
                <c:pt idx="1073">
                  <c:v>-15.89</c:v>
                </c:pt>
                <c:pt idx="1074">
                  <c:v>-14.18</c:v>
                </c:pt>
                <c:pt idx="1075">
                  <c:v>-11.72</c:v>
                </c:pt>
                <c:pt idx="1076">
                  <c:v>-12.66</c:v>
                </c:pt>
                <c:pt idx="1077">
                  <c:v>-13.6</c:v>
                </c:pt>
                <c:pt idx="1078">
                  <c:v>-15.47</c:v>
                </c:pt>
                <c:pt idx="1079">
                  <c:v>-13.74</c:v>
                </c:pt>
                <c:pt idx="1080">
                  <c:v>-10.72</c:v>
                </c:pt>
                <c:pt idx="1081">
                  <c:v>-10.73</c:v>
                </c:pt>
                <c:pt idx="1082">
                  <c:v>-13.55</c:v>
                </c:pt>
                <c:pt idx="1083">
                  <c:v>-16.579999999999998</c:v>
                </c:pt>
                <c:pt idx="1084">
                  <c:v>-19.510000000000002</c:v>
                </c:pt>
                <c:pt idx="1085">
                  <c:v>-23.85</c:v>
                </c:pt>
                <c:pt idx="1086">
                  <c:v>-26.03</c:v>
                </c:pt>
                <c:pt idx="1087">
                  <c:v>-26.17</c:v>
                </c:pt>
                <c:pt idx="1088">
                  <c:v>-25.53</c:v>
                </c:pt>
                <c:pt idx="1089">
                  <c:v>-24.02</c:v>
                </c:pt>
                <c:pt idx="1090">
                  <c:v>-24</c:v>
                </c:pt>
                <c:pt idx="1091">
                  <c:v>-22.51</c:v>
                </c:pt>
                <c:pt idx="1092">
                  <c:v>-18.93</c:v>
                </c:pt>
                <c:pt idx="1093">
                  <c:v>-16.02</c:v>
                </c:pt>
                <c:pt idx="1094">
                  <c:v>-19.25</c:v>
                </c:pt>
                <c:pt idx="1095">
                  <c:v>-19.55</c:v>
                </c:pt>
                <c:pt idx="1096">
                  <c:v>-16.8</c:v>
                </c:pt>
                <c:pt idx="1097">
                  <c:v>-13.48</c:v>
                </c:pt>
                <c:pt idx="1098">
                  <c:v>-13.86</c:v>
                </c:pt>
                <c:pt idx="1099">
                  <c:v>-15.69</c:v>
                </c:pt>
                <c:pt idx="1100">
                  <c:v>-16.73</c:v>
                </c:pt>
                <c:pt idx="1101">
                  <c:v>-18.3</c:v>
                </c:pt>
                <c:pt idx="1102">
                  <c:v>-18.239999999999998</c:v>
                </c:pt>
                <c:pt idx="1103">
                  <c:v>-15.96</c:v>
                </c:pt>
                <c:pt idx="1104">
                  <c:v>-14.33</c:v>
                </c:pt>
                <c:pt idx="1105">
                  <c:v>-12.06</c:v>
                </c:pt>
                <c:pt idx="1106">
                  <c:v>-11.94</c:v>
                </c:pt>
                <c:pt idx="1107">
                  <c:v>-13.69</c:v>
                </c:pt>
                <c:pt idx="1108">
                  <c:v>-14.81</c:v>
                </c:pt>
                <c:pt idx="1109">
                  <c:v>-15.45</c:v>
                </c:pt>
                <c:pt idx="1110">
                  <c:v>-16.96</c:v>
                </c:pt>
                <c:pt idx="1111">
                  <c:v>-23.01</c:v>
                </c:pt>
                <c:pt idx="1112">
                  <c:v>-26.18</c:v>
                </c:pt>
                <c:pt idx="1113">
                  <c:v>-25.63</c:v>
                </c:pt>
                <c:pt idx="1114">
                  <c:v>-23.64</c:v>
                </c:pt>
                <c:pt idx="1115">
                  <c:v>-19.84</c:v>
                </c:pt>
                <c:pt idx="1116">
                  <c:v>-16.93</c:v>
                </c:pt>
                <c:pt idx="1117">
                  <c:v>-13.75</c:v>
                </c:pt>
                <c:pt idx="1118">
                  <c:v>-13.89</c:v>
                </c:pt>
                <c:pt idx="1119">
                  <c:v>-14.03</c:v>
                </c:pt>
                <c:pt idx="1120">
                  <c:v>-16.37</c:v>
                </c:pt>
                <c:pt idx="1121">
                  <c:v>-17.05</c:v>
                </c:pt>
                <c:pt idx="1122">
                  <c:v>-18.329999999999998</c:v>
                </c:pt>
                <c:pt idx="1123">
                  <c:v>-19.16</c:v>
                </c:pt>
                <c:pt idx="1124">
                  <c:v>-19.239999999999998</c:v>
                </c:pt>
                <c:pt idx="1125">
                  <c:v>-19.43</c:v>
                </c:pt>
                <c:pt idx="1126">
                  <c:v>-18.63</c:v>
                </c:pt>
                <c:pt idx="1127">
                  <c:v>-16.579999999999998</c:v>
                </c:pt>
                <c:pt idx="1128">
                  <c:v>-12.08</c:v>
                </c:pt>
                <c:pt idx="1129">
                  <c:v>-10.41</c:v>
                </c:pt>
                <c:pt idx="1130">
                  <c:v>-12.78</c:v>
                </c:pt>
                <c:pt idx="1131">
                  <c:v>-15.54</c:v>
                </c:pt>
                <c:pt idx="1132">
                  <c:v>-15.91</c:v>
                </c:pt>
                <c:pt idx="1133">
                  <c:v>-18.190000000000001</c:v>
                </c:pt>
                <c:pt idx="1134">
                  <c:v>-17.21</c:v>
                </c:pt>
                <c:pt idx="1135">
                  <c:v>-15</c:v>
                </c:pt>
                <c:pt idx="1136">
                  <c:v>-18.79</c:v>
                </c:pt>
                <c:pt idx="1137">
                  <c:v>-20.84</c:v>
                </c:pt>
                <c:pt idx="1138">
                  <c:v>-21.5</c:v>
                </c:pt>
                <c:pt idx="1139">
                  <c:v>-21.1</c:v>
                </c:pt>
                <c:pt idx="1140">
                  <c:v>-11.8</c:v>
                </c:pt>
                <c:pt idx="1141">
                  <c:v>-11.44</c:v>
                </c:pt>
                <c:pt idx="1142">
                  <c:v>-13.42</c:v>
                </c:pt>
                <c:pt idx="1143">
                  <c:v>-14.62</c:v>
                </c:pt>
                <c:pt idx="1144">
                  <c:v>-16.579999999999998</c:v>
                </c:pt>
                <c:pt idx="1145">
                  <c:v>-21.45</c:v>
                </c:pt>
                <c:pt idx="1146">
                  <c:v>-19.02</c:v>
                </c:pt>
                <c:pt idx="1147">
                  <c:v>-19.03</c:v>
                </c:pt>
                <c:pt idx="1148">
                  <c:v>-19.489999999999998</c:v>
                </c:pt>
                <c:pt idx="1149">
                  <c:v>-21.55</c:v>
                </c:pt>
                <c:pt idx="1150">
                  <c:v>-24.28</c:v>
                </c:pt>
                <c:pt idx="1151">
                  <c:v>-23.49</c:v>
                </c:pt>
                <c:pt idx="1152">
                  <c:v>-13.77</c:v>
                </c:pt>
                <c:pt idx="1153">
                  <c:v>-11.25</c:v>
                </c:pt>
                <c:pt idx="1154">
                  <c:v>-12.42</c:v>
                </c:pt>
                <c:pt idx="1155">
                  <c:v>-13.89</c:v>
                </c:pt>
                <c:pt idx="1156">
                  <c:v>-14.87</c:v>
                </c:pt>
                <c:pt idx="1157">
                  <c:v>-16.3</c:v>
                </c:pt>
                <c:pt idx="1158">
                  <c:v>-19.09</c:v>
                </c:pt>
                <c:pt idx="1159">
                  <c:v>-17.64</c:v>
                </c:pt>
                <c:pt idx="1160">
                  <c:v>-14.44</c:v>
                </c:pt>
                <c:pt idx="1161">
                  <c:v>-16.059999999999999</c:v>
                </c:pt>
                <c:pt idx="1162">
                  <c:v>-17.23</c:v>
                </c:pt>
                <c:pt idx="1163">
                  <c:v>-10.7</c:v>
                </c:pt>
                <c:pt idx="1164">
                  <c:v>-10.65</c:v>
                </c:pt>
                <c:pt idx="1165">
                  <c:v>-10.49</c:v>
                </c:pt>
                <c:pt idx="1166">
                  <c:v>-17.559999999999999</c:v>
                </c:pt>
                <c:pt idx="1167">
                  <c:v>-18.149999999999999</c:v>
                </c:pt>
                <c:pt idx="1168">
                  <c:v>-14.92</c:v>
                </c:pt>
                <c:pt idx="1169">
                  <c:v>-13.72</c:v>
                </c:pt>
                <c:pt idx="1170">
                  <c:v>-15</c:v>
                </c:pt>
                <c:pt idx="1171">
                  <c:v>-15.93</c:v>
                </c:pt>
                <c:pt idx="1172">
                  <c:v>-16.600000000000001</c:v>
                </c:pt>
                <c:pt idx="1173">
                  <c:v>-20.25</c:v>
                </c:pt>
                <c:pt idx="1174">
                  <c:v>-25.2</c:v>
                </c:pt>
                <c:pt idx="1175">
                  <c:v>-22.24</c:v>
                </c:pt>
                <c:pt idx="1176">
                  <c:v>-15.1</c:v>
                </c:pt>
                <c:pt idx="1177">
                  <c:v>-11.29</c:v>
                </c:pt>
                <c:pt idx="1178">
                  <c:v>-14.74</c:v>
                </c:pt>
                <c:pt idx="1179">
                  <c:v>-16</c:v>
                </c:pt>
                <c:pt idx="1180">
                  <c:v>-12.89</c:v>
                </c:pt>
                <c:pt idx="1181">
                  <c:v>-10.47</c:v>
                </c:pt>
                <c:pt idx="1182">
                  <c:v>-10.91</c:v>
                </c:pt>
                <c:pt idx="1183">
                  <c:v>-10.25</c:v>
                </c:pt>
                <c:pt idx="1184">
                  <c:v>-13.42</c:v>
                </c:pt>
                <c:pt idx="1185">
                  <c:v>-18.46</c:v>
                </c:pt>
                <c:pt idx="1186">
                  <c:v>-15.85</c:v>
                </c:pt>
                <c:pt idx="1187">
                  <c:v>-11.13</c:v>
                </c:pt>
                <c:pt idx="1188">
                  <c:v>-9.61</c:v>
                </c:pt>
                <c:pt idx="1189">
                  <c:v>-10.59</c:v>
                </c:pt>
                <c:pt idx="1190">
                  <c:v>-11.62</c:v>
                </c:pt>
                <c:pt idx="1191">
                  <c:v>-10.17</c:v>
                </c:pt>
                <c:pt idx="1192">
                  <c:v>-11.88</c:v>
                </c:pt>
                <c:pt idx="1193">
                  <c:v>-15.5</c:v>
                </c:pt>
                <c:pt idx="1194">
                  <c:v>-18.899999999999999</c:v>
                </c:pt>
                <c:pt idx="1195">
                  <c:v>-21.95</c:v>
                </c:pt>
                <c:pt idx="1196">
                  <c:v>-22.47</c:v>
                </c:pt>
                <c:pt idx="1197">
                  <c:v>-20.69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huascaran!$V$4</c:f>
              <c:strCache>
                <c:ptCount val="1"/>
                <c:pt idx="0">
                  <c:v>core2</c:v>
                </c:pt>
              </c:strCache>
            </c:strRef>
          </c:tx>
          <c:marker>
            <c:symbol val="none"/>
          </c:marker>
          <c:xVal>
            <c:numRef>
              <c:f>huascaran!$R$5:$R$1202</c:f>
              <c:numCache>
                <c:formatCode>General</c:formatCode>
                <c:ptCount val="1198"/>
                <c:pt idx="0">
                  <c:v>1893.5</c:v>
                </c:pt>
                <c:pt idx="1">
                  <c:v>1893.5830000000001</c:v>
                </c:pt>
                <c:pt idx="2">
                  <c:v>1893.6669999999999</c:v>
                </c:pt>
                <c:pt idx="3">
                  <c:v>1893.75</c:v>
                </c:pt>
                <c:pt idx="4">
                  <c:v>1893.8330000000001</c:v>
                </c:pt>
                <c:pt idx="5">
                  <c:v>1893.9169999999999</c:v>
                </c:pt>
                <c:pt idx="6">
                  <c:v>1894</c:v>
                </c:pt>
                <c:pt idx="7">
                  <c:v>1894.0830000000001</c:v>
                </c:pt>
                <c:pt idx="8">
                  <c:v>1894.1669999999999</c:v>
                </c:pt>
                <c:pt idx="9">
                  <c:v>1894.25</c:v>
                </c:pt>
                <c:pt idx="10">
                  <c:v>1894.3330000000001</c:v>
                </c:pt>
                <c:pt idx="11">
                  <c:v>1894.4169999999999</c:v>
                </c:pt>
                <c:pt idx="12">
                  <c:v>1894.5</c:v>
                </c:pt>
                <c:pt idx="13">
                  <c:v>1894.5830000000001</c:v>
                </c:pt>
                <c:pt idx="14">
                  <c:v>1894.6669999999999</c:v>
                </c:pt>
                <c:pt idx="15">
                  <c:v>1894.75</c:v>
                </c:pt>
                <c:pt idx="16">
                  <c:v>1894.8330000000001</c:v>
                </c:pt>
                <c:pt idx="17">
                  <c:v>1894.9169999999999</c:v>
                </c:pt>
                <c:pt idx="18">
                  <c:v>1895</c:v>
                </c:pt>
                <c:pt idx="19">
                  <c:v>1895.0830000000001</c:v>
                </c:pt>
                <c:pt idx="20">
                  <c:v>1895.1669999999999</c:v>
                </c:pt>
                <c:pt idx="21">
                  <c:v>1895.25</c:v>
                </c:pt>
                <c:pt idx="22">
                  <c:v>1895.3330000000001</c:v>
                </c:pt>
                <c:pt idx="23">
                  <c:v>1895.4169999999999</c:v>
                </c:pt>
                <c:pt idx="24">
                  <c:v>1895.5</c:v>
                </c:pt>
                <c:pt idx="25">
                  <c:v>1895.5830000000001</c:v>
                </c:pt>
                <c:pt idx="26">
                  <c:v>1895.6669999999999</c:v>
                </c:pt>
                <c:pt idx="27">
                  <c:v>1895.75</c:v>
                </c:pt>
                <c:pt idx="28">
                  <c:v>1895.8330000000001</c:v>
                </c:pt>
                <c:pt idx="29">
                  <c:v>1895.9169999999999</c:v>
                </c:pt>
                <c:pt idx="30">
                  <c:v>1896</c:v>
                </c:pt>
                <c:pt idx="31">
                  <c:v>1896.0830000000001</c:v>
                </c:pt>
                <c:pt idx="32">
                  <c:v>1896.1669999999999</c:v>
                </c:pt>
                <c:pt idx="33">
                  <c:v>1896.25</c:v>
                </c:pt>
                <c:pt idx="34">
                  <c:v>1896.3330000000001</c:v>
                </c:pt>
                <c:pt idx="35">
                  <c:v>1896.4169999999999</c:v>
                </c:pt>
                <c:pt idx="36">
                  <c:v>1896.5</c:v>
                </c:pt>
                <c:pt idx="37">
                  <c:v>1896.5830000000001</c:v>
                </c:pt>
                <c:pt idx="38">
                  <c:v>1896.6669999999999</c:v>
                </c:pt>
                <c:pt idx="39">
                  <c:v>1896.75</c:v>
                </c:pt>
                <c:pt idx="40">
                  <c:v>1896.8330000000001</c:v>
                </c:pt>
                <c:pt idx="41">
                  <c:v>1896.9169999999999</c:v>
                </c:pt>
                <c:pt idx="42">
                  <c:v>1897</c:v>
                </c:pt>
                <c:pt idx="43">
                  <c:v>1897.0830000000001</c:v>
                </c:pt>
                <c:pt idx="44">
                  <c:v>1897.1669999999999</c:v>
                </c:pt>
                <c:pt idx="45">
                  <c:v>1897.25</c:v>
                </c:pt>
                <c:pt idx="46">
                  <c:v>1897.3330000000001</c:v>
                </c:pt>
                <c:pt idx="47">
                  <c:v>1897.4169999999999</c:v>
                </c:pt>
                <c:pt idx="48">
                  <c:v>1897.5</c:v>
                </c:pt>
                <c:pt idx="49">
                  <c:v>1897.5830000000001</c:v>
                </c:pt>
                <c:pt idx="50">
                  <c:v>1897.6669999999999</c:v>
                </c:pt>
                <c:pt idx="51">
                  <c:v>1897.75</c:v>
                </c:pt>
                <c:pt idx="52">
                  <c:v>1897.8330000000001</c:v>
                </c:pt>
                <c:pt idx="53">
                  <c:v>1897.9169999999999</c:v>
                </c:pt>
                <c:pt idx="54">
                  <c:v>1898</c:v>
                </c:pt>
                <c:pt idx="55">
                  <c:v>1898.0830000000001</c:v>
                </c:pt>
                <c:pt idx="56">
                  <c:v>1898.1669999999999</c:v>
                </c:pt>
                <c:pt idx="57">
                  <c:v>1898.25</c:v>
                </c:pt>
                <c:pt idx="58">
                  <c:v>1898.3330000000001</c:v>
                </c:pt>
                <c:pt idx="59">
                  <c:v>1898.4169999999999</c:v>
                </c:pt>
                <c:pt idx="60">
                  <c:v>1898.5</c:v>
                </c:pt>
                <c:pt idx="61">
                  <c:v>1898.5830000000001</c:v>
                </c:pt>
                <c:pt idx="62">
                  <c:v>1898.6669999999999</c:v>
                </c:pt>
                <c:pt idx="63">
                  <c:v>1898.75</c:v>
                </c:pt>
                <c:pt idx="64">
                  <c:v>1898.8330000000001</c:v>
                </c:pt>
                <c:pt idx="65">
                  <c:v>1898.9169999999999</c:v>
                </c:pt>
                <c:pt idx="66">
                  <c:v>1899</c:v>
                </c:pt>
                <c:pt idx="67">
                  <c:v>1899.0830000000001</c:v>
                </c:pt>
                <c:pt idx="68">
                  <c:v>1899.1669999999999</c:v>
                </c:pt>
                <c:pt idx="69">
                  <c:v>1899.25</c:v>
                </c:pt>
                <c:pt idx="70">
                  <c:v>1899.3330000000001</c:v>
                </c:pt>
                <c:pt idx="71">
                  <c:v>1899.4169999999999</c:v>
                </c:pt>
                <c:pt idx="72">
                  <c:v>1899.5</c:v>
                </c:pt>
                <c:pt idx="73">
                  <c:v>1899.5830000000001</c:v>
                </c:pt>
                <c:pt idx="74">
                  <c:v>1899.6669999999999</c:v>
                </c:pt>
                <c:pt idx="75">
                  <c:v>1899.75</c:v>
                </c:pt>
                <c:pt idx="76">
                  <c:v>1899.8330000000001</c:v>
                </c:pt>
                <c:pt idx="77">
                  <c:v>1899.9169999999999</c:v>
                </c:pt>
                <c:pt idx="78">
                  <c:v>1900</c:v>
                </c:pt>
                <c:pt idx="79">
                  <c:v>1900.0830000000001</c:v>
                </c:pt>
                <c:pt idx="80">
                  <c:v>1900.1669999999999</c:v>
                </c:pt>
                <c:pt idx="81">
                  <c:v>1900.25</c:v>
                </c:pt>
                <c:pt idx="82">
                  <c:v>1900.3330000000001</c:v>
                </c:pt>
                <c:pt idx="83">
                  <c:v>1900.4169999999999</c:v>
                </c:pt>
                <c:pt idx="84">
                  <c:v>1900.5</c:v>
                </c:pt>
                <c:pt idx="85">
                  <c:v>1900.5830000000001</c:v>
                </c:pt>
                <c:pt idx="86">
                  <c:v>1900.6669999999999</c:v>
                </c:pt>
                <c:pt idx="87">
                  <c:v>1900.75</c:v>
                </c:pt>
                <c:pt idx="88">
                  <c:v>1900.8330000000001</c:v>
                </c:pt>
                <c:pt idx="89">
                  <c:v>1900.9169999999999</c:v>
                </c:pt>
                <c:pt idx="90">
                  <c:v>1901</c:v>
                </c:pt>
                <c:pt idx="91">
                  <c:v>1901.0830000000001</c:v>
                </c:pt>
                <c:pt idx="92">
                  <c:v>1901.1669999999999</c:v>
                </c:pt>
                <c:pt idx="93">
                  <c:v>1901.25</c:v>
                </c:pt>
                <c:pt idx="94">
                  <c:v>1901.3330000000001</c:v>
                </c:pt>
                <c:pt idx="95">
                  <c:v>1901.4169999999999</c:v>
                </c:pt>
                <c:pt idx="96">
                  <c:v>1901.5</c:v>
                </c:pt>
                <c:pt idx="97">
                  <c:v>1901.5830000000001</c:v>
                </c:pt>
                <c:pt idx="98">
                  <c:v>1901.6669999999999</c:v>
                </c:pt>
                <c:pt idx="99">
                  <c:v>1901.75</c:v>
                </c:pt>
                <c:pt idx="100">
                  <c:v>1901.8330000000001</c:v>
                </c:pt>
                <c:pt idx="101">
                  <c:v>1901.9169999999999</c:v>
                </c:pt>
                <c:pt idx="102">
                  <c:v>1902</c:v>
                </c:pt>
                <c:pt idx="103">
                  <c:v>1902.0830000000001</c:v>
                </c:pt>
                <c:pt idx="104">
                  <c:v>1902.1669999999999</c:v>
                </c:pt>
                <c:pt idx="105">
                  <c:v>1902.25</c:v>
                </c:pt>
                <c:pt idx="106">
                  <c:v>1902.3330000000001</c:v>
                </c:pt>
                <c:pt idx="107">
                  <c:v>1902.4169999999999</c:v>
                </c:pt>
                <c:pt idx="108">
                  <c:v>1902.5</c:v>
                </c:pt>
                <c:pt idx="109">
                  <c:v>1902.5830000000001</c:v>
                </c:pt>
                <c:pt idx="110">
                  <c:v>1902.6669999999999</c:v>
                </c:pt>
                <c:pt idx="111">
                  <c:v>1902.75</c:v>
                </c:pt>
                <c:pt idx="112">
                  <c:v>1902.8330000000001</c:v>
                </c:pt>
                <c:pt idx="113">
                  <c:v>1902.9169999999999</c:v>
                </c:pt>
                <c:pt idx="114">
                  <c:v>1903</c:v>
                </c:pt>
                <c:pt idx="115">
                  <c:v>1903.0830000000001</c:v>
                </c:pt>
                <c:pt idx="116">
                  <c:v>1903.1669999999999</c:v>
                </c:pt>
                <c:pt idx="117">
                  <c:v>1903.25</c:v>
                </c:pt>
                <c:pt idx="118">
                  <c:v>1903.3330000000001</c:v>
                </c:pt>
                <c:pt idx="119">
                  <c:v>1903.4169999999999</c:v>
                </c:pt>
                <c:pt idx="120">
                  <c:v>1903.5</c:v>
                </c:pt>
                <c:pt idx="121">
                  <c:v>1903.5830000000001</c:v>
                </c:pt>
                <c:pt idx="122">
                  <c:v>1903.6669999999999</c:v>
                </c:pt>
                <c:pt idx="123">
                  <c:v>1903.75</c:v>
                </c:pt>
                <c:pt idx="124">
                  <c:v>1903.8330000000001</c:v>
                </c:pt>
                <c:pt idx="125">
                  <c:v>1903.9169999999999</c:v>
                </c:pt>
                <c:pt idx="126">
                  <c:v>1904</c:v>
                </c:pt>
                <c:pt idx="127">
                  <c:v>1904.0830000000001</c:v>
                </c:pt>
                <c:pt idx="128">
                  <c:v>1904.1669999999999</c:v>
                </c:pt>
                <c:pt idx="129">
                  <c:v>1904.25</c:v>
                </c:pt>
                <c:pt idx="130">
                  <c:v>1904.3330000000001</c:v>
                </c:pt>
                <c:pt idx="131">
                  <c:v>1904.4169999999999</c:v>
                </c:pt>
                <c:pt idx="132">
                  <c:v>1904.5</c:v>
                </c:pt>
                <c:pt idx="133">
                  <c:v>1904.5830000000001</c:v>
                </c:pt>
                <c:pt idx="134">
                  <c:v>1904.6669999999999</c:v>
                </c:pt>
                <c:pt idx="135">
                  <c:v>1904.75</c:v>
                </c:pt>
                <c:pt idx="136">
                  <c:v>1904.8330000000001</c:v>
                </c:pt>
                <c:pt idx="137">
                  <c:v>1904.9169999999999</c:v>
                </c:pt>
                <c:pt idx="138">
                  <c:v>1905</c:v>
                </c:pt>
                <c:pt idx="139">
                  <c:v>1905.0830000000001</c:v>
                </c:pt>
                <c:pt idx="140">
                  <c:v>1905.1669999999999</c:v>
                </c:pt>
                <c:pt idx="141">
                  <c:v>1905.25</c:v>
                </c:pt>
                <c:pt idx="142">
                  <c:v>1905.3330000000001</c:v>
                </c:pt>
                <c:pt idx="143">
                  <c:v>1905.4169999999999</c:v>
                </c:pt>
                <c:pt idx="144">
                  <c:v>1905.5</c:v>
                </c:pt>
                <c:pt idx="145">
                  <c:v>1905.5830000000001</c:v>
                </c:pt>
                <c:pt idx="146">
                  <c:v>1905.6669999999999</c:v>
                </c:pt>
                <c:pt idx="147">
                  <c:v>1905.75</c:v>
                </c:pt>
                <c:pt idx="148">
                  <c:v>1905.8330000000001</c:v>
                </c:pt>
                <c:pt idx="149">
                  <c:v>1905.9169999999999</c:v>
                </c:pt>
                <c:pt idx="150">
                  <c:v>1906</c:v>
                </c:pt>
                <c:pt idx="151">
                  <c:v>1906.0830000000001</c:v>
                </c:pt>
                <c:pt idx="152">
                  <c:v>1906.1669999999999</c:v>
                </c:pt>
                <c:pt idx="153">
                  <c:v>1906.25</c:v>
                </c:pt>
                <c:pt idx="154">
                  <c:v>1906.3330000000001</c:v>
                </c:pt>
                <c:pt idx="155">
                  <c:v>1906.4169999999999</c:v>
                </c:pt>
                <c:pt idx="156">
                  <c:v>1906.5</c:v>
                </c:pt>
                <c:pt idx="157">
                  <c:v>1906.5830000000001</c:v>
                </c:pt>
                <c:pt idx="158">
                  <c:v>1906.6669999999999</c:v>
                </c:pt>
                <c:pt idx="159">
                  <c:v>1906.75</c:v>
                </c:pt>
                <c:pt idx="160">
                  <c:v>1906.8330000000001</c:v>
                </c:pt>
                <c:pt idx="161">
                  <c:v>1906.9169999999999</c:v>
                </c:pt>
                <c:pt idx="162">
                  <c:v>1907</c:v>
                </c:pt>
                <c:pt idx="163">
                  <c:v>1907.0830000000001</c:v>
                </c:pt>
                <c:pt idx="164">
                  <c:v>1907.1669999999999</c:v>
                </c:pt>
                <c:pt idx="165">
                  <c:v>1907.25</c:v>
                </c:pt>
                <c:pt idx="166">
                  <c:v>1907.3330000000001</c:v>
                </c:pt>
                <c:pt idx="167">
                  <c:v>1907.4169999999999</c:v>
                </c:pt>
                <c:pt idx="168">
                  <c:v>1907.5</c:v>
                </c:pt>
                <c:pt idx="169">
                  <c:v>1907.5830000000001</c:v>
                </c:pt>
                <c:pt idx="170">
                  <c:v>1907.6669999999999</c:v>
                </c:pt>
                <c:pt idx="171">
                  <c:v>1907.75</c:v>
                </c:pt>
                <c:pt idx="172">
                  <c:v>1907.8330000000001</c:v>
                </c:pt>
                <c:pt idx="173">
                  <c:v>1907.9169999999999</c:v>
                </c:pt>
                <c:pt idx="174">
                  <c:v>1908</c:v>
                </c:pt>
                <c:pt idx="175">
                  <c:v>1908.0830000000001</c:v>
                </c:pt>
                <c:pt idx="176">
                  <c:v>1908.1669999999999</c:v>
                </c:pt>
                <c:pt idx="177">
                  <c:v>1908.25</c:v>
                </c:pt>
                <c:pt idx="178">
                  <c:v>1908.3330000000001</c:v>
                </c:pt>
                <c:pt idx="179">
                  <c:v>1908.4169999999999</c:v>
                </c:pt>
                <c:pt idx="180">
                  <c:v>1908.5</c:v>
                </c:pt>
                <c:pt idx="181">
                  <c:v>1908.5830000000001</c:v>
                </c:pt>
                <c:pt idx="182">
                  <c:v>1908.6669999999999</c:v>
                </c:pt>
                <c:pt idx="183">
                  <c:v>1908.75</c:v>
                </c:pt>
                <c:pt idx="184">
                  <c:v>1908.8330000000001</c:v>
                </c:pt>
                <c:pt idx="185">
                  <c:v>1908.9169999999999</c:v>
                </c:pt>
                <c:pt idx="186">
                  <c:v>1909</c:v>
                </c:pt>
                <c:pt idx="187">
                  <c:v>1909.0830000000001</c:v>
                </c:pt>
                <c:pt idx="188">
                  <c:v>1909.1669999999999</c:v>
                </c:pt>
                <c:pt idx="189">
                  <c:v>1909.25</c:v>
                </c:pt>
                <c:pt idx="190">
                  <c:v>1909.3330000000001</c:v>
                </c:pt>
                <c:pt idx="191">
                  <c:v>1909.4169999999999</c:v>
                </c:pt>
                <c:pt idx="192">
                  <c:v>1909.5</c:v>
                </c:pt>
                <c:pt idx="193">
                  <c:v>1909.5830000000001</c:v>
                </c:pt>
                <c:pt idx="194">
                  <c:v>1909.6669999999999</c:v>
                </c:pt>
                <c:pt idx="195">
                  <c:v>1909.75</c:v>
                </c:pt>
                <c:pt idx="196">
                  <c:v>1909.8330000000001</c:v>
                </c:pt>
                <c:pt idx="197">
                  <c:v>1909.9169999999999</c:v>
                </c:pt>
                <c:pt idx="198">
                  <c:v>1910</c:v>
                </c:pt>
                <c:pt idx="199">
                  <c:v>1910.0830000000001</c:v>
                </c:pt>
                <c:pt idx="200">
                  <c:v>1910.1669999999999</c:v>
                </c:pt>
                <c:pt idx="201">
                  <c:v>1910.25</c:v>
                </c:pt>
                <c:pt idx="202">
                  <c:v>1910.3330000000001</c:v>
                </c:pt>
                <c:pt idx="203">
                  <c:v>1910.4169999999999</c:v>
                </c:pt>
                <c:pt idx="204">
                  <c:v>1910.5</c:v>
                </c:pt>
                <c:pt idx="205">
                  <c:v>1910.5830000000001</c:v>
                </c:pt>
                <c:pt idx="206">
                  <c:v>1910.6669999999999</c:v>
                </c:pt>
                <c:pt idx="207">
                  <c:v>1910.75</c:v>
                </c:pt>
                <c:pt idx="208">
                  <c:v>1910.8330000000001</c:v>
                </c:pt>
                <c:pt idx="209">
                  <c:v>1910.9169999999999</c:v>
                </c:pt>
                <c:pt idx="210">
                  <c:v>1911</c:v>
                </c:pt>
                <c:pt idx="211">
                  <c:v>1911.0830000000001</c:v>
                </c:pt>
                <c:pt idx="212">
                  <c:v>1911.1669999999999</c:v>
                </c:pt>
                <c:pt idx="213">
                  <c:v>1911.25</c:v>
                </c:pt>
                <c:pt idx="214">
                  <c:v>1911.3330000000001</c:v>
                </c:pt>
                <c:pt idx="215">
                  <c:v>1911.4169999999999</c:v>
                </c:pt>
                <c:pt idx="216">
                  <c:v>1911.5</c:v>
                </c:pt>
                <c:pt idx="217">
                  <c:v>1911.5830000000001</c:v>
                </c:pt>
                <c:pt idx="218">
                  <c:v>1911.6669999999999</c:v>
                </c:pt>
                <c:pt idx="219">
                  <c:v>1911.75</c:v>
                </c:pt>
                <c:pt idx="220">
                  <c:v>1911.8330000000001</c:v>
                </c:pt>
                <c:pt idx="221">
                  <c:v>1911.9169999999999</c:v>
                </c:pt>
                <c:pt idx="222">
                  <c:v>1912</c:v>
                </c:pt>
                <c:pt idx="223">
                  <c:v>1912.0830000000001</c:v>
                </c:pt>
                <c:pt idx="224">
                  <c:v>1912.1669999999999</c:v>
                </c:pt>
                <c:pt idx="225">
                  <c:v>1912.25</c:v>
                </c:pt>
                <c:pt idx="226">
                  <c:v>1912.3330000000001</c:v>
                </c:pt>
                <c:pt idx="227">
                  <c:v>1912.4169999999999</c:v>
                </c:pt>
                <c:pt idx="228">
                  <c:v>1912.5</c:v>
                </c:pt>
                <c:pt idx="229">
                  <c:v>1912.5830000000001</c:v>
                </c:pt>
                <c:pt idx="230">
                  <c:v>1912.6669999999999</c:v>
                </c:pt>
                <c:pt idx="231">
                  <c:v>1912.75</c:v>
                </c:pt>
                <c:pt idx="232">
                  <c:v>1912.8330000000001</c:v>
                </c:pt>
                <c:pt idx="233">
                  <c:v>1912.9169999999999</c:v>
                </c:pt>
                <c:pt idx="234">
                  <c:v>1913</c:v>
                </c:pt>
                <c:pt idx="235">
                  <c:v>1913.0830000000001</c:v>
                </c:pt>
                <c:pt idx="236">
                  <c:v>1913.1669999999999</c:v>
                </c:pt>
                <c:pt idx="237">
                  <c:v>1913.25</c:v>
                </c:pt>
                <c:pt idx="238">
                  <c:v>1913.3330000000001</c:v>
                </c:pt>
                <c:pt idx="239">
                  <c:v>1913.4169999999999</c:v>
                </c:pt>
                <c:pt idx="240">
                  <c:v>1913.5</c:v>
                </c:pt>
                <c:pt idx="241">
                  <c:v>1913.5830000000001</c:v>
                </c:pt>
                <c:pt idx="242">
                  <c:v>1913.6669999999999</c:v>
                </c:pt>
                <c:pt idx="243">
                  <c:v>1913.75</c:v>
                </c:pt>
                <c:pt idx="244">
                  <c:v>1913.8330000000001</c:v>
                </c:pt>
                <c:pt idx="245">
                  <c:v>1913.9169999999999</c:v>
                </c:pt>
                <c:pt idx="246">
                  <c:v>1914</c:v>
                </c:pt>
                <c:pt idx="247">
                  <c:v>1914.0830000000001</c:v>
                </c:pt>
                <c:pt idx="248">
                  <c:v>1914.1669999999999</c:v>
                </c:pt>
                <c:pt idx="249">
                  <c:v>1914.25</c:v>
                </c:pt>
                <c:pt idx="250">
                  <c:v>1914.3330000000001</c:v>
                </c:pt>
                <c:pt idx="251">
                  <c:v>1914.4169999999999</c:v>
                </c:pt>
                <c:pt idx="252">
                  <c:v>1914.5</c:v>
                </c:pt>
                <c:pt idx="253">
                  <c:v>1914.5830000000001</c:v>
                </c:pt>
                <c:pt idx="254">
                  <c:v>1914.6669999999999</c:v>
                </c:pt>
                <c:pt idx="255">
                  <c:v>1914.75</c:v>
                </c:pt>
                <c:pt idx="256">
                  <c:v>1914.8330000000001</c:v>
                </c:pt>
                <c:pt idx="257">
                  <c:v>1914.9169999999999</c:v>
                </c:pt>
                <c:pt idx="258">
                  <c:v>1915</c:v>
                </c:pt>
                <c:pt idx="259">
                  <c:v>1915.0830000000001</c:v>
                </c:pt>
                <c:pt idx="260">
                  <c:v>1915.1669999999999</c:v>
                </c:pt>
                <c:pt idx="261">
                  <c:v>1915.25</c:v>
                </c:pt>
                <c:pt idx="262">
                  <c:v>1915.3330000000001</c:v>
                </c:pt>
                <c:pt idx="263">
                  <c:v>1915.4169999999999</c:v>
                </c:pt>
                <c:pt idx="264">
                  <c:v>1915.5</c:v>
                </c:pt>
                <c:pt idx="265">
                  <c:v>1915.5830000000001</c:v>
                </c:pt>
                <c:pt idx="266">
                  <c:v>1915.6669999999999</c:v>
                </c:pt>
                <c:pt idx="267">
                  <c:v>1915.75</c:v>
                </c:pt>
                <c:pt idx="268">
                  <c:v>1915.8330000000001</c:v>
                </c:pt>
                <c:pt idx="269">
                  <c:v>1915.9169999999999</c:v>
                </c:pt>
                <c:pt idx="270">
                  <c:v>1916</c:v>
                </c:pt>
                <c:pt idx="271">
                  <c:v>1916.0830000000001</c:v>
                </c:pt>
                <c:pt idx="272">
                  <c:v>1916.1669999999999</c:v>
                </c:pt>
                <c:pt idx="273">
                  <c:v>1916.25</c:v>
                </c:pt>
                <c:pt idx="274">
                  <c:v>1916.3330000000001</c:v>
                </c:pt>
                <c:pt idx="275">
                  <c:v>1916.4169999999999</c:v>
                </c:pt>
                <c:pt idx="276">
                  <c:v>1916.5</c:v>
                </c:pt>
                <c:pt idx="277">
                  <c:v>1916.5830000000001</c:v>
                </c:pt>
                <c:pt idx="278">
                  <c:v>1916.6669999999999</c:v>
                </c:pt>
                <c:pt idx="279">
                  <c:v>1916.75</c:v>
                </c:pt>
                <c:pt idx="280">
                  <c:v>1916.8330000000001</c:v>
                </c:pt>
                <c:pt idx="281">
                  <c:v>1916.9169999999999</c:v>
                </c:pt>
                <c:pt idx="282">
                  <c:v>1917</c:v>
                </c:pt>
                <c:pt idx="283">
                  <c:v>1917.0830000000001</c:v>
                </c:pt>
                <c:pt idx="284">
                  <c:v>1917.1669999999999</c:v>
                </c:pt>
                <c:pt idx="285">
                  <c:v>1917.25</c:v>
                </c:pt>
                <c:pt idx="286">
                  <c:v>1917.3330000000001</c:v>
                </c:pt>
                <c:pt idx="287">
                  <c:v>1917.4169999999999</c:v>
                </c:pt>
                <c:pt idx="288">
                  <c:v>1917.5</c:v>
                </c:pt>
                <c:pt idx="289">
                  <c:v>1917.5830000000001</c:v>
                </c:pt>
                <c:pt idx="290">
                  <c:v>1917.6669999999999</c:v>
                </c:pt>
                <c:pt idx="291">
                  <c:v>1917.75</c:v>
                </c:pt>
                <c:pt idx="292">
                  <c:v>1917.8330000000001</c:v>
                </c:pt>
                <c:pt idx="293">
                  <c:v>1917.9169999999999</c:v>
                </c:pt>
                <c:pt idx="294">
                  <c:v>1918</c:v>
                </c:pt>
                <c:pt idx="295">
                  <c:v>1918.0830000000001</c:v>
                </c:pt>
                <c:pt idx="296">
                  <c:v>1918.1669999999999</c:v>
                </c:pt>
                <c:pt idx="297">
                  <c:v>1918.25</c:v>
                </c:pt>
                <c:pt idx="298">
                  <c:v>1918.3330000000001</c:v>
                </c:pt>
                <c:pt idx="299">
                  <c:v>1918.4169999999999</c:v>
                </c:pt>
                <c:pt idx="300">
                  <c:v>1918.5</c:v>
                </c:pt>
                <c:pt idx="301">
                  <c:v>1918.5830000000001</c:v>
                </c:pt>
                <c:pt idx="302">
                  <c:v>1918.6669999999999</c:v>
                </c:pt>
                <c:pt idx="303">
                  <c:v>1918.75</c:v>
                </c:pt>
                <c:pt idx="304">
                  <c:v>1918.8330000000001</c:v>
                </c:pt>
                <c:pt idx="305">
                  <c:v>1918.9169999999999</c:v>
                </c:pt>
                <c:pt idx="306">
                  <c:v>1919</c:v>
                </c:pt>
                <c:pt idx="307">
                  <c:v>1919.0830000000001</c:v>
                </c:pt>
                <c:pt idx="308">
                  <c:v>1919.1669999999999</c:v>
                </c:pt>
                <c:pt idx="309">
                  <c:v>1919.25</c:v>
                </c:pt>
                <c:pt idx="310">
                  <c:v>1919.3330000000001</c:v>
                </c:pt>
                <c:pt idx="311">
                  <c:v>1919.4169999999999</c:v>
                </c:pt>
                <c:pt idx="312">
                  <c:v>1919.5</c:v>
                </c:pt>
                <c:pt idx="313">
                  <c:v>1919.5830000000001</c:v>
                </c:pt>
                <c:pt idx="314">
                  <c:v>1919.6669999999999</c:v>
                </c:pt>
                <c:pt idx="315">
                  <c:v>1919.75</c:v>
                </c:pt>
                <c:pt idx="316">
                  <c:v>1919.8330000000001</c:v>
                </c:pt>
                <c:pt idx="317">
                  <c:v>1919.9169999999999</c:v>
                </c:pt>
                <c:pt idx="318">
                  <c:v>1920</c:v>
                </c:pt>
                <c:pt idx="319">
                  <c:v>1920.0830000000001</c:v>
                </c:pt>
                <c:pt idx="320">
                  <c:v>1920.1669999999999</c:v>
                </c:pt>
                <c:pt idx="321">
                  <c:v>1920.25</c:v>
                </c:pt>
                <c:pt idx="322">
                  <c:v>1920.3330000000001</c:v>
                </c:pt>
                <c:pt idx="323">
                  <c:v>1920.4169999999999</c:v>
                </c:pt>
                <c:pt idx="324">
                  <c:v>1920.5</c:v>
                </c:pt>
                <c:pt idx="325">
                  <c:v>1920.5830000000001</c:v>
                </c:pt>
                <c:pt idx="326">
                  <c:v>1920.6669999999999</c:v>
                </c:pt>
                <c:pt idx="327">
                  <c:v>1920.75</c:v>
                </c:pt>
                <c:pt idx="328">
                  <c:v>1920.8330000000001</c:v>
                </c:pt>
                <c:pt idx="329">
                  <c:v>1920.9169999999999</c:v>
                </c:pt>
                <c:pt idx="330">
                  <c:v>1921</c:v>
                </c:pt>
                <c:pt idx="331">
                  <c:v>1921.0830000000001</c:v>
                </c:pt>
                <c:pt idx="332">
                  <c:v>1921.1669999999999</c:v>
                </c:pt>
                <c:pt idx="333">
                  <c:v>1921.25</c:v>
                </c:pt>
                <c:pt idx="334">
                  <c:v>1921.3330000000001</c:v>
                </c:pt>
                <c:pt idx="335">
                  <c:v>1921.4169999999999</c:v>
                </c:pt>
                <c:pt idx="336">
                  <c:v>1921.5</c:v>
                </c:pt>
                <c:pt idx="337">
                  <c:v>1921.5830000000001</c:v>
                </c:pt>
                <c:pt idx="338">
                  <c:v>1921.6669999999999</c:v>
                </c:pt>
                <c:pt idx="339">
                  <c:v>1921.75</c:v>
                </c:pt>
                <c:pt idx="340">
                  <c:v>1921.8330000000001</c:v>
                </c:pt>
                <c:pt idx="341">
                  <c:v>1921.9169999999999</c:v>
                </c:pt>
                <c:pt idx="342">
                  <c:v>1922</c:v>
                </c:pt>
                <c:pt idx="343">
                  <c:v>1922.0830000000001</c:v>
                </c:pt>
                <c:pt idx="344">
                  <c:v>1922.1669999999999</c:v>
                </c:pt>
                <c:pt idx="345">
                  <c:v>1922.25</c:v>
                </c:pt>
                <c:pt idx="346">
                  <c:v>1922.3330000000001</c:v>
                </c:pt>
                <c:pt idx="347">
                  <c:v>1922.4169999999999</c:v>
                </c:pt>
                <c:pt idx="348">
                  <c:v>1922.5</c:v>
                </c:pt>
                <c:pt idx="349">
                  <c:v>1922.5830000000001</c:v>
                </c:pt>
                <c:pt idx="350">
                  <c:v>1922.6669999999999</c:v>
                </c:pt>
                <c:pt idx="351">
                  <c:v>1922.75</c:v>
                </c:pt>
                <c:pt idx="352">
                  <c:v>1922.8330000000001</c:v>
                </c:pt>
                <c:pt idx="353">
                  <c:v>1922.9169999999999</c:v>
                </c:pt>
                <c:pt idx="354">
                  <c:v>1923</c:v>
                </c:pt>
                <c:pt idx="355">
                  <c:v>1923.0830000000001</c:v>
                </c:pt>
                <c:pt idx="356">
                  <c:v>1923.1669999999999</c:v>
                </c:pt>
                <c:pt idx="357">
                  <c:v>1923.25</c:v>
                </c:pt>
                <c:pt idx="358">
                  <c:v>1923.3330000000001</c:v>
                </c:pt>
                <c:pt idx="359">
                  <c:v>1923.4169999999999</c:v>
                </c:pt>
                <c:pt idx="360">
                  <c:v>1923.5</c:v>
                </c:pt>
                <c:pt idx="361">
                  <c:v>1923.5830000000001</c:v>
                </c:pt>
                <c:pt idx="362">
                  <c:v>1923.6669999999999</c:v>
                </c:pt>
                <c:pt idx="363">
                  <c:v>1923.75</c:v>
                </c:pt>
                <c:pt idx="364">
                  <c:v>1923.8330000000001</c:v>
                </c:pt>
                <c:pt idx="365">
                  <c:v>1923.9169999999999</c:v>
                </c:pt>
                <c:pt idx="366">
                  <c:v>1924</c:v>
                </c:pt>
                <c:pt idx="367">
                  <c:v>1924.0830000000001</c:v>
                </c:pt>
                <c:pt idx="368">
                  <c:v>1924.1669999999999</c:v>
                </c:pt>
                <c:pt idx="369">
                  <c:v>1924.25</c:v>
                </c:pt>
                <c:pt idx="370">
                  <c:v>1924.3330000000001</c:v>
                </c:pt>
                <c:pt idx="371">
                  <c:v>1924.4169999999999</c:v>
                </c:pt>
                <c:pt idx="372">
                  <c:v>1924.5</c:v>
                </c:pt>
                <c:pt idx="373">
                  <c:v>1924.5830000000001</c:v>
                </c:pt>
                <c:pt idx="374">
                  <c:v>1924.6669999999999</c:v>
                </c:pt>
                <c:pt idx="375">
                  <c:v>1924.75</c:v>
                </c:pt>
                <c:pt idx="376">
                  <c:v>1924.8330000000001</c:v>
                </c:pt>
                <c:pt idx="377">
                  <c:v>1924.9169999999999</c:v>
                </c:pt>
                <c:pt idx="378">
                  <c:v>1925</c:v>
                </c:pt>
                <c:pt idx="379">
                  <c:v>1925.0830000000001</c:v>
                </c:pt>
                <c:pt idx="380">
                  <c:v>1925.1669999999999</c:v>
                </c:pt>
                <c:pt idx="381">
                  <c:v>1925.25</c:v>
                </c:pt>
                <c:pt idx="382">
                  <c:v>1925.3330000000001</c:v>
                </c:pt>
                <c:pt idx="383">
                  <c:v>1925.4169999999999</c:v>
                </c:pt>
                <c:pt idx="384">
                  <c:v>1925.5</c:v>
                </c:pt>
                <c:pt idx="385">
                  <c:v>1925.5830000000001</c:v>
                </c:pt>
                <c:pt idx="386">
                  <c:v>1925.6669999999999</c:v>
                </c:pt>
                <c:pt idx="387">
                  <c:v>1925.75</c:v>
                </c:pt>
                <c:pt idx="388">
                  <c:v>1925.8330000000001</c:v>
                </c:pt>
                <c:pt idx="389">
                  <c:v>1925.9169999999999</c:v>
                </c:pt>
                <c:pt idx="390">
                  <c:v>1926</c:v>
                </c:pt>
                <c:pt idx="391">
                  <c:v>1926.0830000000001</c:v>
                </c:pt>
                <c:pt idx="392">
                  <c:v>1926.1669999999999</c:v>
                </c:pt>
                <c:pt idx="393">
                  <c:v>1926.25</c:v>
                </c:pt>
                <c:pt idx="394">
                  <c:v>1926.3330000000001</c:v>
                </c:pt>
                <c:pt idx="395">
                  <c:v>1926.4169999999999</c:v>
                </c:pt>
                <c:pt idx="396">
                  <c:v>1926.5</c:v>
                </c:pt>
                <c:pt idx="397">
                  <c:v>1926.5830000000001</c:v>
                </c:pt>
                <c:pt idx="398">
                  <c:v>1926.6669999999999</c:v>
                </c:pt>
                <c:pt idx="399">
                  <c:v>1926.75</c:v>
                </c:pt>
                <c:pt idx="400">
                  <c:v>1926.8330000000001</c:v>
                </c:pt>
                <c:pt idx="401">
                  <c:v>1926.9169999999999</c:v>
                </c:pt>
                <c:pt idx="402">
                  <c:v>1927</c:v>
                </c:pt>
                <c:pt idx="403">
                  <c:v>1927.0830000000001</c:v>
                </c:pt>
                <c:pt idx="404">
                  <c:v>1927.1669999999999</c:v>
                </c:pt>
                <c:pt idx="405">
                  <c:v>1927.25</c:v>
                </c:pt>
                <c:pt idx="406">
                  <c:v>1927.3330000000001</c:v>
                </c:pt>
                <c:pt idx="407">
                  <c:v>1927.4169999999999</c:v>
                </c:pt>
                <c:pt idx="408">
                  <c:v>1927.5</c:v>
                </c:pt>
                <c:pt idx="409">
                  <c:v>1927.5830000000001</c:v>
                </c:pt>
                <c:pt idx="410">
                  <c:v>1927.6669999999999</c:v>
                </c:pt>
                <c:pt idx="411">
                  <c:v>1927.75</c:v>
                </c:pt>
                <c:pt idx="412">
                  <c:v>1927.8330000000001</c:v>
                </c:pt>
                <c:pt idx="413">
                  <c:v>1927.9169999999999</c:v>
                </c:pt>
                <c:pt idx="414">
                  <c:v>1928</c:v>
                </c:pt>
                <c:pt idx="415">
                  <c:v>1928.0830000000001</c:v>
                </c:pt>
                <c:pt idx="416">
                  <c:v>1928.1669999999999</c:v>
                </c:pt>
                <c:pt idx="417">
                  <c:v>1928.25</c:v>
                </c:pt>
                <c:pt idx="418">
                  <c:v>1928.3330000000001</c:v>
                </c:pt>
                <c:pt idx="419">
                  <c:v>1928.4169999999999</c:v>
                </c:pt>
                <c:pt idx="420">
                  <c:v>1928.5</c:v>
                </c:pt>
                <c:pt idx="421">
                  <c:v>1928.5830000000001</c:v>
                </c:pt>
                <c:pt idx="422">
                  <c:v>1928.6669999999999</c:v>
                </c:pt>
                <c:pt idx="423">
                  <c:v>1928.75</c:v>
                </c:pt>
                <c:pt idx="424">
                  <c:v>1928.8330000000001</c:v>
                </c:pt>
                <c:pt idx="425">
                  <c:v>1928.9169999999999</c:v>
                </c:pt>
                <c:pt idx="426">
                  <c:v>1929</c:v>
                </c:pt>
                <c:pt idx="427">
                  <c:v>1929.0830000000001</c:v>
                </c:pt>
                <c:pt idx="428">
                  <c:v>1929.1669999999999</c:v>
                </c:pt>
                <c:pt idx="429">
                  <c:v>1929.25</c:v>
                </c:pt>
                <c:pt idx="430">
                  <c:v>1929.3330000000001</c:v>
                </c:pt>
                <c:pt idx="431">
                  <c:v>1929.4169999999999</c:v>
                </c:pt>
                <c:pt idx="432">
                  <c:v>1929.5</c:v>
                </c:pt>
                <c:pt idx="433">
                  <c:v>1929.5830000000001</c:v>
                </c:pt>
                <c:pt idx="434">
                  <c:v>1929.6669999999999</c:v>
                </c:pt>
                <c:pt idx="435">
                  <c:v>1929.75</c:v>
                </c:pt>
                <c:pt idx="436">
                  <c:v>1929.8330000000001</c:v>
                </c:pt>
                <c:pt idx="437">
                  <c:v>1929.9169999999999</c:v>
                </c:pt>
                <c:pt idx="438">
                  <c:v>1930</c:v>
                </c:pt>
                <c:pt idx="439">
                  <c:v>1930.0830000000001</c:v>
                </c:pt>
                <c:pt idx="440">
                  <c:v>1930.1669999999999</c:v>
                </c:pt>
                <c:pt idx="441">
                  <c:v>1930.25</c:v>
                </c:pt>
                <c:pt idx="442">
                  <c:v>1930.3330000000001</c:v>
                </c:pt>
                <c:pt idx="443">
                  <c:v>1930.4169999999999</c:v>
                </c:pt>
                <c:pt idx="444">
                  <c:v>1930.5</c:v>
                </c:pt>
                <c:pt idx="445">
                  <c:v>1930.5830000000001</c:v>
                </c:pt>
                <c:pt idx="446">
                  <c:v>1930.6669999999999</c:v>
                </c:pt>
                <c:pt idx="447">
                  <c:v>1930.75</c:v>
                </c:pt>
                <c:pt idx="448">
                  <c:v>1930.8330000000001</c:v>
                </c:pt>
                <c:pt idx="449">
                  <c:v>1930.9169999999999</c:v>
                </c:pt>
                <c:pt idx="450">
                  <c:v>1931</c:v>
                </c:pt>
                <c:pt idx="451">
                  <c:v>1931.0830000000001</c:v>
                </c:pt>
                <c:pt idx="452">
                  <c:v>1931.1669999999999</c:v>
                </c:pt>
                <c:pt idx="453">
                  <c:v>1931.25</c:v>
                </c:pt>
                <c:pt idx="454">
                  <c:v>1931.3330000000001</c:v>
                </c:pt>
                <c:pt idx="455">
                  <c:v>1931.4169999999999</c:v>
                </c:pt>
                <c:pt idx="456">
                  <c:v>1931.5</c:v>
                </c:pt>
                <c:pt idx="457">
                  <c:v>1931.5830000000001</c:v>
                </c:pt>
                <c:pt idx="458">
                  <c:v>1931.6669999999999</c:v>
                </c:pt>
                <c:pt idx="459">
                  <c:v>1931.75</c:v>
                </c:pt>
                <c:pt idx="460">
                  <c:v>1931.8330000000001</c:v>
                </c:pt>
                <c:pt idx="461">
                  <c:v>1931.9169999999999</c:v>
                </c:pt>
                <c:pt idx="462">
                  <c:v>1932</c:v>
                </c:pt>
                <c:pt idx="463">
                  <c:v>1932.0830000000001</c:v>
                </c:pt>
                <c:pt idx="464">
                  <c:v>1932.1669999999999</c:v>
                </c:pt>
                <c:pt idx="465">
                  <c:v>1932.25</c:v>
                </c:pt>
                <c:pt idx="466">
                  <c:v>1932.3330000000001</c:v>
                </c:pt>
                <c:pt idx="467">
                  <c:v>1932.4169999999999</c:v>
                </c:pt>
                <c:pt idx="468">
                  <c:v>1932.5</c:v>
                </c:pt>
                <c:pt idx="469">
                  <c:v>1932.5830000000001</c:v>
                </c:pt>
                <c:pt idx="470">
                  <c:v>1932.6669999999999</c:v>
                </c:pt>
                <c:pt idx="471">
                  <c:v>1932.75</c:v>
                </c:pt>
                <c:pt idx="472">
                  <c:v>1932.8330000000001</c:v>
                </c:pt>
                <c:pt idx="473">
                  <c:v>1932.9169999999999</c:v>
                </c:pt>
                <c:pt idx="474">
                  <c:v>1933</c:v>
                </c:pt>
                <c:pt idx="475">
                  <c:v>1933.0830000000001</c:v>
                </c:pt>
                <c:pt idx="476">
                  <c:v>1933.1669999999999</c:v>
                </c:pt>
                <c:pt idx="477">
                  <c:v>1933.25</c:v>
                </c:pt>
                <c:pt idx="478">
                  <c:v>1933.3330000000001</c:v>
                </c:pt>
                <c:pt idx="479">
                  <c:v>1933.4169999999999</c:v>
                </c:pt>
                <c:pt idx="480">
                  <c:v>1933.5</c:v>
                </c:pt>
                <c:pt idx="481">
                  <c:v>1933.5830000000001</c:v>
                </c:pt>
                <c:pt idx="482">
                  <c:v>1933.6669999999999</c:v>
                </c:pt>
                <c:pt idx="483">
                  <c:v>1933.75</c:v>
                </c:pt>
                <c:pt idx="484">
                  <c:v>1933.8330000000001</c:v>
                </c:pt>
                <c:pt idx="485">
                  <c:v>1933.9169999999999</c:v>
                </c:pt>
                <c:pt idx="486">
                  <c:v>1934</c:v>
                </c:pt>
                <c:pt idx="487">
                  <c:v>1934.0830000000001</c:v>
                </c:pt>
                <c:pt idx="488">
                  <c:v>1934.1669999999999</c:v>
                </c:pt>
                <c:pt idx="489">
                  <c:v>1934.25</c:v>
                </c:pt>
                <c:pt idx="490">
                  <c:v>1934.3330000000001</c:v>
                </c:pt>
                <c:pt idx="491">
                  <c:v>1934.4169999999999</c:v>
                </c:pt>
                <c:pt idx="492">
                  <c:v>1934.5</c:v>
                </c:pt>
                <c:pt idx="493">
                  <c:v>1934.5830000000001</c:v>
                </c:pt>
                <c:pt idx="494">
                  <c:v>1934.6669999999999</c:v>
                </c:pt>
                <c:pt idx="495">
                  <c:v>1934.75</c:v>
                </c:pt>
                <c:pt idx="496">
                  <c:v>1934.8330000000001</c:v>
                </c:pt>
                <c:pt idx="497">
                  <c:v>1934.9169999999999</c:v>
                </c:pt>
                <c:pt idx="498">
                  <c:v>1935</c:v>
                </c:pt>
                <c:pt idx="499">
                  <c:v>1935.0830000000001</c:v>
                </c:pt>
                <c:pt idx="500">
                  <c:v>1935.1669999999999</c:v>
                </c:pt>
                <c:pt idx="501">
                  <c:v>1935.25</c:v>
                </c:pt>
                <c:pt idx="502">
                  <c:v>1935.3330000000001</c:v>
                </c:pt>
                <c:pt idx="503">
                  <c:v>1935.4169999999999</c:v>
                </c:pt>
                <c:pt idx="504">
                  <c:v>1935.5</c:v>
                </c:pt>
                <c:pt idx="505">
                  <c:v>1935.5830000000001</c:v>
                </c:pt>
                <c:pt idx="506">
                  <c:v>1935.6669999999999</c:v>
                </c:pt>
                <c:pt idx="507">
                  <c:v>1935.75</c:v>
                </c:pt>
                <c:pt idx="508">
                  <c:v>1935.8330000000001</c:v>
                </c:pt>
                <c:pt idx="509">
                  <c:v>1935.9169999999999</c:v>
                </c:pt>
                <c:pt idx="510">
                  <c:v>1936</c:v>
                </c:pt>
                <c:pt idx="511">
                  <c:v>1936.0830000000001</c:v>
                </c:pt>
                <c:pt idx="512">
                  <c:v>1936.1669999999999</c:v>
                </c:pt>
                <c:pt idx="513">
                  <c:v>1936.25</c:v>
                </c:pt>
                <c:pt idx="514">
                  <c:v>1936.3330000000001</c:v>
                </c:pt>
                <c:pt idx="515">
                  <c:v>1936.4169999999999</c:v>
                </c:pt>
                <c:pt idx="516">
                  <c:v>1936.5</c:v>
                </c:pt>
                <c:pt idx="517">
                  <c:v>1936.5830000000001</c:v>
                </c:pt>
                <c:pt idx="518">
                  <c:v>1936.6669999999999</c:v>
                </c:pt>
                <c:pt idx="519">
                  <c:v>1936.75</c:v>
                </c:pt>
                <c:pt idx="520">
                  <c:v>1936.8330000000001</c:v>
                </c:pt>
                <c:pt idx="521">
                  <c:v>1936.9169999999999</c:v>
                </c:pt>
                <c:pt idx="522">
                  <c:v>1937</c:v>
                </c:pt>
                <c:pt idx="523">
                  <c:v>1937.0830000000001</c:v>
                </c:pt>
                <c:pt idx="524">
                  <c:v>1937.1669999999999</c:v>
                </c:pt>
                <c:pt idx="525">
                  <c:v>1937.25</c:v>
                </c:pt>
                <c:pt idx="526">
                  <c:v>1937.3330000000001</c:v>
                </c:pt>
                <c:pt idx="527">
                  <c:v>1937.4169999999999</c:v>
                </c:pt>
                <c:pt idx="528">
                  <c:v>1937.5</c:v>
                </c:pt>
                <c:pt idx="529">
                  <c:v>1937.5830000000001</c:v>
                </c:pt>
                <c:pt idx="530">
                  <c:v>1937.6669999999999</c:v>
                </c:pt>
                <c:pt idx="531">
                  <c:v>1937.75</c:v>
                </c:pt>
                <c:pt idx="532">
                  <c:v>1937.8330000000001</c:v>
                </c:pt>
                <c:pt idx="533">
                  <c:v>1937.9169999999999</c:v>
                </c:pt>
                <c:pt idx="534">
                  <c:v>1938</c:v>
                </c:pt>
                <c:pt idx="535">
                  <c:v>1938.0830000000001</c:v>
                </c:pt>
                <c:pt idx="536">
                  <c:v>1938.1669999999999</c:v>
                </c:pt>
                <c:pt idx="537">
                  <c:v>1938.25</c:v>
                </c:pt>
                <c:pt idx="538">
                  <c:v>1938.3330000000001</c:v>
                </c:pt>
                <c:pt idx="539">
                  <c:v>1938.4169999999999</c:v>
                </c:pt>
                <c:pt idx="540">
                  <c:v>1938.5</c:v>
                </c:pt>
                <c:pt idx="541">
                  <c:v>1938.5830000000001</c:v>
                </c:pt>
                <c:pt idx="542">
                  <c:v>1938.6669999999999</c:v>
                </c:pt>
                <c:pt idx="543">
                  <c:v>1938.75</c:v>
                </c:pt>
                <c:pt idx="544">
                  <c:v>1938.8330000000001</c:v>
                </c:pt>
                <c:pt idx="545">
                  <c:v>1938.9169999999999</c:v>
                </c:pt>
                <c:pt idx="546">
                  <c:v>1939</c:v>
                </c:pt>
                <c:pt idx="547">
                  <c:v>1939.0830000000001</c:v>
                </c:pt>
                <c:pt idx="548">
                  <c:v>1939.1669999999999</c:v>
                </c:pt>
                <c:pt idx="549">
                  <c:v>1939.25</c:v>
                </c:pt>
                <c:pt idx="550">
                  <c:v>1939.3330000000001</c:v>
                </c:pt>
                <c:pt idx="551">
                  <c:v>1939.4169999999999</c:v>
                </c:pt>
                <c:pt idx="552">
                  <c:v>1939.5</c:v>
                </c:pt>
                <c:pt idx="553">
                  <c:v>1939.5830000000001</c:v>
                </c:pt>
                <c:pt idx="554">
                  <c:v>1939.6669999999999</c:v>
                </c:pt>
                <c:pt idx="555">
                  <c:v>1939.75</c:v>
                </c:pt>
                <c:pt idx="556">
                  <c:v>1939.8330000000001</c:v>
                </c:pt>
                <c:pt idx="557">
                  <c:v>1939.9169999999999</c:v>
                </c:pt>
                <c:pt idx="558">
                  <c:v>1940</c:v>
                </c:pt>
                <c:pt idx="559">
                  <c:v>1940.0830000000001</c:v>
                </c:pt>
                <c:pt idx="560">
                  <c:v>1940.1669999999999</c:v>
                </c:pt>
                <c:pt idx="561">
                  <c:v>1940.25</c:v>
                </c:pt>
                <c:pt idx="562">
                  <c:v>1940.3330000000001</c:v>
                </c:pt>
                <c:pt idx="563">
                  <c:v>1940.4169999999999</c:v>
                </c:pt>
                <c:pt idx="564">
                  <c:v>1940.5</c:v>
                </c:pt>
                <c:pt idx="565">
                  <c:v>1940.5830000000001</c:v>
                </c:pt>
                <c:pt idx="566">
                  <c:v>1940.6669999999999</c:v>
                </c:pt>
                <c:pt idx="567">
                  <c:v>1940.75</c:v>
                </c:pt>
                <c:pt idx="568">
                  <c:v>1940.8330000000001</c:v>
                </c:pt>
                <c:pt idx="569">
                  <c:v>1940.9169999999999</c:v>
                </c:pt>
                <c:pt idx="570">
                  <c:v>1941</c:v>
                </c:pt>
                <c:pt idx="571">
                  <c:v>1941.0830000000001</c:v>
                </c:pt>
                <c:pt idx="572">
                  <c:v>1941.1669999999999</c:v>
                </c:pt>
                <c:pt idx="573">
                  <c:v>1941.25</c:v>
                </c:pt>
                <c:pt idx="574">
                  <c:v>1941.3330000000001</c:v>
                </c:pt>
                <c:pt idx="575">
                  <c:v>1941.4169999999999</c:v>
                </c:pt>
                <c:pt idx="576">
                  <c:v>1941.5</c:v>
                </c:pt>
                <c:pt idx="577">
                  <c:v>1941.5830000000001</c:v>
                </c:pt>
                <c:pt idx="578">
                  <c:v>1941.6669999999999</c:v>
                </c:pt>
                <c:pt idx="579">
                  <c:v>1941.75</c:v>
                </c:pt>
                <c:pt idx="580">
                  <c:v>1941.8330000000001</c:v>
                </c:pt>
                <c:pt idx="581">
                  <c:v>1941.9169999999999</c:v>
                </c:pt>
                <c:pt idx="582">
                  <c:v>1942</c:v>
                </c:pt>
                <c:pt idx="583">
                  <c:v>1942.0830000000001</c:v>
                </c:pt>
                <c:pt idx="584">
                  <c:v>1942.1669999999999</c:v>
                </c:pt>
                <c:pt idx="585">
                  <c:v>1942.25</c:v>
                </c:pt>
                <c:pt idx="586">
                  <c:v>1942.3330000000001</c:v>
                </c:pt>
                <c:pt idx="587">
                  <c:v>1942.4169999999999</c:v>
                </c:pt>
                <c:pt idx="588">
                  <c:v>1942.5</c:v>
                </c:pt>
                <c:pt idx="589">
                  <c:v>1942.5830000000001</c:v>
                </c:pt>
                <c:pt idx="590">
                  <c:v>1942.6669999999999</c:v>
                </c:pt>
                <c:pt idx="591">
                  <c:v>1942.75</c:v>
                </c:pt>
                <c:pt idx="592">
                  <c:v>1942.8330000000001</c:v>
                </c:pt>
                <c:pt idx="593">
                  <c:v>1942.9169999999999</c:v>
                </c:pt>
                <c:pt idx="594">
                  <c:v>1943</c:v>
                </c:pt>
                <c:pt idx="595">
                  <c:v>1943.0830000000001</c:v>
                </c:pt>
                <c:pt idx="596">
                  <c:v>1943.1669999999999</c:v>
                </c:pt>
                <c:pt idx="597">
                  <c:v>1943.25</c:v>
                </c:pt>
                <c:pt idx="598">
                  <c:v>1943.3330000000001</c:v>
                </c:pt>
                <c:pt idx="599">
                  <c:v>1943.4169999999999</c:v>
                </c:pt>
                <c:pt idx="600">
                  <c:v>1943.5</c:v>
                </c:pt>
                <c:pt idx="601">
                  <c:v>1943.5830000000001</c:v>
                </c:pt>
                <c:pt idx="602">
                  <c:v>1943.6669999999999</c:v>
                </c:pt>
                <c:pt idx="603">
                  <c:v>1943.75</c:v>
                </c:pt>
                <c:pt idx="604">
                  <c:v>1943.8330000000001</c:v>
                </c:pt>
                <c:pt idx="605">
                  <c:v>1943.9169999999999</c:v>
                </c:pt>
                <c:pt idx="606">
                  <c:v>1944</c:v>
                </c:pt>
                <c:pt idx="607">
                  <c:v>1944.0830000000001</c:v>
                </c:pt>
                <c:pt idx="608">
                  <c:v>1944.1669999999999</c:v>
                </c:pt>
                <c:pt idx="609">
                  <c:v>1944.25</c:v>
                </c:pt>
                <c:pt idx="610">
                  <c:v>1944.3330000000001</c:v>
                </c:pt>
                <c:pt idx="611">
                  <c:v>1944.4169999999999</c:v>
                </c:pt>
                <c:pt idx="612">
                  <c:v>1944.5</c:v>
                </c:pt>
                <c:pt idx="613">
                  <c:v>1944.5830000000001</c:v>
                </c:pt>
                <c:pt idx="614">
                  <c:v>1944.6669999999999</c:v>
                </c:pt>
                <c:pt idx="615">
                  <c:v>1944.75</c:v>
                </c:pt>
                <c:pt idx="616">
                  <c:v>1944.8330000000001</c:v>
                </c:pt>
                <c:pt idx="617">
                  <c:v>1944.9169999999999</c:v>
                </c:pt>
                <c:pt idx="618">
                  <c:v>1945</c:v>
                </c:pt>
                <c:pt idx="619">
                  <c:v>1945.0830000000001</c:v>
                </c:pt>
                <c:pt idx="620">
                  <c:v>1945.1669999999999</c:v>
                </c:pt>
                <c:pt idx="621">
                  <c:v>1945.25</c:v>
                </c:pt>
                <c:pt idx="622">
                  <c:v>1945.3330000000001</c:v>
                </c:pt>
                <c:pt idx="623">
                  <c:v>1945.4169999999999</c:v>
                </c:pt>
                <c:pt idx="624">
                  <c:v>1945.5</c:v>
                </c:pt>
                <c:pt idx="625">
                  <c:v>1945.5830000000001</c:v>
                </c:pt>
                <c:pt idx="626">
                  <c:v>1945.6669999999999</c:v>
                </c:pt>
                <c:pt idx="627">
                  <c:v>1945.75</c:v>
                </c:pt>
                <c:pt idx="628">
                  <c:v>1945.8330000000001</c:v>
                </c:pt>
                <c:pt idx="629">
                  <c:v>1945.9169999999999</c:v>
                </c:pt>
                <c:pt idx="630">
                  <c:v>1946</c:v>
                </c:pt>
                <c:pt idx="631">
                  <c:v>1946.0830000000001</c:v>
                </c:pt>
                <c:pt idx="632">
                  <c:v>1946.1669999999999</c:v>
                </c:pt>
                <c:pt idx="633">
                  <c:v>1946.25</c:v>
                </c:pt>
                <c:pt idx="634">
                  <c:v>1946.3330000000001</c:v>
                </c:pt>
                <c:pt idx="635">
                  <c:v>1946.4169999999999</c:v>
                </c:pt>
                <c:pt idx="636">
                  <c:v>1946.5</c:v>
                </c:pt>
                <c:pt idx="637">
                  <c:v>1946.5830000000001</c:v>
                </c:pt>
                <c:pt idx="638">
                  <c:v>1946.6669999999999</c:v>
                </c:pt>
                <c:pt idx="639">
                  <c:v>1946.75</c:v>
                </c:pt>
                <c:pt idx="640">
                  <c:v>1946.8330000000001</c:v>
                </c:pt>
                <c:pt idx="641">
                  <c:v>1946.9169999999999</c:v>
                </c:pt>
                <c:pt idx="642">
                  <c:v>1947</c:v>
                </c:pt>
                <c:pt idx="643">
                  <c:v>1947.0830000000001</c:v>
                </c:pt>
                <c:pt idx="644">
                  <c:v>1947.1669999999999</c:v>
                </c:pt>
                <c:pt idx="645">
                  <c:v>1947.25</c:v>
                </c:pt>
                <c:pt idx="646">
                  <c:v>1947.3330000000001</c:v>
                </c:pt>
                <c:pt idx="647">
                  <c:v>1947.4169999999999</c:v>
                </c:pt>
                <c:pt idx="648">
                  <c:v>1947.5</c:v>
                </c:pt>
                <c:pt idx="649">
                  <c:v>1947.5830000000001</c:v>
                </c:pt>
                <c:pt idx="650">
                  <c:v>1947.6669999999999</c:v>
                </c:pt>
                <c:pt idx="651">
                  <c:v>1947.75</c:v>
                </c:pt>
                <c:pt idx="652">
                  <c:v>1947.8330000000001</c:v>
                </c:pt>
                <c:pt idx="653">
                  <c:v>1947.9169999999999</c:v>
                </c:pt>
                <c:pt idx="654">
                  <c:v>1948</c:v>
                </c:pt>
                <c:pt idx="655">
                  <c:v>1948.0830000000001</c:v>
                </c:pt>
                <c:pt idx="656">
                  <c:v>1948.1669999999999</c:v>
                </c:pt>
                <c:pt idx="657">
                  <c:v>1948.25</c:v>
                </c:pt>
                <c:pt idx="658">
                  <c:v>1948.3330000000001</c:v>
                </c:pt>
                <c:pt idx="659">
                  <c:v>1948.4169999999999</c:v>
                </c:pt>
                <c:pt idx="660">
                  <c:v>1948.5</c:v>
                </c:pt>
                <c:pt idx="661">
                  <c:v>1948.5830000000001</c:v>
                </c:pt>
                <c:pt idx="662">
                  <c:v>1948.6669999999999</c:v>
                </c:pt>
                <c:pt idx="663">
                  <c:v>1948.75</c:v>
                </c:pt>
                <c:pt idx="664">
                  <c:v>1948.8330000000001</c:v>
                </c:pt>
                <c:pt idx="665">
                  <c:v>1948.9169999999999</c:v>
                </c:pt>
                <c:pt idx="666">
                  <c:v>1949</c:v>
                </c:pt>
                <c:pt idx="667">
                  <c:v>1949.0830000000001</c:v>
                </c:pt>
                <c:pt idx="668">
                  <c:v>1949.1669999999999</c:v>
                </c:pt>
                <c:pt idx="669">
                  <c:v>1949.25</c:v>
                </c:pt>
                <c:pt idx="670">
                  <c:v>1949.3330000000001</c:v>
                </c:pt>
                <c:pt idx="671">
                  <c:v>1949.4169999999999</c:v>
                </c:pt>
                <c:pt idx="672">
                  <c:v>1949.5</c:v>
                </c:pt>
                <c:pt idx="673">
                  <c:v>1949.5830000000001</c:v>
                </c:pt>
                <c:pt idx="674">
                  <c:v>1949.6669999999999</c:v>
                </c:pt>
                <c:pt idx="675">
                  <c:v>1949.75</c:v>
                </c:pt>
                <c:pt idx="676">
                  <c:v>1949.8330000000001</c:v>
                </c:pt>
                <c:pt idx="677">
                  <c:v>1949.9169999999999</c:v>
                </c:pt>
                <c:pt idx="678">
                  <c:v>1950</c:v>
                </c:pt>
                <c:pt idx="679">
                  <c:v>1950.0830000000001</c:v>
                </c:pt>
                <c:pt idx="680">
                  <c:v>1950.1669999999999</c:v>
                </c:pt>
                <c:pt idx="681">
                  <c:v>1950.25</c:v>
                </c:pt>
                <c:pt idx="682">
                  <c:v>1950.3330000000001</c:v>
                </c:pt>
                <c:pt idx="683">
                  <c:v>1950.4169999999999</c:v>
                </c:pt>
                <c:pt idx="684">
                  <c:v>1950.5</c:v>
                </c:pt>
                <c:pt idx="685">
                  <c:v>1950.5830000000001</c:v>
                </c:pt>
                <c:pt idx="686">
                  <c:v>1950.6669999999999</c:v>
                </c:pt>
                <c:pt idx="687">
                  <c:v>1950.75</c:v>
                </c:pt>
                <c:pt idx="688">
                  <c:v>1950.8330000000001</c:v>
                </c:pt>
                <c:pt idx="689">
                  <c:v>1950.9169999999999</c:v>
                </c:pt>
                <c:pt idx="690">
                  <c:v>1951</c:v>
                </c:pt>
                <c:pt idx="691">
                  <c:v>1951.0830000000001</c:v>
                </c:pt>
                <c:pt idx="692">
                  <c:v>1951.1669999999999</c:v>
                </c:pt>
                <c:pt idx="693">
                  <c:v>1951.25</c:v>
                </c:pt>
                <c:pt idx="694">
                  <c:v>1951.3330000000001</c:v>
                </c:pt>
                <c:pt idx="695">
                  <c:v>1951.4169999999999</c:v>
                </c:pt>
                <c:pt idx="696">
                  <c:v>1951.5</c:v>
                </c:pt>
                <c:pt idx="697">
                  <c:v>1951.5830000000001</c:v>
                </c:pt>
                <c:pt idx="698">
                  <c:v>1951.6669999999999</c:v>
                </c:pt>
                <c:pt idx="699">
                  <c:v>1951.75</c:v>
                </c:pt>
                <c:pt idx="700">
                  <c:v>1951.8330000000001</c:v>
                </c:pt>
                <c:pt idx="701">
                  <c:v>1951.9169999999999</c:v>
                </c:pt>
                <c:pt idx="702">
                  <c:v>1952</c:v>
                </c:pt>
                <c:pt idx="703">
                  <c:v>1952.0830000000001</c:v>
                </c:pt>
                <c:pt idx="704">
                  <c:v>1952.1669999999999</c:v>
                </c:pt>
                <c:pt idx="705">
                  <c:v>1952.25</c:v>
                </c:pt>
                <c:pt idx="706">
                  <c:v>1952.3330000000001</c:v>
                </c:pt>
                <c:pt idx="707">
                  <c:v>1952.4169999999999</c:v>
                </c:pt>
                <c:pt idx="708">
                  <c:v>1952.5</c:v>
                </c:pt>
                <c:pt idx="709">
                  <c:v>1952.5830000000001</c:v>
                </c:pt>
                <c:pt idx="710">
                  <c:v>1952.6669999999999</c:v>
                </c:pt>
                <c:pt idx="711">
                  <c:v>1952.75</c:v>
                </c:pt>
                <c:pt idx="712">
                  <c:v>1952.8330000000001</c:v>
                </c:pt>
                <c:pt idx="713">
                  <c:v>1952.9169999999999</c:v>
                </c:pt>
                <c:pt idx="714">
                  <c:v>1953</c:v>
                </c:pt>
                <c:pt idx="715">
                  <c:v>1953.0830000000001</c:v>
                </c:pt>
                <c:pt idx="716">
                  <c:v>1953.1669999999999</c:v>
                </c:pt>
                <c:pt idx="717">
                  <c:v>1953.25</c:v>
                </c:pt>
                <c:pt idx="718">
                  <c:v>1953.3330000000001</c:v>
                </c:pt>
                <c:pt idx="719">
                  <c:v>1953.4169999999999</c:v>
                </c:pt>
                <c:pt idx="720">
                  <c:v>1953.5</c:v>
                </c:pt>
                <c:pt idx="721">
                  <c:v>1953.5830000000001</c:v>
                </c:pt>
                <c:pt idx="722">
                  <c:v>1953.6669999999999</c:v>
                </c:pt>
                <c:pt idx="723">
                  <c:v>1953.75</c:v>
                </c:pt>
                <c:pt idx="724">
                  <c:v>1953.8330000000001</c:v>
                </c:pt>
                <c:pt idx="725">
                  <c:v>1953.9169999999999</c:v>
                </c:pt>
                <c:pt idx="726">
                  <c:v>1954</c:v>
                </c:pt>
                <c:pt idx="727">
                  <c:v>1954.0830000000001</c:v>
                </c:pt>
                <c:pt idx="728">
                  <c:v>1954.1669999999999</c:v>
                </c:pt>
                <c:pt idx="729">
                  <c:v>1954.25</c:v>
                </c:pt>
                <c:pt idx="730">
                  <c:v>1954.3330000000001</c:v>
                </c:pt>
                <c:pt idx="731">
                  <c:v>1954.4169999999999</c:v>
                </c:pt>
                <c:pt idx="732">
                  <c:v>1954.5</c:v>
                </c:pt>
                <c:pt idx="733">
                  <c:v>1954.5830000000001</c:v>
                </c:pt>
                <c:pt idx="734">
                  <c:v>1954.6669999999999</c:v>
                </c:pt>
                <c:pt idx="735">
                  <c:v>1954.75</c:v>
                </c:pt>
                <c:pt idx="736">
                  <c:v>1954.8330000000001</c:v>
                </c:pt>
                <c:pt idx="737">
                  <c:v>1954.9169999999999</c:v>
                </c:pt>
                <c:pt idx="738">
                  <c:v>1955</c:v>
                </c:pt>
                <c:pt idx="739">
                  <c:v>1955.0830000000001</c:v>
                </c:pt>
                <c:pt idx="740">
                  <c:v>1955.1669999999999</c:v>
                </c:pt>
                <c:pt idx="741">
                  <c:v>1955.25</c:v>
                </c:pt>
                <c:pt idx="742">
                  <c:v>1955.3330000000001</c:v>
                </c:pt>
                <c:pt idx="743">
                  <c:v>1955.4169999999999</c:v>
                </c:pt>
                <c:pt idx="744">
                  <c:v>1955.5</c:v>
                </c:pt>
                <c:pt idx="745">
                  <c:v>1955.5830000000001</c:v>
                </c:pt>
                <c:pt idx="746">
                  <c:v>1955.6669999999999</c:v>
                </c:pt>
                <c:pt idx="747">
                  <c:v>1955.75</c:v>
                </c:pt>
                <c:pt idx="748">
                  <c:v>1955.8330000000001</c:v>
                </c:pt>
                <c:pt idx="749">
                  <c:v>1955.9169999999999</c:v>
                </c:pt>
                <c:pt idx="750">
                  <c:v>1956</c:v>
                </c:pt>
                <c:pt idx="751">
                  <c:v>1956.0830000000001</c:v>
                </c:pt>
                <c:pt idx="752">
                  <c:v>1956.1669999999999</c:v>
                </c:pt>
                <c:pt idx="753">
                  <c:v>1956.25</c:v>
                </c:pt>
                <c:pt idx="754">
                  <c:v>1956.3330000000001</c:v>
                </c:pt>
                <c:pt idx="755">
                  <c:v>1956.4169999999999</c:v>
                </c:pt>
                <c:pt idx="756">
                  <c:v>1956.5</c:v>
                </c:pt>
                <c:pt idx="757">
                  <c:v>1956.5830000000001</c:v>
                </c:pt>
                <c:pt idx="758">
                  <c:v>1956.6669999999999</c:v>
                </c:pt>
                <c:pt idx="759">
                  <c:v>1956.75</c:v>
                </c:pt>
                <c:pt idx="760">
                  <c:v>1956.8330000000001</c:v>
                </c:pt>
                <c:pt idx="761">
                  <c:v>1956.9169999999999</c:v>
                </c:pt>
                <c:pt idx="762">
                  <c:v>1957</c:v>
                </c:pt>
                <c:pt idx="763">
                  <c:v>1957.0830000000001</c:v>
                </c:pt>
                <c:pt idx="764">
                  <c:v>1957.1669999999999</c:v>
                </c:pt>
                <c:pt idx="765">
                  <c:v>1957.25</c:v>
                </c:pt>
                <c:pt idx="766">
                  <c:v>1957.3330000000001</c:v>
                </c:pt>
                <c:pt idx="767">
                  <c:v>1957.4169999999999</c:v>
                </c:pt>
                <c:pt idx="768">
                  <c:v>1957.5</c:v>
                </c:pt>
                <c:pt idx="769">
                  <c:v>1957.5830000000001</c:v>
                </c:pt>
                <c:pt idx="770">
                  <c:v>1957.6669999999999</c:v>
                </c:pt>
                <c:pt idx="771">
                  <c:v>1957.75</c:v>
                </c:pt>
                <c:pt idx="772">
                  <c:v>1957.8330000000001</c:v>
                </c:pt>
                <c:pt idx="773">
                  <c:v>1957.9169999999999</c:v>
                </c:pt>
                <c:pt idx="774">
                  <c:v>1958</c:v>
                </c:pt>
                <c:pt idx="775">
                  <c:v>1958.0830000000001</c:v>
                </c:pt>
                <c:pt idx="776">
                  <c:v>1958.1669999999999</c:v>
                </c:pt>
                <c:pt idx="777">
                  <c:v>1958.25</c:v>
                </c:pt>
                <c:pt idx="778">
                  <c:v>1958.3330000000001</c:v>
                </c:pt>
                <c:pt idx="779">
                  <c:v>1958.4169999999999</c:v>
                </c:pt>
                <c:pt idx="780">
                  <c:v>1958.5</c:v>
                </c:pt>
                <c:pt idx="781">
                  <c:v>1958.5830000000001</c:v>
                </c:pt>
                <c:pt idx="782">
                  <c:v>1958.6669999999999</c:v>
                </c:pt>
                <c:pt idx="783">
                  <c:v>1958.75</c:v>
                </c:pt>
                <c:pt idx="784">
                  <c:v>1958.8330000000001</c:v>
                </c:pt>
                <c:pt idx="785">
                  <c:v>1958.9169999999999</c:v>
                </c:pt>
                <c:pt idx="786">
                  <c:v>1959</c:v>
                </c:pt>
                <c:pt idx="787">
                  <c:v>1959.0830000000001</c:v>
                </c:pt>
                <c:pt idx="788">
                  <c:v>1959.1669999999999</c:v>
                </c:pt>
                <c:pt idx="789">
                  <c:v>1959.25</c:v>
                </c:pt>
                <c:pt idx="790">
                  <c:v>1959.3330000000001</c:v>
                </c:pt>
                <c:pt idx="791">
                  <c:v>1959.4169999999999</c:v>
                </c:pt>
                <c:pt idx="792">
                  <c:v>1959.5</c:v>
                </c:pt>
                <c:pt idx="793">
                  <c:v>1959.5830000000001</c:v>
                </c:pt>
                <c:pt idx="794">
                  <c:v>1959.6669999999999</c:v>
                </c:pt>
                <c:pt idx="795">
                  <c:v>1959.75</c:v>
                </c:pt>
                <c:pt idx="796">
                  <c:v>1959.8330000000001</c:v>
                </c:pt>
                <c:pt idx="797">
                  <c:v>1959.9169999999999</c:v>
                </c:pt>
                <c:pt idx="798">
                  <c:v>1960</c:v>
                </c:pt>
                <c:pt idx="799">
                  <c:v>1960.0830000000001</c:v>
                </c:pt>
                <c:pt idx="800">
                  <c:v>1960.1669999999999</c:v>
                </c:pt>
                <c:pt idx="801">
                  <c:v>1960.25</c:v>
                </c:pt>
                <c:pt idx="802">
                  <c:v>1960.3330000000001</c:v>
                </c:pt>
                <c:pt idx="803">
                  <c:v>1960.4169999999999</c:v>
                </c:pt>
                <c:pt idx="804">
                  <c:v>1960.5</c:v>
                </c:pt>
                <c:pt idx="805">
                  <c:v>1960.5830000000001</c:v>
                </c:pt>
                <c:pt idx="806">
                  <c:v>1960.6669999999999</c:v>
                </c:pt>
                <c:pt idx="807">
                  <c:v>1960.75</c:v>
                </c:pt>
                <c:pt idx="808">
                  <c:v>1960.8330000000001</c:v>
                </c:pt>
                <c:pt idx="809">
                  <c:v>1960.9169999999999</c:v>
                </c:pt>
                <c:pt idx="810">
                  <c:v>1961</c:v>
                </c:pt>
                <c:pt idx="811">
                  <c:v>1961.0830000000001</c:v>
                </c:pt>
                <c:pt idx="812">
                  <c:v>1961.1669999999999</c:v>
                </c:pt>
                <c:pt idx="813">
                  <c:v>1961.25</c:v>
                </c:pt>
                <c:pt idx="814">
                  <c:v>1961.3330000000001</c:v>
                </c:pt>
                <c:pt idx="815">
                  <c:v>1961.4169999999999</c:v>
                </c:pt>
                <c:pt idx="816">
                  <c:v>1961.5</c:v>
                </c:pt>
                <c:pt idx="817">
                  <c:v>1961.5830000000001</c:v>
                </c:pt>
                <c:pt idx="818">
                  <c:v>1961.6669999999999</c:v>
                </c:pt>
                <c:pt idx="819">
                  <c:v>1961.75</c:v>
                </c:pt>
                <c:pt idx="820">
                  <c:v>1961.8330000000001</c:v>
                </c:pt>
                <c:pt idx="821">
                  <c:v>1961.9169999999999</c:v>
                </c:pt>
                <c:pt idx="822">
                  <c:v>1962</c:v>
                </c:pt>
                <c:pt idx="823">
                  <c:v>1962.0830000000001</c:v>
                </c:pt>
                <c:pt idx="824">
                  <c:v>1962.1669999999999</c:v>
                </c:pt>
                <c:pt idx="825">
                  <c:v>1962.25</c:v>
                </c:pt>
                <c:pt idx="826">
                  <c:v>1962.3330000000001</c:v>
                </c:pt>
                <c:pt idx="827">
                  <c:v>1962.4169999999999</c:v>
                </c:pt>
                <c:pt idx="828">
                  <c:v>1962.5</c:v>
                </c:pt>
                <c:pt idx="829">
                  <c:v>1962.5830000000001</c:v>
                </c:pt>
                <c:pt idx="830">
                  <c:v>1962.6669999999999</c:v>
                </c:pt>
                <c:pt idx="831">
                  <c:v>1962.75</c:v>
                </c:pt>
                <c:pt idx="832">
                  <c:v>1962.8330000000001</c:v>
                </c:pt>
                <c:pt idx="833">
                  <c:v>1962.9169999999999</c:v>
                </c:pt>
                <c:pt idx="834">
                  <c:v>1963</c:v>
                </c:pt>
                <c:pt idx="835">
                  <c:v>1963.0830000000001</c:v>
                </c:pt>
                <c:pt idx="836">
                  <c:v>1963.1669999999999</c:v>
                </c:pt>
                <c:pt idx="837">
                  <c:v>1963.25</c:v>
                </c:pt>
                <c:pt idx="838">
                  <c:v>1963.3330000000001</c:v>
                </c:pt>
                <c:pt idx="839">
                  <c:v>1963.4169999999999</c:v>
                </c:pt>
                <c:pt idx="840">
                  <c:v>1963.5</c:v>
                </c:pt>
                <c:pt idx="841">
                  <c:v>1963.5830000000001</c:v>
                </c:pt>
                <c:pt idx="842">
                  <c:v>1963.6669999999999</c:v>
                </c:pt>
                <c:pt idx="843">
                  <c:v>1963.75</c:v>
                </c:pt>
                <c:pt idx="844">
                  <c:v>1963.8330000000001</c:v>
                </c:pt>
                <c:pt idx="845">
                  <c:v>1963.9169999999999</c:v>
                </c:pt>
                <c:pt idx="846">
                  <c:v>1964</c:v>
                </c:pt>
                <c:pt idx="847">
                  <c:v>1964.0830000000001</c:v>
                </c:pt>
                <c:pt idx="848">
                  <c:v>1964.1669999999999</c:v>
                </c:pt>
                <c:pt idx="849">
                  <c:v>1964.25</c:v>
                </c:pt>
                <c:pt idx="850">
                  <c:v>1964.3330000000001</c:v>
                </c:pt>
                <c:pt idx="851">
                  <c:v>1964.4169999999999</c:v>
                </c:pt>
                <c:pt idx="852">
                  <c:v>1964.5</c:v>
                </c:pt>
                <c:pt idx="853">
                  <c:v>1964.5830000000001</c:v>
                </c:pt>
                <c:pt idx="854">
                  <c:v>1964.6669999999999</c:v>
                </c:pt>
                <c:pt idx="855">
                  <c:v>1964.75</c:v>
                </c:pt>
                <c:pt idx="856">
                  <c:v>1964.8330000000001</c:v>
                </c:pt>
                <c:pt idx="857">
                  <c:v>1964.9169999999999</c:v>
                </c:pt>
                <c:pt idx="858">
                  <c:v>1965</c:v>
                </c:pt>
                <c:pt idx="859">
                  <c:v>1965.0830000000001</c:v>
                </c:pt>
                <c:pt idx="860">
                  <c:v>1965.1669999999999</c:v>
                </c:pt>
                <c:pt idx="861">
                  <c:v>1965.25</c:v>
                </c:pt>
                <c:pt idx="862">
                  <c:v>1965.3330000000001</c:v>
                </c:pt>
                <c:pt idx="863">
                  <c:v>1965.4169999999999</c:v>
                </c:pt>
                <c:pt idx="864">
                  <c:v>1965.5</c:v>
                </c:pt>
                <c:pt idx="865">
                  <c:v>1965.5830000000001</c:v>
                </c:pt>
                <c:pt idx="866">
                  <c:v>1965.6669999999999</c:v>
                </c:pt>
                <c:pt idx="867">
                  <c:v>1965.75</c:v>
                </c:pt>
                <c:pt idx="868">
                  <c:v>1965.8330000000001</c:v>
                </c:pt>
                <c:pt idx="869">
                  <c:v>1965.9169999999999</c:v>
                </c:pt>
                <c:pt idx="870">
                  <c:v>1966</c:v>
                </c:pt>
                <c:pt idx="871">
                  <c:v>1966.0830000000001</c:v>
                </c:pt>
                <c:pt idx="872">
                  <c:v>1966.1669999999999</c:v>
                </c:pt>
                <c:pt idx="873">
                  <c:v>1966.25</c:v>
                </c:pt>
                <c:pt idx="874">
                  <c:v>1966.3330000000001</c:v>
                </c:pt>
                <c:pt idx="875">
                  <c:v>1966.4169999999999</c:v>
                </c:pt>
                <c:pt idx="876">
                  <c:v>1966.5</c:v>
                </c:pt>
                <c:pt idx="877">
                  <c:v>1966.5830000000001</c:v>
                </c:pt>
                <c:pt idx="878">
                  <c:v>1966.6669999999999</c:v>
                </c:pt>
                <c:pt idx="879">
                  <c:v>1966.75</c:v>
                </c:pt>
                <c:pt idx="880">
                  <c:v>1966.8330000000001</c:v>
                </c:pt>
                <c:pt idx="881">
                  <c:v>1966.9169999999999</c:v>
                </c:pt>
                <c:pt idx="882">
                  <c:v>1967</c:v>
                </c:pt>
                <c:pt idx="883">
                  <c:v>1967.0830000000001</c:v>
                </c:pt>
                <c:pt idx="884">
                  <c:v>1967.1669999999999</c:v>
                </c:pt>
                <c:pt idx="885">
                  <c:v>1967.25</c:v>
                </c:pt>
                <c:pt idx="886">
                  <c:v>1967.3330000000001</c:v>
                </c:pt>
                <c:pt idx="887">
                  <c:v>1967.4169999999999</c:v>
                </c:pt>
                <c:pt idx="888">
                  <c:v>1967.5</c:v>
                </c:pt>
                <c:pt idx="889">
                  <c:v>1967.5830000000001</c:v>
                </c:pt>
                <c:pt idx="890">
                  <c:v>1967.6669999999999</c:v>
                </c:pt>
                <c:pt idx="891">
                  <c:v>1967.75</c:v>
                </c:pt>
                <c:pt idx="892">
                  <c:v>1967.8330000000001</c:v>
                </c:pt>
                <c:pt idx="893">
                  <c:v>1967.9169999999999</c:v>
                </c:pt>
                <c:pt idx="894">
                  <c:v>1968</c:v>
                </c:pt>
                <c:pt idx="895">
                  <c:v>1968.0830000000001</c:v>
                </c:pt>
                <c:pt idx="896">
                  <c:v>1968.1669999999999</c:v>
                </c:pt>
                <c:pt idx="897">
                  <c:v>1968.25</c:v>
                </c:pt>
                <c:pt idx="898">
                  <c:v>1968.3330000000001</c:v>
                </c:pt>
                <c:pt idx="899">
                  <c:v>1968.4169999999999</c:v>
                </c:pt>
                <c:pt idx="900">
                  <c:v>1968.5</c:v>
                </c:pt>
                <c:pt idx="901">
                  <c:v>1968.5830000000001</c:v>
                </c:pt>
                <c:pt idx="902">
                  <c:v>1968.6669999999999</c:v>
                </c:pt>
                <c:pt idx="903">
                  <c:v>1968.75</c:v>
                </c:pt>
                <c:pt idx="904">
                  <c:v>1968.8330000000001</c:v>
                </c:pt>
                <c:pt idx="905">
                  <c:v>1968.9169999999999</c:v>
                </c:pt>
                <c:pt idx="906">
                  <c:v>1969</c:v>
                </c:pt>
                <c:pt idx="907">
                  <c:v>1969.0830000000001</c:v>
                </c:pt>
                <c:pt idx="908">
                  <c:v>1969.1669999999999</c:v>
                </c:pt>
                <c:pt idx="909">
                  <c:v>1969.25</c:v>
                </c:pt>
                <c:pt idx="910">
                  <c:v>1969.3330000000001</c:v>
                </c:pt>
                <c:pt idx="911">
                  <c:v>1969.4169999999999</c:v>
                </c:pt>
                <c:pt idx="912">
                  <c:v>1969.5</c:v>
                </c:pt>
                <c:pt idx="913">
                  <c:v>1969.5830000000001</c:v>
                </c:pt>
                <c:pt idx="914">
                  <c:v>1969.6669999999999</c:v>
                </c:pt>
                <c:pt idx="915">
                  <c:v>1969.75</c:v>
                </c:pt>
                <c:pt idx="916">
                  <c:v>1969.8330000000001</c:v>
                </c:pt>
                <c:pt idx="917">
                  <c:v>1969.9169999999999</c:v>
                </c:pt>
                <c:pt idx="918">
                  <c:v>1970</c:v>
                </c:pt>
                <c:pt idx="919">
                  <c:v>1970.0830000000001</c:v>
                </c:pt>
                <c:pt idx="920">
                  <c:v>1970.1669999999999</c:v>
                </c:pt>
                <c:pt idx="921">
                  <c:v>1970.25</c:v>
                </c:pt>
                <c:pt idx="922">
                  <c:v>1970.3330000000001</c:v>
                </c:pt>
                <c:pt idx="923">
                  <c:v>1970.4169999999999</c:v>
                </c:pt>
                <c:pt idx="924">
                  <c:v>1970.5</c:v>
                </c:pt>
                <c:pt idx="925">
                  <c:v>1970.5830000000001</c:v>
                </c:pt>
                <c:pt idx="926">
                  <c:v>1970.6669999999999</c:v>
                </c:pt>
                <c:pt idx="927">
                  <c:v>1970.75</c:v>
                </c:pt>
                <c:pt idx="928">
                  <c:v>1970.8330000000001</c:v>
                </c:pt>
                <c:pt idx="929">
                  <c:v>1970.9169999999999</c:v>
                </c:pt>
                <c:pt idx="930">
                  <c:v>1971</c:v>
                </c:pt>
                <c:pt idx="931">
                  <c:v>1971.0830000000001</c:v>
                </c:pt>
                <c:pt idx="932">
                  <c:v>1971.1669999999999</c:v>
                </c:pt>
                <c:pt idx="933">
                  <c:v>1971.25</c:v>
                </c:pt>
                <c:pt idx="934">
                  <c:v>1971.3330000000001</c:v>
                </c:pt>
                <c:pt idx="935">
                  <c:v>1971.4169999999999</c:v>
                </c:pt>
                <c:pt idx="936">
                  <c:v>1971.5</c:v>
                </c:pt>
                <c:pt idx="937">
                  <c:v>1971.5830000000001</c:v>
                </c:pt>
                <c:pt idx="938">
                  <c:v>1971.6669999999999</c:v>
                </c:pt>
                <c:pt idx="939">
                  <c:v>1971.75</c:v>
                </c:pt>
                <c:pt idx="940">
                  <c:v>1971.8330000000001</c:v>
                </c:pt>
                <c:pt idx="941">
                  <c:v>1971.9169999999999</c:v>
                </c:pt>
                <c:pt idx="942">
                  <c:v>1972</c:v>
                </c:pt>
                <c:pt idx="943">
                  <c:v>1972.0830000000001</c:v>
                </c:pt>
                <c:pt idx="944">
                  <c:v>1972.1669999999999</c:v>
                </c:pt>
                <c:pt idx="945">
                  <c:v>1972.25</c:v>
                </c:pt>
                <c:pt idx="946">
                  <c:v>1972.3330000000001</c:v>
                </c:pt>
                <c:pt idx="947">
                  <c:v>1972.4169999999999</c:v>
                </c:pt>
                <c:pt idx="948">
                  <c:v>1972.5</c:v>
                </c:pt>
                <c:pt idx="949">
                  <c:v>1972.5830000000001</c:v>
                </c:pt>
                <c:pt idx="950">
                  <c:v>1972.6669999999999</c:v>
                </c:pt>
                <c:pt idx="951">
                  <c:v>1972.75</c:v>
                </c:pt>
                <c:pt idx="952">
                  <c:v>1972.8330000000001</c:v>
                </c:pt>
                <c:pt idx="953">
                  <c:v>1972.9169999999999</c:v>
                </c:pt>
                <c:pt idx="954">
                  <c:v>1973</c:v>
                </c:pt>
                <c:pt idx="955">
                  <c:v>1973.0830000000001</c:v>
                </c:pt>
                <c:pt idx="956">
                  <c:v>1973.1669999999999</c:v>
                </c:pt>
                <c:pt idx="957">
                  <c:v>1973.25</c:v>
                </c:pt>
                <c:pt idx="958">
                  <c:v>1973.3330000000001</c:v>
                </c:pt>
                <c:pt idx="959">
                  <c:v>1973.4169999999999</c:v>
                </c:pt>
                <c:pt idx="960">
                  <c:v>1973.5</c:v>
                </c:pt>
                <c:pt idx="961">
                  <c:v>1973.5830000000001</c:v>
                </c:pt>
                <c:pt idx="962">
                  <c:v>1973.6669999999999</c:v>
                </c:pt>
                <c:pt idx="963">
                  <c:v>1973.75</c:v>
                </c:pt>
                <c:pt idx="964">
                  <c:v>1973.8330000000001</c:v>
                </c:pt>
                <c:pt idx="965">
                  <c:v>1973.9169999999999</c:v>
                </c:pt>
                <c:pt idx="966">
                  <c:v>1974</c:v>
                </c:pt>
                <c:pt idx="967">
                  <c:v>1974.0830000000001</c:v>
                </c:pt>
                <c:pt idx="968">
                  <c:v>1974.1669999999999</c:v>
                </c:pt>
                <c:pt idx="969">
                  <c:v>1974.25</c:v>
                </c:pt>
                <c:pt idx="970">
                  <c:v>1974.3330000000001</c:v>
                </c:pt>
                <c:pt idx="971">
                  <c:v>1974.4169999999999</c:v>
                </c:pt>
                <c:pt idx="972">
                  <c:v>1974.5</c:v>
                </c:pt>
                <c:pt idx="973">
                  <c:v>1974.5830000000001</c:v>
                </c:pt>
                <c:pt idx="974">
                  <c:v>1974.6669999999999</c:v>
                </c:pt>
                <c:pt idx="975">
                  <c:v>1974.75</c:v>
                </c:pt>
                <c:pt idx="976">
                  <c:v>1974.8330000000001</c:v>
                </c:pt>
                <c:pt idx="977">
                  <c:v>1974.9169999999999</c:v>
                </c:pt>
                <c:pt idx="978">
                  <c:v>1975</c:v>
                </c:pt>
                <c:pt idx="979">
                  <c:v>1975.0830000000001</c:v>
                </c:pt>
                <c:pt idx="980">
                  <c:v>1975.1669999999999</c:v>
                </c:pt>
                <c:pt idx="981">
                  <c:v>1975.25</c:v>
                </c:pt>
                <c:pt idx="982">
                  <c:v>1975.3330000000001</c:v>
                </c:pt>
                <c:pt idx="983">
                  <c:v>1975.4169999999999</c:v>
                </c:pt>
                <c:pt idx="984">
                  <c:v>1975.5</c:v>
                </c:pt>
                <c:pt idx="985">
                  <c:v>1975.5830000000001</c:v>
                </c:pt>
                <c:pt idx="986">
                  <c:v>1975.6669999999999</c:v>
                </c:pt>
                <c:pt idx="987">
                  <c:v>1975.75</c:v>
                </c:pt>
                <c:pt idx="988">
                  <c:v>1975.8330000000001</c:v>
                </c:pt>
                <c:pt idx="989">
                  <c:v>1975.9169999999999</c:v>
                </c:pt>
                <c:pt idx="990">
                  <c:v>1976</c:v>
                </c:pt>
                <c:pt idx="991">
                  <c:v>1976.0830000000001</c:v>
                </c:pt>
                <c:pt idx="992">
                  <c:v>1976.1669999999999</c:v>
                </c:pt>
                <c:pt idx="993">
                  <c:v>1976.25</c:v>
                </c:pt>
                <c:pt idx="994">
                  <c:v>1976.3330000000001</c:v>
                </c:pt>
                <c:pt idx="995">
                  <c:v>1976.4169999999999</c:v>
                </c:pt>
                <c:pt idx="996">
                  <c:v>1976.5</c:v>
                </c:pt>
                <c:pt idx="997">
                  <c:v>1976.5830000000001</c:v>
                </c:pt>
                <c:pt idx="998">
                  <c:v>1976.6669999999999</c:v>
                </c:pt>
                <c:pt idx="999">
                  <c:v>1976.75</c:v>
                </c:pt>
                <c:pt idx="1000">
                  <c:v>1976.8330000000001</c:v>
                </c:pt>
                <c:pt idx="1001">
                  <c:v>1976.9169999999999</c:v>
                </c:pt>
                <c:pt idx="1002">
                  <c:v>1977</c:v>
                </c:pt>
                <c:pt idx="1003">
                  <c:v>1977.0830000000001</c:v>
                </c:pt>
                <c:pt idx="1004">
                  <c:v>1977.1669999999999</c:v>
                </c:pt>
                <c:pt idx="1005">
                  <c:v>1977.25</c:v>
                </c:pt>
                <c:pt idx="1006">
                  <c:v>1977.3330000000001</c:v>
                </c:pt>
                <c:pt idx="1007">
                  <c:v>1977.4169999999999</c:v>
                </c:pt>
                <c:pt idx="1008">
                  <c:v>1977.5</c:v>
                </c:pt>
                <c:pt idx="1009">
                  <c:v>1977.5830000000001</c:v>
                </c:pt>
                <c:pt idx="1010">
                  <c:v>1977.6669999999999</c:v>
                </c:pt>
                <c:pt idx="1011">
                  <c:v>1977.75</c:v>
                </c:pt>
                <c:pt idx="1012">
                  <c:v>1977.8330000000001</c:v>
                </c:pt>
                <c:pt idx="1013">
                  <c:v>1977.9169999999999</c:v>
                </c:pt>
                <c:pt idx="1014">
                  <c:v>1978</c:v>
                </c:pt>
                <c:pt idx="1015">
                  <c:v>1978.0830000000001</c:v>
                </c:pt>
                <c:pt idx="1016">
                  <c:v>1978.1669999999999</c:v>
                </c:pt>
                <c:pt idx="1017">
                  <c:v>1978.25</c:v>
                </c:pt>
                <c:pt idx="1018">
                  <c:v>1978.3330000000001</c:v>
                </c:pt>
                <c:pt idx="1019">
                  <c:v>1978.4169999999999</c:v>
                </c:pt>
                <c:pt idx="1020">
                  <c:v>1978.5</c:v>
                </c:pt>
                <c:pt idx="1021">
                  <c:v>1978.5830000000001</c:v>
                </c:pt>
                <c:pt idx="1022">
                  <c:v>1978.6669999999999</c:v>
                </c:pt>
                <c:pt idx="1023">
                  <c:v>1978.75</c:v>
                </c:pt>
                <c:pt idx="1024">
                  <c:v>1978.8330000000001</c:v>
                </c:pt>
                <c:pt idx="1025">
                  <c:v>1978.9169999999999</c:v>
                </c:pt>
                <c:pt idx="1026">
                  <c:v>1979</c:v>
                </c:pt>
                <c:pt idx="1027">
                  <c:v>1979.0830000000001</c:v>
                </c:pt>
                <c:pt idx="1028">
                  <c:v>1979.1669999999999</c:v>
                </c:pt>
                <c:pt idx="1029">
                  <c:v>1979.25</c:v>
                </c:pt>
                <c:pt idx="1030">
                  <c:v>1979.3330000000001</c:v>
                </c:pt>
                <c:pt idx="1031">
                  <c:v>1979.4169999999999</c:v>
                </c:pt>
                <c:pt idx="1032">
                  <c:v>1979.5</c:v>
                </c:pt>
                <c:pt idx="1033">
                  <c:v>1979.5830000000001</c:v>
                </c:pt>
                <c:pt idx="1034">
                  <c:v>1979.6669999999999</c:v>
                </c:pt>
                <c:pt idx="1035">
                  <c:v>1979.75</c:v>
                </c:pt>
                <c:pt idx="1036">
                  <c:v>1979.8330000000001</c:v>
                </c:pt>
                <c:pt idx="1037">
                  <c:v>1979.9169999999999</c:v>
                </c:pt>
                <c:pt idx="1038">
                  <c:v>1980</c:v>
                </c:pt>
                <c:pt idx="1039">
                  <c:v>1980.0830000000001</c:v>
                </c:pt>
                <c:pt idx="1040">
                  <c:v>1980.1669999999999</c:v>
                </c:pt>
                <c:pt idx="1041">
                  <c:v>1980.25</c:v>
                </c:pt>
                <c:pt idx="1042">
                  <c:v>1980.3330000000001</c:v>
                </c:pt>
                <c:pt idx="1043">
                  <c:v>1980.4169999999999</c:v>
                </c:pt>
                <c:pt idx="1044">
                  <c:v>1980.5</c:v>
                </c:pt>
                <c:pt idx="1045">
                  <c:v>1980.5830000000001</c:v>
                </c:pt>
                <c:pt idx="1046">
                  <c:v>1980.6669999999999</c:v>
                </c:pt>
                <c:pt idx="1047">
                  <c:v>1980.75</c:v>
                </c:pt>
                <c:pt idx="1048">
                  <c:v>1980.8330000000001</c:v>
                </c:pt>
                <c:pt idx="1049">
                  <c:v>1980.9169999999999</c:v>
                </c:pt>
                <c:pt idx="1050">
                  <c:v>1981</c:v>
                </c:pt>
                <c:pt idx="1051">
                  <c:v>1981.0830000000001</c:v>
                </c:pt>
                <c:pt idx="1052">
                  <c:v>1981.1669999999999</c:v>
                </c:pt>
                <c:pt idx="1053">
                  <c:v>1981.25</c:v>
                </c:pt>
                <c:pt idx="1054">
                  <c:v>1981.3330000000001</c:v>
                </c:pt>
                <c:pt idx="1055">
                  <c:v>1981.4169999999999</c:v>
                </c:pt>
                <c:pt idx="1056">
                  <c:v>1981.5</c:v>
                </c:pt>
                <c:pt idx="1057">
                  <c:v>1981.5830000000001</c:v>
                </c:pt>
                <c:pt idx="1058">
                  <c:v>1981.6669999999999</c:v>
                </c:pt>
                <c:pt idx="1059">
                  <c:v>1981.75</c:v>
                </c:pt>
                <c:pt idx="1060">
                  <c:v>1981.8330000000001</c:v>
                </c:pt>
                <c:pt idx="1061">
                  <c:v>1981.9169999999999</c:v>
                </c:pt>
                <c:pt idx="1062">
                  <c:v>1982</c:v>
                </c:pt>
                <c:pt idx="1063">
                  <c:v>1982.0830000000001</c:v>
                </c:pt>
                <c:pt idx="1064">
                  <c:v>1982.1669999999999</c:v>
                </c:pt>
                <c:pt idx="1065">
                  <c:v>1982.25</c:v>
                </c:pt>
                <c:pt idx="1066">
                  <c:v>1982.3330000000001</c:v>
                </c:pt>
                <c:pt idx="1067">
                  <c:v>1982.4169999999999</c:v>
                </c:pt>
                <c:pt idx="1068">
                  <c:v>1982.5</c:v>
                </c:pt>
                <c:pt idx="1069">
                  <c:v>1982.5830000000001</c:v>
                </c:pt>
                <c:pt idx="1070">
                  <c:v>1982.6669999999999</c:v>
                </c:pt>
                <c:pt idx="1071">
                  <c:v>1982.75</c:v>
                </c:pt>
                <c:pt idx="1072">
                  <c:v>1982.8330000000001</c:v>
                </c:pt>
                <c:pt idx="1073">
                  <c:v>1982.9169999999999</c:v>
                </c:pt>
                <c:pt idx="1074">
                  <c:v>1983</c:v>
                </c:pt>
                <c:pt idx="1075">
                  <c:v>1983.0830000000001</c:v>
                </c:pt>
                <c:pt idx="1076">
                  <c:v>1983.1669999999999</c:v>
                </c:pt>
                <c:pt idx="1077">
                  <c:v>1983.25</c:v>
                </c:pt>
                <c:pt idx="1078">
                  <c:v>1983.3330000000001</c:v>
                </c:pt>
                <c:pt idx="1079">
                  <c:v>1983.4169999999999</c:v>
                </c:pt>
                <c:pt idx="1080">
                  <c:v>1983.5</c:v>
                </c:pt>
                <c:pt idx="1081">
                  <c:v>1983.5830000000001</c:v>
                </c:pt>
                <c:pt idx="1082">
                  <c:v>1983.6669999999999</c:v>
                </c:pt>
                <c:pt idx="1083">
                  <c:v>1983.75</c:v>
                </c:pt>
                <c:pt idx="1084">
                  <c:v>1983.8330000000001</c:v>
                </c:pt>
                <c:pt idx="1085">
                  <c:v>1983.9169999999999</c:v>
                </c:pt>
                <c:pt idx="1086">
                  <c:v>1984</c:v>
                </c:pt>
                <c:pt idx="1087">
                  <c:v>1984.0830000000001</c:v>
                </c:pt>
                <c:pt idx="1088">
                  <c:v>1984.1669999999999</c:v>
                </c:pt>
                <c:pt idx="1089">
                  <c:v>1984.25</c:v>
                </c:pt>
                <c:pt idx="1090">
                  <c:v>1984.3330000000001</c:v>
                </c:pt>
                <c:pt idx="1091">
                  <c:v>1984.4169999999999</c:v>
                </c:pt>
                <c:pt idx="1092">
                  <c:v>1984.5</c:v>
                </c:pt>
                <c:pt idx="1093">
                  <c:v>1984.5830000000001</c:v>
                </c:pt>
                <c:pt idx="1094">
                  <c:v>1984.6669999999999</c:v>
                </c:pt>
                <c:pt idx="1095">
                  <c:v>1984.75</c:v>
                </c:pt>
                <c:pt idx="1096">
                  <c:v>1984.8330000000001</c:v>
                </c:pt>
                <c:pt idx="1097">
                  <c:v>1984.9169999999999</c:v>
                </c:pt>
                <c:pt idx="1098">
                  <c:v>1985</c:v>
                </c:pt>
                <c:pt idx="1099">
                  <c:v>1985.0830000000001</c:v>
                </c:pt>
                <c:pt idx="1100">
                  <c:v>1985.1669999999999</c:v>
                </c:pt>
                <c:pt idx="1101">
                  <c:v>1985.25</c:v>
                </c:pt>
                <c:pt idx="1102">
                  <c:v>1985.3330000000001</c:v>
                </c:pt>
                <c:pt idx="1103">
                  <c:v>1985.4169999999999</c:v>
                </c:pt>
                <c:pt idx="1104">
                  <c:v>1985.5</c:v>
                </c:pt>
                <c:pt idx="1105">
                  <c:v>1985.5830000000001</c:v>
                </c:pt>
                <c:pt idx="1106">
                  <c:v>1985.6669999999999</c:v>
                </c:pt>
                <c:pt idx="1107">
                  <c:v>1985.75</c:v>
                </c:pt>
                <c:pt idx="1108">
                  <c:v>1985.8330000000001</c:v>
                </c:pt>
                <c:pt idx="1109">
                  <c:v>1985.9169999999999</c:v>
                </c:pt>
                <c:pt idx="1110">
                  <c:v>1986</c:v>
                </c:pt>
                <c:pt idx="1111">
                  <c:v>1986.0830000000001</c:v>
                </c:pt>
                <c:pt idx="1112">
                  <c:v>1986.1669999999999</c:v>
                </c:pt>
                <c:pt idx="1113">
                  <c:v>1986.25</c:v>
                </c:pt>
                <c:pt idx="1114">
                  <c:v>1986.3330000000001</c:v>
                </c:pt>
                <c:pt idx="1115">
                  <c:v>1986.4169999999999</c:v>
                </c:pt>
                <c:pt idx="1116">
                  <c:v>1986.5</c:v>
                </c:pt>
                <c:pt idx="1117">
                  <c:v>1986.5830000000001</c:v>
                </c:pt>
                <c:pt idx="1118">
                  <c:v>1986.6669999999999</c:v>
                </c:pt>
                <c:pt idx="1119">
                  <c:v>1986.75</c:v>
                </c:pt>
                <c:pt idx="1120">
                  <c:v>1986.8330000000001</c:v>
                </c:pt>
                <c:pt idx="1121">
                  <c:v>1986.9169999999999</c:v>
                </c:pt>
                <c:pt idx="1122">
                  <c:v>1987</c:v>
                </c:pt>
                <c:pt idx="1123">
                  <c:v>1987.0830000000001</c:v>
                </c:pt>
                <c:pt idx="1124">
                  <c:v>1987.1669999999999</c:v>
                </c:pt>
                <c:pt idx="1125">
                  <c:v>1987.25</c:v>
                </c:pt>
                <c:pt idx="1126">
                  <c:v>1987.3330000000001</c:v>
                </c:pt>
                <c:pt idx="1127">
                  <c:v>1987.4169999999999</c:v>
                </c:pt>
                <c:pt idx="1128">
                  <c:v>1987.5</c:v>
                </c:pt>
                <c:pt idx="1129">
                  <c:v>1987.5830000000001</c:v>
                </c:pt>
                <c:pt idx="1130">
                  <c:v>1987.6669999999999</c:v>
                </c:pt>
                <c:pt idx="1131">
                  <c:v>1987.75</c:v>
                </c:pt>
                <c:pt idx="1132">
                  <c:v>1987.8330000000001</c:v>
                </c:pt>
                <c:pt idx="1133">
                  <c:v>1987.9169999999999</c:v>
                </c:pt>
                <c:pt idx="1134">
                  <c:v>1988</c:v>
                </c:pt>
                <c:pt idx="1135">
                  <c:v>1988.0830000000001</c:v>
                </c:pt>
                <c:pt idx="1136">
                  <c:v>1988.1669999999999</c:v>
                </c:pt>
                <c:pt idx="1137">
                  <c:v>1988.25</c:v>
                </c:pt>
                <c:pt idx="1138">
                  <c:v>1988.3330000000001</c:v>
                </c:pt>
                <c:pt idx="1139">
                  <c:v>1988.4169999999999</c:v>
                </c:pt>
                <c:pt idx="1140">
                  <c:v>1988.5</c:v>
                </c:pt>
                <c:pt idx="1141">
                  <c:v>1988.5830000000001</c:v>
                </c:pt>
                <c:pt idx="1142">
                  <c:v>1988.6669999999999</c:v>
                </c:pt>
                <c:pt idx="1143">
                  <c:v>1988.75</c:v>
                </c:pt>
                <c:pt idx="1144">
                  <c:v>1988.8330000000001</c:v>
                </c:pt>
                <c:pt idx="1145">
                  <c:v>1988.9169999999999</c:v>
                </c:pt>
                <c:pt idx="1146">
                  <c:v>1989</c:v>
                </c:pt>
                <c:pt idx="1147">
                  <c:v>1989.0830000000001</c:v>
                </c:pt>
                <c:pt idx="1148">
                  <c:v>1989.1669999999999</c:v>
                </c:pt>
                <c:pt idx="1149">
                  <c:v>1989.25</c:v>
                </c:pt>
                <c:pt idx="1150">
                  <c:v>1989.3330000000001</c:v>
                </c:pt>
                <c:pt idx="1151">
                  <c:v>1989.4169999999999</c:v>
                </c:pt>
                <c:pt idx="1152">
                  <c:v>1989.5</c:v>
                </c:pt>
                <c:pt idx="1153">
                  <c:v>1989.5830000000001</c:v>
                </c:pt>
                <c:pt idx="1154">
                  <c:v>1989.6669999999999</c:v>
                </c:pt>
                <c:pt idx="1155">
                  <c:v>1989.75</c:v>
                </c:pt>
                <c:pt idx="1156">
                  <c:v>1989.8330000000001</c:v>
                </c:pt>
                <c:pt idx="1157">
                  <c:v>1989.9169999999999</c:v>
                </c:pt>
                <c:pt idx="1158">
                  <c:v>1990</c:v>
                </c:pt>
                <c:pt idx="1159">
                  <c:v>1990.0830000000001</c:v>
                </c:pt>
                <c:pt idx="1160">
                  <c:v>1990.1669999999999</c:v>
                </c:pt>
                <c:pt idx="1161">
                  <c:v>1990.25</c:v>
                </c:pt>
                <c:pt idx="1162">
                  <c:v>1990.3330000000001</c:v>
                </c:pt>
                <c:pt idx="1163">
                  <c:v>1990.4169999999999</c:v>
                </c:pt>
                <c:pt idx="1164">
                  <c:v>1990.5</c:v>
                </c:pt>
                <c:pt idx="1165">
                  <c:v>1990.5830000000001</c:v>
                </c:pt>
                <c:pt idx="1166">
                  <c:v>1990.6669999999999</c:v>
                </c:pt>
                <c:pt idx="1167">
                  <c:v>1990.75</c:v>
                </c:pt>
                <c:pt idx="1168">
                  <c:v>1990.8330000000001</c:v>
                </c:pt>
                <c:pt idx="1169">
                  <c:v>1990.9169999999999</c:v>
                </c:pt>
                <c:pt idx="1170">
                  <c:v>1991</c:v>
                </c:pt>
                <c:pt idx="1171">
                  <c:v>1991.0830000000001</c:v>
                </c:pt>
                <c:pt idx="1172">
                  <c:v>1991.1669999999999</c:v>
                </c:pt>
                <c:pt idx="1173">
                  <c:v>1991.25</c:v>
                </c:pt>
                <c:pt idx="1174">
                  <c:v>1991.3330000000001</c:v>
                </c:pt>
                <c:pt idx="1175">
                  <c:v>1991.4169999999999</c:v>
                </c:pt>
                <c:pt idx="1176">
                  <c:v>1991.5</c:v>
                </c:pt>
                <c:pt idx="1177">
                  <c:v>1991.5830000000001</c:v>
                </c:pt>
                <c:pt idx="1178">
                  <c:v>1991.6669999999999</c:v>
                </c:pt>
                <c:pt idx="1179">
                  <c:v>1991.75</c:v>
                </c:pt>
                <c:pt idx="1180">
                  <c:v>1991.8330000000001</c:v>
                </c:pt>
                <c:pt idx="1181">
                  <c:v>1991.9169999999999</c:v>
                </c:pt>
                <c:pt idx="1182">
                  <c:v>1992</c:v>
                </c:pt>
                <c:pt idx="1183">
                  <c:v>1992.0830000000001</c:v>
                </c:pt>
                <c:pt idx="1184">
                  <c:v>1992.1669999999999</c:v>
                </c:pt>
                <c:pt idx="1185">
                  <c:v>1992.25</c:v>
                </c:pt>
                <c:pt idx="1186">
                  <c:v>1992.3330000000001</c:v>
                </c:pt>
                <c:pt idx="1187">
                  <c:v>1992.4169999999999</c:v>
                </c:pt>
                <c:pt idx="1188">
                  <c:v>1992.5</c:v>
                </c:pt>
                <c:pt idx="1189">
                  <c:v>1992.5830000000001</c:v>
                </c:pt>
                <c:pt idx="1190">
                  <c:v>1992.6669999999999</c:v>
                </c:pt>
                <c:pt idx="1191">
                  <c:v>1992.75</c:v>
                </c:pt>
                <c:pt idx="1192">
                  <c:v>1992.8330000000001</c:v>
                </c:pt>
                <c:pt idx="1193">
                  <c:v>1992.9169999999999</c:v>
                </c:pt>
                <c:pt idx="1194">
                  <c:v>1993</c:v>
                </c:pt>
                <c:pt idx="1195">
                  <c:v>1993.0830000000001</c:v>
                </c:pt>
                <c:pt idx="1196">
                  <c:v>1993.1669999999999</c:v>
                </c:pt>
                <c:pt idx="1197">
                  <c:v>1993.25</c:v>
                </c:pt>
              </c:numCache>
            </c:numRef>
          </c:xVal>
          <c:yVal>
            <c:numRef>
              <c:f>huascaran!$V$5:$V$1202</c:f>
              <c:numCache>
                <c:formatCode>General</c:formatCode>
                <c:ptCount val="1198"/>
                <c:pt idx="0">
                  <c:v>-13.81</c:v>
                </c:pt>
                <c:pt idx="1">
                  <c:v>-13.66</c:v>
                </c:pt>
                <c:pt idx="2">
                  <c:v>-19</c:v>
                </c:pt>
                <c:pt idx="3">
                  <c:v>-16.04</c:v>
                </c:pt>
                <c:pt idx="4">
                  <c:v>-20.75</c:v>
                </c:pt>
                <c:pt idx="5">
                  <c:v>-24.99</c:v>
                </c:pt>
                <c:pt idx="6">
                  <c:v>-23.15</c:v>
                </c:pt>
                <c:pt idx="7">
                  <c:v>-19.38</c:v>
                </c:pt>
                <c:pt idx="8">
                  <c:v>-17.809999999999999</c:v>
                </c:pt>
                <c:pt idx="9">
                  <c:v>-17.45</c:v>
                </c:pt>
                <c:pt idx="10">
                  <c:v>-17.399999999999999</c:v>
                </c:pt>
                <c:pt idx="11">
                  <c:v>-17.89</c:v>
                </c:pt>
                <c:pt idx="12">
                  <c:v>-18.37</c:v>
                </c:pt>
                <c:pt idx="13">
                  <c:v>-12.3</c:v>
                </c:pt>
                <c:pt idx="14">
                  <c:v>-13.17</c:v>
                </c:pt>
                <c:pt idx="15">
                  <c:v>-14.04</c:v>
                </c:pt>
                <c:pt idx="16">
                  <c:v>-18.170000000000002</c:v>
                </c:pt>
                <c:pt idx="17">
                  <c:v>-19.579999999999998</c:v>
                </c:pt>
                <c:pt idx="18">
                  <c:v>-18.62</c:v>
                </c:pt>
                <c:pt idx="19">
                  <c:v>-17.649999999999999</c:v>
                </c:pt>
                <c:pt idx="20">
                  <c:v>-15.65</c:v>
                </c:pt>
                <c:pt idx="21">
                  <c:v>-14.43</c:v>
                </c:pt>
                <c:pt idx="22">
                  <c:v>-15.06</c:v>
                </c:pt>
                <c:pt idx="23">
                  <c:v>-15.47</c:v>
                </c:pt>
                <c:pt idx="24">
                  <c:v>-15.87</c:v>
                </c:pt>
                <c:pt idx="25">
                  <c:v>-13.61</c:v>
                </c:pt>
                <c:pt idx="26">
                  <c:v>-14.71</c:v>
                </c:pt>
                <c:pt idx="27">
                  <c:v>-17.03</c:v>
                </c:pt>
                <c:pt idx="28">
                  <c:v>-17.11</c:v>
                </c:pt>
                <c:pt idx="29">
                  <c:v>-17.850000000000001</c:v>
                </c:pt>
                <c:pt idx="30">
                  <c:v>-22.29</c:v>
                </c:pt>
                <c:pt idx="31">
                  <c:v>-19.64</c:v>
                </c:pt>
                <c:pt idx="32">
                  <c:v>-20.399999999999999</c:v>
                </c:pt>
                <c:pt idx="33">
                  <c:v>-20.440000000000001</c:v>
                </c:pt>
                <c:pt idx="34">
                  <c:v>-21.16</c:v>
                </c:pt>
                <c:pt idx="35">
                  <c:v>-24.71</c:v>
                </c:pt>
                <c:pt idx="36">
                  <c:v>-16.71</c:v>
                </c:pt>
                <c:pt idx="37">
                  <c:v>-7.91</c:v>
                </c:pt>
                <c:pt idx="38">
                  <c:v>-9.36</c:v>
                </c:pt>
                <c:pt idx="39">
                  <c:v>-10.3</c:v>
                </c:pt>
                <c:pt idx="40">
                  <c:v>-20.14</c:v>
                </c:pt>
                <c:pt idx="41">
                  <c:v>-25.47</c:v>
                </c:pt>
                <c:pt idx="42">
                  <c:v>-26.2</c:v>
                </c:pt>
                <c:pt idx="43">
                  <c:v>-25.78</c:v>
                </c:pt>
                <c:pt idx="44">
                  <c:v>-26.66</c:v>
                </c:pt>
                <c:pt idx="45">
                  <c:v>-27.53</c:v>
                </c:pt>
                <c:pt idx="46">
                  <c:v>-25.16</c:v>
                </c:pt>
                <c:pt idx="47">
                  <c:v>-21.39</c:v>
                </c:pt>
                <c:pt idx="48">
                  <c:v>-19.62</c:v>
                </c:pt>
                <c:pt idx="49">
                  <c:v>-13.29</c:v>
                </c:pt>
                <c:pt idx="50">
                  <c:v>-10.87</c:v>
                </c:pt>
                <c:pt idx="51">
                  <c:v>-16.93</c:v>
                </c:pt>
                <c:pt idx="52">
                  <c:v>-16.96</c:v>
                </c:pt>
                <c:pt idx="53">
                  <c:v>-15.58</c:v>
                </c:pt>
                <c:pt idx="54">
                  <c:v>-19.03</c:v>
                </c:pt>
                <c:pt idx="55">
                  <c:v>-20.34</c:v>
                </c:pt>
                <c:pt idx="56">
                  <c:v>-19.690000000000001</c:v>
                </c:pt>
                <c:pt idx="57">
                  <c:v>-19.03</c:v>
                </c:pt>
                <c:pt idx="58">
                  <c:v>-17.95</c:v>
                </c:pt>
                <c:pt idx="59">
                  <c:v>-11.93</c:v>
                </c:pt>
                <c:pt idx="60">
                  <c:v>-9.69</c:v>
                </c:pt>
                <c:pt idx="61">
                  <c:v>-10.6</c:v>
                </c:pt>
                <c:pt idx="62">
                  <c:v>-15.45</c:v>
                </c:pt>
                <c:pt idx="63">
                  <c:v>-14.68</c:v>
                </c:pt>
                <c:pt idx="64">
                  <c:v>-15.39</c:v>
                </c:pt>
                <c:pt idx="65">
                  <c:v>-17.38</c:v>
                </c:pt>
                <c:pt idx="66">
                  <c:v>-18.66</c:v>
                </c:pt>
                <c:pt idx="67">
                  <c:v>-23.86</c:v>
                </c:pt>
                <c:pt idx="68">
                  <c:v>-23.03</c:v>
                </c:pt>
                <c:pt idx="69">
                  <c:v>-19.059999999999999</c:v>
                </c:pt>
                <c:pt idx="70">
                  <c:v>-16.89</c:v>
                </c:pt>
                <c:pt idx="71">
                  <c:v>-16.04</c:v>
                </c:pt>
                <c:pt idx="72">
                  <c:v>-15.81</c:v>
                </c:pt>
                <c:pt idx="73">
                  <c:v>-11.39</c:v>
                </c:pt>
                <c:pt idx="74">
                  <c:v>-13.93</c:v>
                </c:pt>
                <c:pt idx="75">
                  <c:v>-17.5</c:v>
                </c:pt>
                <c:pt idx="76">
                  <c:v>-15.59</c:v>
                </c:pt>
                <c:pt idx="77">
                  <c:v>-16.63</c:v>
                </c:pt>
                <c:pt idx="78">
                  <c:v>-18.27</c:v>
                </c:pt>
                <c:pt idx="79">
                  <c:v>-23.24</c:v>
                </c:pt>
                <c:pt idx="80">
                  <c:v>-26.33</c:v>
                </c:pt>
                <c:pt idx="81">
                  <c:v>-24.16</c:v>
                </c:pt>
                <c:pt idx="82">
                  <c:v>-20.059999999999999</c:v>
                </c:pt>
                <c:pt idx="83">
                  <c:v>-13.29</c:v>
                </c:pt>
                <c:pt idx="84">
                  <c:v>-15.57</c:v>
                </c:pt>
                <c:pt idx="85">
                  <c:v>-15.16</c:v>
                </c:pt>
                <c:pt idx="86">
                  <c:v>-17.21</c:v>
                </c:pt>
                <c:pt idx="87">
                  <c:v>-18.04</c:v>
                </c:pt>
                <c:pt idx="88">
                  <c:v>-18.86</c:v>
                </c:pt>
                <c:pt idx="89">
                  <c:v>-16.649999999999999</c:v>
                </c:pt>
                <c:pt idx="90">
                  <c:v>-14.45</c:v>
                </c:pt>
                <c:pt idx="91">
                  <c:v>-16.55</c:v>
                </c:pt>
                <c:pt idx="92">
                  <c:v>-17.309999999999999</c:v>
                </c:pt>
                <c:pt idx="93">
                  <c:v>-18.07</c:v>
                </c:pt>
                <c:pt idx="94">
                  <c:v>-21.75</c:v>
                </c:pt>
                <c:pt idx="95">
                  <c:v>-18.72</c:v>
                </c:pt>
                <c:pt idx="96">
                  <c:v>-12.58</c:v>
                </c:pt>
                <c:pt idx="97">
                  <c:v>-16.73</c:v>
                </c:pt>
                <c:pt idx="98">
                  <c:v>-17.510000000000002</c:v>
                </c:pt>
                <c:pt idx="99">
                  <c:v>-17.989999999999998</c:v>
                </c:pt>
                <c:pt idx="100">
                  <c:v>-18.46</c:v>
                </c:pt>
                <c:pt idx="101">
                  <c:v>-21.56</c:v>
                </c:pt>
                <c:pt idx="102">
                  <c:v>-24.32</c:v>
                </c:pt>
                <c:pt idx="103">
                  <c:v>-24.6</c:v>
                </c:pt>
                <c:pt idx="104">
                  <c:v>-24.88</c:v>
                </c:pt>
                <c:pt idx="105">
                  <c:v>-23.71</c:v>
                </c:pt>
                <c:pt idx="106">
                  <c:v>-22.54</c:v>
                </c:pt>
                <c:pt idx="107">
                  <c:v>-18.63</c:v>
                </c:pt>
                <c:pt idx="108">
                  <c:v>-14.72</c:v>
                </c:pt>
                <c:pt idx="109">
                  <c:v>-12.35</c:v>
                </c:pt>
                <c:pt idx="110">
                  <c:v>-12.76</c:v>
                </c:pt>
                <c:pt idx="111">
                  <c:v>-13.16</c:v>
                </c:pt>
                <c:pt idx="112">
                  <c:v>-12.87</c:v>
                </c:pt>
                <c:pt idx="113">
                  <c:v>-12.49</c:v>
                </c:pt>
                <c:pt idx="114">
                  <c:v>-12.11</c:v>
                </c:pt>
                <c:pt idx="115">
                  <c:v>-12.55</c:v>
                </c:pt>
                <c:pt idx="116">
                  <c:v>-12.98</c:v>
                </c:pt>
                <c:pt idx="117">
                  <c:v>-14.75</c:v>
                </c:pt>
                <c:pt idx="118">
                  <c:v>-13.61</c:v>
                </c:pt>
                <c:pt idx="119">
                  <c:v>-12.46</c:v>
                </c:pt>
                <c:pt idx="120">
                  <c:v>-11.47</c:v>
                </c:pt>
                <c:pt idx="121">
                  <c:v>-12.45</c:v>
                </c:pt>
                <c:pt idx="122">
                  <c:v>-11.07</c:v>
                </c:pt>
                <c:pt idx="123">
                  <c:v>-12.75</c:v>
                </c:pt>
                <c:pt idx="124">
                  <c:v>-14.43</c:v>
                </c:pt>
                <c:pt idx="125">
                  <c:v>-17.7</c:v>
                </c:pt>
                <c:pt idx="126">
                  <c:v>-12.54</c:v>
                </c:pt>
                <c:pt idx="127">
                  <c:v>-12.73</c:v>
                </c:pt>
                <c:pt idx="128">
                  <c:v>-12.91</c:v>
                </c:pt>
                <c:pt idx="129">
                  <c:v>-16.37</c:v>
                </c:pt>
                <c:pt idx="130">
                  <c:v>-18.170000000000002</c:v>
                </c:pt>
                <c:pt idx="131">
                  <c:v>-16.48</c:v>
                </c:pt>
                <c:pt idx="132">
                  <c:v>-14.78</c:v>
                </c:pt>
                <c:pt idx="133">
                  <c:v>-11.78</c:v>
                </c:pt>
                <c:pt idx="134">
                  <c:v>-12.98</c:v>
                </c:pt>
                <c:pt idx="135">
                  <c:v>-14.18</c:v>
                </c:pt>
                <c:pt idx="136">
                  <c:v>-15.41</c:v>
                </c:pt>
                <c:pt idx="137">
                  <c:v>-18.28</c:v>
                </c:pt>
                <c:pt idx="138">
                  <c:v>-21.15</c:v>
                </c:pt>
                <c:pt idx="139">
                  <c:v>-22.61</c:v>
                </c:pt>
                <c:pt idx="140">
                  <c:v>-24.07</c:v>
                </c:pt>
                <c:pt idx="141">
                  <c:v>-24.17</c:v>
                </c:pt>
                <c:pt idx="142">
                  <c:v>-24.27</c:v>
                </c:pt>
                <c:pt idx="143">
                  <c:v>-15</c:v>
                </c:pt>
                <c:pt idx="144">
                  <c:v>-13.65</c:v>
                </c:pt>
                <c:pt idx="145">
                  <c:v>-12.3</c:v>
                </c:pt>
                <c:pt idx="146">
                  <c:v>-16.61</c:v>
                </c:pt>
                <c:pt idx="147">
                  <c:v>-18.670000000000002</c:v>
                </c:pt>
                <c:pt idx="148">
                  <c:v>-20.72</c:v>
                </c:pt>
                <c:pt idx="149">
                  <c:v>-19.399999999999999</c:v>
                </c:pt>
                <c:pt idx="150">
                  <c:v>-21.08</c:v>
                </c:pt>
                <c:pt idx="151">
                  <c:v>-18.739999999999998</c:v>
                </c:pt>
                <c:pt idx="152">
                  <c:v>-20.67</c:v>
                </c:pt>
                <c:pt idx="153">
                  <c:v>-22.67</c:v>
                </c:pt>
                <c:pt idx="154">
                  <c:v>-22.2</c:v>
                </c:pt>
                <c:pt idx="155">
                  <c:v>-21.73</c:v>
                </c:pt>
                <c:pt idx="156">
                  <c:v>-16.66</c:v>
                </c:pt>
                <c:pt idx="157">
                  <c:v>-12.57</c:v>
                </c:pt>
                <c:pt idx="158">
                  <c:v>-19.97</c:v>
                </c:pt>
                <c:pt idx="159">
                  <c:v>-21.71</c:v>
                </c:pt>
                <c:pt idx="160">
                  <c:v>-19.71</c:v>
                </c:pt>
                <c:pt idx="161">
                  <c:v>-18.32</c:v>
                </c:pt>
                <c:pt idx="162">
                  <c:v>-20.86</c:v>
                </c:pt>
                <c:pt idx="163">
                  <c:v>-23.17</c:v>
                </c:pt>
                <c:pt idx="164">
                  <c:v>-21.11</c:v>
                </c:pt>
                <c:pt idx="165">
                  <c:v>-27.24</c:v>
                </c:pt>
                <c:pt idx="166">
                  <c:v>-26.57</c:v>
                </c:pt>
                <c:pt idx="167">
                  <c:v>-19.46</c:v>
                </c:pt>
                <c:pt idx="168">
                  <c:v>-12.8</c:v>
                </c:pt>
                <c:pt idx="169">
                  <c:v>-11.97</c:v>
                </c:pt>
                <c:pt idx="170">
                  <c:v>-16.420000000000002</c:v>
                </c:pt>
                <c:pt idx="171">
                  <c:v>-15.95</c:v>
                </c:pt>
                <c:pt idx="172">
                  <c:v>-20.27</c:v>
                </c:pt>
                <c:pt idx="173">
                  <c:v>-21.51</c:v>
                </c:pt>
                <c:pt idx="174">
                  <c:v>-23.08</c:v>
                </c:pt>
                <c:pt idx="175">
                  <c:v>-29.31</c:v>
                </c:pt>
                <c:pt idx="176">
                  <c:v>-22.61</c:v>
                </c:pt>
                <c:pt idx="177">
                  <c:v>-19.57</c:v>
                </c:pt>
                <c:pt idx="178">
                  <c:v>-20.27</c:v>
                </c:pt>
                <c:pt idx="179">
                  <c:v>-16.7</c:v>
                </c:pt>
                <c:pt idx="180">
                  <c:v>-13.48</c:v>
                </c:pt>
                <c:pt idx="181">
                  <c:v>-11.23</c:v>
                </c:pt>
                <c:pt idx="182">
                  <c:v>-11.71</c:v>
                </c:pt>
                <c:pt idx="183">
                  <c:v>-16.760000000000002</c:v>
                </c:pt>
                <c:pt idx="184">
                  <c:v>-18.600000000000001</c:v>
                </c:pt>
                <c:pt idx="185">
                  <c:v>-20.440000000000001</c:v>
                </c:pt>
                <c:pt idx="186">
                  <c:v>-15.08</c:v>
                </c:pt>
                <c:pt idx="187">
                  <c:v>-13.33</c:v>
                </c:pt>
                <c:pt idx="188">
                  <c:v>-14.43</c:v>
                </c:pt>
                <c:pt idx="189">
                  <c:v>-14.9</c:v>
                </c:pt>
                <c:pt idx="190">
                  <c:v>-16.309999999999999</c:v>
                </c:pt>
                <c:pt idx="191">
                  <c:v>-17.510000000000002</c:v>
                </c:pt>
                <c:pt idx="192">
                  <c:v>-16.149999999999999</c:v>
                </c:pt>
                <c:pt idx="193">
                  <c:v>-14.79</c:v>
                </c:pt>
                <c:pt idx="194">
                  <c:v>-17.309999999999999</c:v>
                </c:pt>
                <c:pt idx="195">
                  <c:v>-18.88</c:v>
                </c:pt>
                <c:pt idx="196">
                  <c:v>-22.02</c:v>
                </c:pt>
                <c:pt idx="197">
                  <c:v>-18.89</c:v>
                </c:pt>
                <c:pt idx="198">
                  <c:v>-20.329999999999998</c:v>
                </c:pt>
                <c:pt idx="199">
                  <c:v>-23.57</c:v>
                </c:pt>
                <c:pt idx="200">
                  <c:v>-22.99</c:v>
                </c:pt>
                <c:pt idx="201">
                  <c:v>-16.829999999999998</c:v>
                </c:pt>
                <c:pt idx="202">
                  <c:v>-15.4</c:v>
                </c:pt>
                <c:pt idx="203">
                  <c:v>-15.67</c:v>
                </c:pt>
                <c:pt idx="204">
                  <c:v>-16.22</c:v>
                </c:pt>
                <c:pt idx="205">
                  <c:v>-15.84</c:v>
                </c:pt>
                <c:pt idx="206">
                  <c:v>-17.25</c:v>
                </c:pt>
                <c:pt idx="207">
                  <c:v>-16.93</c:v>
                </c:pt>
                <c:pt idx="208">
                  <c:v>-17.53</c:v>
                </c:pt>
                <c:pt idx="209">
                  <c:v>-18.21</c:v>
                </c:pt>
                <c:pt idx="210">
                  <c:v>-17.97</c:v>
                </c:pt>
                <c:pt idx="211">
                  <c:v>-18.61</c:v>
                </c:pt>
                <c:pt idx="212">
                  <c:v>-23.42</c:v>
                </c:pt>
                <c:pt idx="213">
                  <c:v>-21.46</c:v>
                </c:pt>
                <c:pt idx="214">
                  <c:v>-18.52</c:v>
                </c:pt>
                <c:pt idx="215">
                  <c:v>-19.04</c:v>
                </c:pt>
                <c:pt idx="216">
                  <c:v>-16.12</c:v>
                </c:pt>
                <c:pt idx="217">
                  <c:v>-12.67</c:v>
                </c:pt>
                <c:pt idx="218">
                  <c:v>-14.53</c:v>
                </c:pt>
                <c:pt idx="219">
                  <c:v>-15.53</c:v>
                </c:pt>
                <c:pt idx="220">
                  <c:v>-15.12</c:v>
                </c:pt>
                <c:pt idx="221">
                  <c:v>-15.64</c:v>
                </c:pt>
                <c:pt idx="222">
                  <c:v>-16.149999999999999</c:v>
                </c:pt>
                <c:pt idx="223">
                  <c:v>-20.440000000000001</c:v>
                </c:pt>
                <c:pt idx="224">
                  <c:v>-18.82</c:v>
                </c:pt>
                <c:pt idx="225">
                  <c:v>-16.3</c:v>
                </c:pt>
                <c:pt idx="226">
                  <c:v>-16.829999999999998</c:v>
                </c:pt>
                <c:pt idx="227">
                  <c:v>-17.22</c:v>
                </c:pt>
                <c:pt idx="228">
                  <c:v>-15.05</c:v>
                </c:pt>
                <c:pt idx="229">
                  <c:v>-11.89</c:v>
                </c:pt>
                <c:pt idx="230">
                  <c:v>-13.97</c:v>
                </c:pt>
                <c:pt idx="231">
                  <c:v>-16.05</c:v>
                </c:pt>
                <c:pt idx="232">
                  <c:v>-18.98</c:v>
                </c:pt>
                <c:pt idx="233">
                  <c:v>-17.13</c:v>
                </c:pt>
                <c:pt idx="234">
                  <c:v>-19.309999999999999</c:v>
                </c:pt>
                <c:pt idx="235">
                  <c:v>-20.32</c:v>
                </c:pt>
                <c:pt idx="236">
                  <c:v>-21.5</c:v>
                </c:pt>
                <c:pt idx="237">
                  <c:v>-22.68</c:v>
                </c:pt>
                <c:pt idx="238">
                  <c:v>-22.06</c:v>
                </c:pt>
                <c:pt idx="239">
                  <c:v>-16.940000000000001</c:v>
                </c:pt>
                <c:pt idx="240">
                  <c:v>-16.64</c:v>
                </c:pt>
                <c:pt idx="241">
                  <c:v>-16.22</c:v>
                </c:pt>
                <c:pt idx="242">
                  <c:v>-13.81</c:v>
                </c:pt>
                <c:pt idx="243">
                  <c:v>-15.06</c:v>
                </c:pt>
                <c:pt idx="244">
                  <c:v>-16.489999999999998</c:v>
                </c:pt>
                <c:pt idx="245">
                  <c:v>-15.81</c:v>
                </c:pt>
                <c:pt idx="246">
                  <c:v>-17.239999999999998</c:v>
                </c:pt>
                <c:pt idx="247">
                  <c:v>-17.190000000000001</c:v>
                </c:pt>
                <c:pt idx="248">
                  <c:v>-20.440000000000001</c:v>
                </c:pt>
                <c:pt idx="249">
                  <c:v>-23.57</c:v>
                </c:pt>
                <c:pt idx="250">
                  <c:v>-24.09</c:v>
                </c:pt>
                <c:pt idx="251">
                  <c:v>-13.07</c:v>
                </c:pt>
                <c:pt idx="252">
                  <c:v>-12.42</c:v>
                </c:pt>
                <c:pt idx="253">
                  <c:v>-11.77</c:v>
                </c:pt>
                <c:pt idx="254">
                  <c:v>-12.54</c:v>
                </c:pt>
                <c:pt idx="255">
                  <c:v>-16.22</c:v>
                </c:pt>
                <c:pt idx="256">
                  <c:v>-20.350000000000001</c:v>
                </c:pt>
                <c:pt idx="257">
                  <c:v>-20.68</c:v>
                </c:pt>
                <c:pt idx="258">
                  <c:v>-22.6</c:v>
                </c:pt>
                <c:pt idx="259">
                  <c:v>-23.72</c:v>
                </c:pt>
                <c:pt idx="260">
                  <c:v>-17.88</c:v>
                </c:pt>
                <c:pt idx="261">
                  <c:v>-16.16</c:v>
                </c:pt>
                <c:pt idx="262">
                  <c:v>-14.79</c:v>
                </c:pt>
                <c:pt idx="263">
                  <c:v>-17.04</c:v>
                </c:pt>
                <c:pt idx="264">
                  <c:v>-15.72</c:v>
                </c:pt>
                <c:pt idx="265">
                  <c:v>-16.989999999999998</c:v>
                </c:pt>
                <c:pt idx="266">
                  <c:v>-14.66</c:v>
                </c:pt>
                <c:pt idx="267">
                  <c:v>-17.350000000000001</c:v>
                </c:pt>
                <c:pt idx="268">
                  <c:v>-17.21</c:v>
                </c:pt>
                <c:pt idx="269">
                  <c:v>-16.72</c:v>
                </c:pt>
                <c:pt idx="270">
                  <c:v>-17.82</c:v>
                </c:pt>
                <c:pt idx="271">
                  <c:v>-24.54</c:v>
                </c:pt>
                <c:pt idx="272">
                  <c:v>-17.84</c:v>
                </c:pt>
                <c:pt idx="273">
                  <c:v>-17.29</c:v>
                </c:pt>
                <c:pt idx="274">
                  <c:v>-17.72</c:v>
                </c:pt>
                <c:pt idx="275">
                  <c:v>-18.47</c:v>
                </c:pt>
                <c:pt idx="276">
                  <c:v>-18.28</c:v>
                </c:pt>
                <c:pt idx="277">
                  <c:v>-15.29</c:v>
                </c:pt>
                <c:pt idx="278">
                  <c:v>-20.47</c:v>
                </c:pt>
                <c:pt idx="279">
                  <c:v>-23</c:v>
                </c:pt>
                <c:pt idx="280">
                  <c:v>-22.16</c:v>
                </c:pt>
                <c:pt idx="281">
                  <c:v>-17.63</c:v>
                </c:pt>
                <c:pt idx="282">
                  <c:v>-16.68</c:v>
                </c:pt>
                <c:pt idx="283">
                  <c:v>-18.71</c:v>
                </c:pt>
                <c:pt idx="284">
                  <c:v>-21.42</c:v>
                </c:pt>
                <c:pt idx="285">
                  <c:v>-23.69</c:v>
                </c:pt>
                <c:pt idx="286">
                  <c:v>-20.95</c:v>
                </c:pt>
                <c:pt idx="287">
                  <c:v>-14.87</c:v>
                </c:pt>
                <c:pt idx="288">
                  <c:v>-13.31</c:v>
                </c:pt>
                <c:pt idx="289">
                  <c:v>-14.66</c:v>
                </c:pt>
                <c:pt idx="290">
                  <c:v>-15.59</c:v>
                </c:pt>
                <c:pt idx="291">
                  <c:v>-17.39</c:v>
                </c:pt>
                <c:pt idx="292">
                  <c:v>-17.71</c:v>
                </c:pt>
                <c:pt idx="293">
                  <c:v>-18.63</c:v>
                </c:pt>
                <c:pt idx="294">
                  <c:v>-16.760000000000002</c:v>
                </c:pt>
                <c:pt idx="295">
                  <c:v>-17.62</c:v>
                </c:pt>
                <c:pt idx="296">
                  <c:v>-21.44</c:v>
                </c:pt>
                <c:pt idx="297">
                  <c:v>-25.26</c:v>
                </c:pt>
                <c:pt idx="298">
                  <c:v>-28.13</c:v>
                </c:pt>
                <c:pt idx="299">
                  <c:v>-24.78</c:v>
                </c:pt>
                <c:pt idx="300">
                  <c:v>-22.49</c:v>
                </c:pt>
                <c:pt idx="301">
                  <c:v>-16.5</c:v>
                </c:pt>
                <c:pt idx="302">
                  <c:v>-14.9</c:v>
                </c:pt>
                <c:pt idx="303">
                  <c:v>-16.239999999999998</c:v>
                </c:pt>
                <c:pt idx="304">
                  <c:v>-19.39</c:v>
                </c:pt>
                <c:pt idx="305">
                  <c:v>-19.649999999999999</c:v>
                </c:pt>
                <c:pt idx="306">
                  <c:v>-19.91</c:v>
                </c:pt>
                <c:pt idx="307">
                  <c:v>-19.8</c:v>
                </c:pt>
                <c:pt idx="308">
                  <c:v>-20.75</c:v>
                </c:pt>
                <c:pt idx="309">
                  <c:v>-20.94</c:v>
                </c:pt>
                <c:pt idx="310">
                  <c:v>-21.12</c:v>
                </c:pt>
                <c:pt idx="311">
                  <c:v>-24.94</c:v>
                </c:pt>
                <c:pt idx="312">
                  <c:v>-18.7</c:v>
                </c:pt>
                <c:pt idx="313">
                  <c:v>-14.14</c:v>
                </c:pt>
                <c:pt idx="314">
                  <c:v>-20.99</c:v>
                </c:pt>
                <c:pt idx="315">
                  <c:v>-25.95</c:v>
                </c:pt>
                <c:pt idx="316">
                  <c:v>-19.68</c:v>
                </c:pt>
                <c:pt idx="317">
                  <c:v>-16.670000000000002</c:v>
                </c:pt>
                <c:pt idx="318">
                  <c:v>-17.78</c:v>
                </c:pt>
                <c:pt idx="319">
                  <c:v>-19.25</c:v>
                </c:pt>
                <c:pt idx="320">
                  <c:v>-19.54</c:v>
                </c:pt>
                <c:pt idx="321">
                  <c:v>-19.399999999999999</c:v>
                </c:pt>
                <c:pt idx="322">
                  <c:v>-19.22</c:v>
                </c:pt>
                <c:pt idx="323">
                  <c:v>-19.04</c:v>
                </c:pt>
                <c:pt idx="324">
                  <c:v>-17.579999999999998</c:v>
                </c:pt>
                <c:pt idx="325">
                  <c:v>-12.81</c:v>
                </c:pt>
                <c:pt idx="326">
                  <c:v>-12.11</c:v>
                </c:pt>
                <c:pt idx="327">
                  <c:v>-17.22</c:v>
                </c:pt>
                <c:pt idx="328">
                  <c:v>-17.46</c:v>
                </c:pt>
                <c:pt idx="329">
                  <c:v>-13.33</c:v>
                </c:pt>
                <c:pt idx="330">
                  <c:v>-15.84</c:v>
                </c:pt>
                <c:pt idx="331">
                  <c:v>-18.440000000000001</c:v>
                </c:pt>
                <c:pt idx="332">
                  <c:v>-21.06</c:v>
                </c:pt>
                <c:pt idx="333">
                  <c:v>-23.29</c:v>
                </c:pt>
                <c:pt idx="334">
                  <c:v>-20.34</c:v>
                </c:pt>
                <c:pt idx="335">
                  <c:v>-16.21</c:v>
                </c:pt>
                <c:pt idx="336">
                  <c:v>-13.08</c:v>
                </c:pt>
                <c:pt idx="337">
                  <c:v>-9.84</c:v>
                </c:pt>
                <c:pt idx="338">
                  <c:v>-16.95</c:v>
                </c:pt>
                <c:pt idx="339">
                  <c:v>-16.79</c:v>
                </c:pt>
                <c:pt idx="340">
                  <c:v>-20.059999999999999</c:v>
                </c:pt>
                <c:pt idx="341">
                  <c:v>-21.99</c:v>
                </c:pt>
                <c:pt idx="342">
                  <c:v>-22.68</c:v>
                </c:pt>
                <c:pt idx="343">
                  <c:v>-21.46</c:v>
                </c:pt>
                <c:pt idx="344">
                  <c:v>-21.84</c:v>
                </c:pt>
                <c:pt idx="345">
                  <c:v>-21.99</c:v>
                </c:pt>
                <c:pt idx="346">
                  <c:v>-21.14</c:v>
                </c:pt>
                <c:pt idx="347">
                  <c:v>-20.9</c:v>
                </c:pt>
                <c:pt idx="348">
                  <c:v>-16.68</c:v>
                </c:pt>
                <c:pt idx="349">
                  <c:v>-16.239999999999998</c:v>
                </c:pt>
                <c:pt idx="350">
                  <c:v>-18.21</c:v>
                </c:pt>
                <c:pt idx="351">
                  <c:v>-18.46</c:v>
                </c:pt>
                <c:pt idx="352">
                  <c:v>-18.7</c:v>
                </c:pt>
                <c:pt idx="353">
                  <c:v>-17.34</c:v>
                </c:pt>
                <c:pt idx="354">
                  <c:v>-16.690000000000001</c:v>
                </c:pt>
                <c:pt idx="355">
                  <c:v>-16.62</c:v>
                </c:pt>
                <c:pt idx="356">
                  <c:v>-16.5</c:v>
                </c:pt>
                <c:pt idx="357">
                  <c:v>-16.37</c:v>
                </c:pt>
                <c:pt idx="358">
                  <c:v>-15.9</c:v>
                </c:pt>
                <c:pt idx="359">
                  <c:v>-11.95</c:v>
                </c:pt>
                <c:pt idx="360">
                  <c:v>-7.98</c:v>
                </c:pt>
                <c:pt idx="361">
                  <c:v>-14.91</c:v>
                </c:pt>
                <c:pt idx="362">
                  <c:v>-18.45</c:v>
                </c:pt>
                <c:pt idx="363">
                  <c:v>-21.98</c:v>
                </c:pt>
                <c:pt idx="364">
                  <c:v>-20.64</c:v>
                </c:pt>
                <c:pt idx="365">
                  <c:v>-18.27</c:v>
                </c:pt>
                <c:pt idx="366">
                  <c:v>-19.98</c:v>
                </c:pt>
                <c:pt idx="367">
                  <c:v>-21.68</c:v>
                </c:pt>
                <c:pt idx="368">
                  <c:v>-22.69</c:v>
                </c:pt>
                <c:pt idx="369">
                  <c:v>-21.57</c:v>
                </c:pt>
                <c:pt idx="370">
                  <c:v>-20.75</c:v>
                </c:pt>
                <c:pt idx="371">
                  <c:v>-17.87</c:v>
                </c:pt>
                <c:pt idx="372">
                  <c:v>-14.98</c:v>
                </c:pt>
                <c:pt idx="373">
                  <c:v>-14.7</c:v>
                </c:pt>
                <c:pt idx="374">
                  <c:v>-19.309999999999999</c:v>
                </c:pt>
                <c:pt idx="375">
                  <c:v>-18.29</c:v>
                </c:pt>
                <c:pt idx="376">
                  <c:v>-17.68</c:v>
                </c:pt>
                <c:pt idx="377">
                  <c:v>-18.14</c:v>
                </c:pt>
                <c:pt idx="378">
                  <c:v>-18.12</c:v>
                </c:pt>
                <c:pt idx="379">
                  <c:v>-18.05</c:v>
                </c:pt>
                <c:pt idx="380">
                  <c:v>-20.7</c:v>
                </c:pt>
                <c:pt idx="381">
                  <c:v>-24.18</c:v>
                </c:pt>
                <c:pt idx="382">
                  <c:v>-22.87</c:v>
                </c:pt>
                <c:pt idx="383">
                  <c:v>-17.32</c:v>
                </c:pt>
                <c:pt idx="384">
                  <c:v>-11.53</c:v>
                </c:pt>
                <c:pt idx="385">
                  <c:v>-15.36</c:v>
                </c:pt>
                <c:pt idx="386">
                  <c:v>-14.43</c:v>
                </c:pt>
                <c:pt idx="387">
                  <c:v>-17.649999999999999</c:v>
                </c:pt>
                <c:pt idx="388">
                  <c:v>-15.88</c:v>
                </c:pt>
                <c:pt idx="389">
                  <c:v>-17</c:v>
                </c:pt>
                <c:pt idx="390">
                  <c:v>-18.79</c:v>
                </c:pt>
                <c:pt idx="391">
                  <c:v>-17.91</c:v>
                </c:pt>
                <c:pt idx="392">
                  <c:v>-15.71</c:v>
                </c:pt>
                <c:pt idx="393">
                  <c:v>-22.49</c:v>
                </c:pt>
                <c:pt idx="394">
                  <c:v>-21.43</c:v>
                </c:pt>
                <c:pt idx="395">
                  <c:v>-20.63</c:v>
                </c:pt>
                <c:pt idx="396">
                  <c:v>-15.11</c:v>
                </c:pt>
                <c:pt idx="397">
                  <c:v>-14.3</c:v>
                </c:pt>
                <c:pt idx="398">
                  <c:v>-16.16</c:v>
                </c:pt>
                <c:pt idx="399">
                  <c:v>-16.54</c:v>
                </c:pt>
                <c:pt idx="400">
                  <c:v>-16.829999999999998</c:v>
                </c:pt>
                <c:pt idx="401">
                  <c:v>-22.8</c:v>
                </c:pt>
                <c:pt idx="402">
                  <c:v>-24.83</c:v>
                </c:pt>
                <c:pt idx="403">
                  <c:v>-22.64</c:v>
                </c:pt>
                <c:pt idx="404">
                  <c:v>-21.24</c:v>
                </c:pt>
                <c:pt idx="405">
                  <c:v>-21.76</c:v>
                </c:pt>
                <c:pt idx="406">
                  <c:v>-21.09</c:v>
                </c:pt>
                <c:pt idx="407">
                  <c:v>-18.510000000000002</c:v>
                </c:pt>
                <c:pt idx="408">
                  <c:v>-16.02</c:v>
                </c:pt>
                <c:pt idx="409">
                  <c:v>-14.91</c:v>
                </c:pt>
                <c:pt idx="410">
                  <c:v>-13.84</c:v>
                </c:pt>
                <c:pt idx="411">
                  <c:v>-12.77</c:v>
                </c:pt>
                <c:pt idx="412">
                  <c:v>-12.32</c:v>
                </c:pt>
                <c:pt idx="413">
                  <c:v>-11.87</c:v>
                </c:pt>
                <c:pt idx="414">
                  <c:v>-14.32</c:v>
                </c:pt>
                <c:pt idx="415">
                  <c:v>-16.760000000000002</c:v>
                </c:pt>
                <c:pt idx="416">
                  <c:v>-18.66</c:v>
                </c:pt>
                <c:pt idx="417">
                  <c:v>-20.56</c:v>
                </c:pt>
                <c:pt idx="418">
                  <c:v>-15.22</c:v>
                </c:pt>
                <c:pt idx="419">
                  <c:v>-13.14</c:v>
                </c:pt>
                <c:pt idx="420">
                  <c:v>-11.06</c:v>
                </c:pt>
                <c:pt idx="421">
                  <c:v>-12.36</c:v>
                </c:pt>
                <c:pt idx="422">
                  <c:v>-13.66</c:v>
                </c:pt>
                <c:pt idx="423">
                  <c:v>-19.100000000000001</c:v>
                </c:pt>
                <c:pt idx="424">
                  <c:v>-21.02</c:v>
                </c:pt>
                <c:pt idx="425">
                  <c:v>-19.87</c:v>
                </c:pt>
                <c:pt idx="426">
                  <c:v>-18.72</c:v>
                </c:pt>
                <c:pt idx="427">
                  <c:v>-17.7</c:v>
                </c:pt>
                <c:pt idx="428">
                  <c:v>-17.52</c:v>
                </c:pt>
                <c:pt idx="429">
                  <c:v>-17.329999999999998</c:v>
                </c:pt>
                <c:pt idx="430">
                  <c:v>-17.72</c:v>
                </c:pt>
                <c:pt idx="431">
                  <c:v>-18.170000000000002</c:v>
                </c:pt>
                <c:pt idx="432">
                  <c:v>-18.61</c:v>
                </c:pt>
                <c:pt idx="433">
                  <c:v>-19.86</c:v>
                </c:pt>
                <c:pt idx="434">
                  <c:v>-19.22</c:v>
                </c:pt>
                <c:pt idx="435">
                  <c:v>-18.86</c:v>
                </c:pt>
                <c:pt idx="436">
                  <c:v>-18.5</c:v>
                </c:pt>
                <c:pt idx="437">
                  <c:v>-19.29</c:v>
                </c:pt>
                <c:pt idx="438">
                  <c:v>-18.899999999999999</c:v>
                </c:pt>
                <c:pt idx="439">
                  <c:v>-18.5</c:v>
                </c:pt>
                <c:pt idx="440">
                  <c:v>-21.44</c:v>
                </c:pt>
                <c:pt idx="441">
                  <c:v>-21.72</c:v>
                </c:pt>
                <c:pt idx="442">
                  <c:v>-18.91</c:v>
                </c:pt>
                <c:pt idx="443">
                  <c:v>-16.100000000000001</c:v>
                </c:pt>
                <c:pt idx="444">
                  <c:v>-15.95</c:v>
                </c:pt>
                <c:pt idx="445">
                  <c:v>-16.43</c:v>
                </c:pt>
                <c:pt idx="446">
                  <c:v>-16.91</c:v>
                </c:pt>
                <c:pt idx="447">
                  <c:v>-16.059999999999999</c:v>
                </c:pt>
                <c:pt idx="448">
                  <c:v>-15.2</c:v>
                </c:pt>
                <c:pt idx="449">
                  <c:v>-16.14</c:v>
                </c:pt>
                <c:pt idx="450">
                  <c:v>-17.07</c:v>
                </c:pt>
                <c:pt idx="451">
                  <c:v>-16.95</c:v>
                </c:pt>
                <c:pt idx="452">
                  <c:v>-16.829999999999998</c:v>
                </c:pt>
                <c:pt idx="453">
                  <c:v>-16.52</c:v>
                </c:pt>
                <c:pt idx="454">
                  <c:v>-16.64</c:v>
                </c:pt>
                <c:pt idx="455">
                  <c:v>-16.760000000000002</c:v>
                </c:pt>
                <c:pt idx="456">
                  <c:v>-16.7</c:v>
                </c:pt>
                <c:pt idx="457">
                  <c:v>-16.64</c:v>
                </c:pt>
                <c:pt idx="458">
                  <c:v>-16.579999999999998</c:v>
                </c:pt>
                <c:pt idx="459">
                  <c:v>-17.16</c:v>
                </c:pt>
                <c:pt idx="460">
                  <c:v>-17.739999999999998</c:v>
                </c:pt>
                <c:pt idx="461">
                  <c:v>-18.32</c:v>
                </c:pt>
                <c:pt idx="462">
                  <c:v>-20.48</c:v>
                </c:pt>
                <c:pt idx="463">
                  <c:v>-22.64</c:v>
                </c:pt>
                <c:pt idx="464">
                  <c:v>-23.52</c:v>
                </c:pt>
                <c:pt idx="465">
                  <c:v>-24.39</c:v>
                </c:pt>
                <c:pt idx="466">
                  <c:v>-20.94</c:v>
                </c:pt>
                <c:pt idx="467">
                  <c:v>-17.48</c:v>
                </c:pt>
                <c:pt idx="468">
                  <c:v>-15.13</c:v>
                </c:pt>
                <c:pt idx="469">
                  <c:v>-12.78</c:v>
                </c:pt>
                <c:pt idx="470">
                  <c:v>-14.63</c:v>
                </c:pt>
                <c:pt idx="471">
                  <c:v>-16.46</c:v>
                </c:pt>
                <c:pt idx="472">
                  <c:v>-18.29</c:v>
                </c:pt>
                <c:pt idx="473">
                  <c:v>-21.25</c:v>
                </c:pt>
                <c:pt idx="474">
                  <c:v>-22.04</c:v>
                </c:pt>
                <c:pt idx="475">
                  <c:v>-22.83</c:v>
                </c:pt>
                <c:pt idx="476">
                  <c:v>-24.86</c:v>
                </c:pt>
                <c:pt idx="477">
                  <c:v>-24.28</c:v>
                </c:pt>
                <c:pt idx="478">
                  <c:v>-22.53</c:v>
                </c:pt>
                <c:pt idx="479">
                  <c:v>-20.78</c:v>
                </c:pt>
                <c:pt idx="480">
                  <c:v>-16.73</c:v>
                </c:pt>
                <c:pt idx="481">
                  <c:v>-15.51</c:v>
                </c:pt>
                <c:pt idx="482">
                  <c:v>-14.28</c:v>
                </c:pt>
                <c:pt idx="483">
                  <c:v>-13.45</c:v>
                </c:pt>
                <c:pt idx="484">
                  <c:v>-14.03</c:v>
                </c:pt>
                <c:pt idx="485">
                  <c:v>-16.600000000000001</c:v>
                </c:pt>
                <c:pt idx="486">
                  <c:v>-18.28</c:v>
                </c:pt>
                <c:pt idx="487">
                  <c:v>-19.41</c:v>
                </c:pt>
                <c:pt idx="488">
                  <c:v>-20.54</c:v>
                </c:pt>
                <c:pt idx="489">
                  <c:v>-22.19</c:v>
                </c:pt>
                <c:pt idx="490">
                  <c:v>-20.91</c:v>
                </c:pt>
                <c:pt idx="491">
                  <c:v>-15.56</c:v>
                </c:pt>
                <c:pt idx="492">
                  <c:v>-13.07</c:v>
                </c:pt>
                <c:pt idx="493">
                  <c:v>-13.89</c:v>
                </c:pt>
                <c:pt idx="494">
                  <c:v>-14.72</c:v>
                </c:pt>
                <c:pt idx="495">
                  <c:v>-15.54</c:v>
                </c:pt>
                <c:pt idx="496">
                  <c:v>-18.28</c:v>
                </c:pt>
                <c:pt idx="497">
                  <c:v>-18.190000000000001</c:v>
                </c:pt>
                <c:pt idx="498">
                  <c:v>-18.09</c:v>
                </c:pt>
                <c:pt idx="499">
                  <c:v>-17.04</c:v>
                </c:pt>
                <c:pt idx="500">
                  <c:v>-15.4</c:v>
                </c:pt>
                <c:pt idx="501">
                  <c:v>-13.75</c:v>
                </c:pt>
                <c:pt idx="502">
                  <c:v>-13.8</c:v>
                </c:pt>
                <c:pt idx="503">
                  <c:v>-13.84</c:v>
                </c:pt>
                <c:pt idx="504">
                  <c:v>-10.88</c:v>
                </c:pt>
                <c:pt idx="505">
                  <c:v>-8.85</c:v>
                </c:pt>
                <c:pt idx="506">
                  <c:v>-11.14</c:v>
                </c:pt>
                <c:pt idx="507">
                  <c:v>-13.44</c:v>
                </c:pt>
                <c:pt idx="508">
                  <c:v>-15.2</c:v>
                </c:pt>
                <c:pt idx="509">
                  <c:v>-16.96</c:v>
                </c:pt>
                <c:pt idx="510">
                  <c:v>-16.96</c:v>
                </c:pt>
                <c:pt idx="511">
                  <c:v>-19.239999999999998</c:v>
                </c:pt>
                <c:pt idx="512">
                  <c:v>-21.4</c:v>
                </c:pt>
                <c:pt idx="513">
                  <c:v>-18.93</c:v>
                </c:pt>
                <c:pt idx="514">
                  <c:v>-18.739999999999998</c:v>
                </c:pt>
                <c:pt idx="515">
                  <c:v>-19.2</c:v>
                </c:pt>
                <c:pt idx="516">
                  <c:v>-18.899999999999999</c:v>
                </c:pt>
                <c:pt idx="517">
                  <c:v>-18.600000000000001</c:v>
                </c:pt>
                <c:pt idx="518">
                  <c:v>-13.92</c:v>
                </c:pt>
                <c:pt idx="519">
                  <c:v>-13.54</c:v>
                </c:pt>
                <c:pt idx="520">
                  <c:v>-16.02</c:v>
                </c:pt>
                <c:pt idx="521">
                  <c:v>-14.57</c:v>
                </c:pt>
                <c:pt idx="522">
                  <c:v>-12.37</c:v>
                </c:pt>
                <c:pt idx="523">
                  <c:v>-13.39</c:v>
                </c:pt>
                <c:pt idx="524">
                  <c:v>-19.27</c:v>
                </c:pt>
                <c:pt idx="525">
                  <c:v>-22.51</c:v>
                </c:pt>
                <c:pt idx="526">
                  <c:v>-20.99</c:v>
                </c:pt>
                <c:pt idx="527">
                  <c:v>-14.48</c:v>
                </c:pt>
                <c:pt idx="528">
                  <c:v>-12.1</c:v>
                </c:pt>
                <c:pt idx="529">
                  <c:v>-13.27</c:v>
                </c:pt>
                <c:pt idx="530">
                  <c:v>-14.44</c:v>
                </c:pt>
                <c:pt idx="531">
                  <c:v>-16.77</c:v>
                </c:pt>
                <c:pt idx="532">
                  <c:v>-16.55</c:v>
                </c:pt>
                <c:pt idx="533">
                  <c:v>-14.6</c:v>
                </c:pt>
                <c:pt idx="534">
                  <c:v>-22.08</c:v>
                </c:pt>
                <c:pt idx="535">
                  <c:v>-24.52</c:v>
                </c:pt>
                <c:pt idx="536">
                  <c:v>-26.96</c:v>
                </c:pt>
                <c:pt idx="537">
                  <c:v>-22.4</c:v>
                </c:pt>
                <c:pt idx="538">
                  <c:v>-15.34</c:v>
                </c:pt>
                <c:pt idx="539">
                  <c:v>-13.15</c:v>
                </c:pt>
                <c:pt idx="540">
                  <c:v>-13.47</c:v>
                </c:pt>
                <c:pt idx="541">
                  <c:v>-15.36</c:v>
                </c:pt>
                <c:pt idx="542">
                  <c:v>-15.88</c:v>
                </c:pt>
                <c:pt idx="543">
                  <c:v>-16.54</c:v>
                </c:pt>
                <c:pt idx="544">
                  <c:v>-16.760000000000002</c:v>
                </c:pt>
                <c:pt idx="545">
                  <c:v>-18.850000000000001</c:v>
                </c:pt>
                <c:pt idx="546">
                  <c:v>-18.68</c:v>
                </c:pt>
                <c:pt idx="547">
                  <c:v>-17.11</c:v>
                </c:pt>
                <c:pt idx="548">
                  <c:v>-16.13</c:v>
                </c:pt>
                <c:pt idx="549">
                  <c:v>-17.399999999999999</c:v>
                </c:pt>
                <c:pt idx="550">
                  <c:v>-18.02</c:v>
                </c:pt>
                <c:pt idx="551">
                  <c:v>-17.350000000000001</c:v>
                </c:pt>
                <c:pt idx="552">
                  <c:v>-14.24</c:v>
                </c:pt>
                <c:pt idx="553">
                  <c:v>-14.72</c:v>
                </c:pt>
                <c:pt idx="554">
                  <c:v>-15.2</c:v>
                </c:pt>
                <c:pt idx="555">
                  <c:v>-12.89</c:v>
                </c:pt>
                <c:pt idx="556">
                  <c:v>-15.4</c:v>
                </c:pt>
                <c:pt idx="557">
                  <c:v>-20.93</c:v>
                </c:pt>
                <c:pt idx="558">
                  <c:v>-20.66</c:v>
                </c:pt>
                <c:pt idx="559">
                  <c:v>-19.77</c:v>
                </c:pt>
                <c:pt idx="560">
                  <c:v>-21.22</c:v>
                </c:pt>
                <c:pt idx="561">
                  <c:v>-21.66</c:v>
                </c:pt>
                <c:pt idx="562">
                  <c:v>-17.23</c:v>
                </c:pt>
                <c:pt idx="563">
                  <c:v>-14.59</c:v>
                </c:pt>
                <c:pt idx="564">
                  <c:v>-10.41</c:v>
                </c:pt>
                <c:pt idx="565">
                  <c:v>-11.16</c:v>
                </c:pt>
                <c:pt idx="566">
                  <c:v>-11.91</c:v>
                </c:pt>
                <c:pt idx="567">
                  <c:v>-14.31</c:v>
                </c:pt>
                <c:pt idx="568">
                  <c:v>-15.93</c:v>
                </c:pt>
                <c:pt idx="569">
                  <c:v>-15.8</c:v>
                </c:pt>
                <c:pt idx="570">
                  <c:v>-15.67</c:v>
                </c:pt>
                <c:pt idx="571">
                  <c:v>-15.97</c:v>
                </c:pt>
                <c:pt idx="572">
                  <c:v>-15.92</c:v>
                </c:pt>
                <c:pt idx="573">
                  <c:v>-20.58</c:v>
                </c:pt>
                <c:pt idx="574">
                  <c:v>-21.59</c:v>
                </c:pt>
                <c:pt idx="575">
                  <c:v>-17.7</c:v>
                </c:pt>
                <c:pt idx="576">
                  <c:v>-13.97</c:v>
                </c:pt>
                <c:pt idx="577">
                  <c:v>-10.23</c:v>
                </c:pt>
                <c:pt idx="578">
                  <c:v>-13.82</c:v>
                </c:pt>
                <c:pt idx="579">
                  <c:v>-17.989999999999998</c:v>
                </c:pt>
                <c:pt idx="580">
                  <c:v>-24.27</c:v>
                </c:pt>
                <c:pt idx="581">
                  <c:v>-22.1</c:v>
                </c:pt>
                <c:pt idx="582">
                  <c:v>-19.95</c:v>
                </c:pt>
                <c:pt idx="583">
                  <c:v>-18.100000000000001</c:v>
                </c:pt>
                <c:pt idx="584">
                  <c:v>-17.399999999999999</c:v>
                </c:pt>
                <c:pt idx="585">
                  <c:v>-16.28</c:v>
                </c:pt>
                <c:pt idx="586">
                  <c:v>-17.149999999999999</c:v>
                </c:pt>
                <c:pt idx="587">
                  <c:v>-22.48</c:v>
                </c:pt>
                <c:pt idx="588">
                  <c:v>-18.649999999999999</c:v>
                </c:pt>
                <c:pt idx="589">
                  <c:v>-15.1</c:v>
                </c:pt>
                <c:pt idx="590">
                  <c:v>-17.579999999999998</c:v>
                </c:pt>
                <c:pt idx="591">
                  <c:v>-18.11</c:v>
                </c:pt>
                <c:pt idx="592">
                  <c:v>-18.37</c:v>
                </c:pt>
                <c:pt idx="593">
                  <c:v>-19.07</c:v>
                </c:pt>
                <c:pt idx="594">
                  <c:v>-17.52</c:v>
                </c:pt>
                <c:pt idx="595">
                  <c:v>-19.52</c:v>
                </c:pt>
                <c:pt idx="596">
                  <c:v>-18.16</c:v>
                </c:pt>
                <c:pt idx="597">
                  <c:v>-18.059999999999999</c:v>
                </c:pt>
                <c:pt idx="598">
                  <c:v>-23.02</c:v>
                </c:pt>
                <c:pt idx="599">
                  <c:v>-19.28</c:v>
                </c:pt>
                <c:pt idx="600">
                  <c:v>-12.55</c:v>
                </c:pt>
                <c:pt idx="601">
                  <c:v>-12.37</c:v>
                </c:pt>
                <c:pt idx="602">
                  <c:v>-13.04</c:v>
                </c:pt>
                <c:pt idx="603">
                  <c:v>-13.28</c:v>
                </c:pt>
                <c:pt idx="604">
                  <c:v>-13.78</c:v>
                </c:pt>
                <c:pt idx="605">
                  <c:v>-17.03</c:v>
                </c:pt>
                <c:pt idx="606">
                  <c:v>-17.64</c:v>
                </c:pt>
                <c:pt idx="607">
                  <c:v>-18.25</c:v>
                </c:pt>
                <c:pt idx="608">
                  <c:v>-17.87</c:v>
                </c:pt>
                <c:pt idx="609">
                  <c:v>-22.46</c:v>
                </c:pt>
                <c:pt idx="610">
                  <c:v>-23.15</c:v>
                </c:pt>
                <c:pt idx="611">
                  <c:v>-20.54</c:v>
                </c:pt>
                <c:pt idx="612">
                  <c:v>-17.86</c:v>
                </c:pt>
                <c:pt idx="613">
                  <c:v>-15.18</c:v>
                </c:pt>
                <c:pt idx="614">
                  <c:v>-16.82</c:v>
                </c:pt>
                <c:pt idx="615">
                  <c:v>-19.93</c:v>
                </c:pt>
                <c:pt idx="616">
                  <c:v>-19.79</c:v>
                </c:pt>
                <c:pt idx="617">
                  <c:v>-19.059999999999999</c:v>
                </c:pt>
                <c:pt idx="618">
                  <c:v>-19.809999999999999</c:v>
                </c:pt>
                <c:pt idx="619">
                  <c:v>-22.18</c:v>
                </c:pt>
                <c:pt idx="620">
                  <c:v>-21.59</c:v>
                </c:pt>
                <c:pt idx="621">
                  <c:v>-19.71</c:v>
                </c:pt>
                <c:pt idx="622">
                  <c:v>-19.91</c:v>
                </c:pt>
                <c:pt idx="623">
                  <c:v>-15.87</c:v>
                </c:pt>
                <c:pt idx="624">
                  <c:v>-15.21</c:v>
                </c:pt>
                <c:pt idx="625">
                  <c:v>-14.54</c:v>
                </c:pt>
                <c:pt idx="626">
                  <c:v>-13.71</c:v>
                </c:pt>
                <c:pt idx="627">
                  <c:v>-14.02</c:v>
                </c:pt>
                <c:pt idx="628">
                  <c:v>-17.36</c:v>
                </c:pt>
                <c:pt idx="629">
                  <c:v>-15.88</c:v>
                </c:pt>
                <c:pt idx="630">
                  <c:v>-15.27</c:v>
                </c:pt>
                <c:pt idx="631">
                  <c:v>-14.66</c:v>
                </c:pt>
                <c:pt idx="632">
                  <c:v>-14.8</c:v>
                </c:pt>
                <c:pt idx="633">
                  <c:v>-15.66</c:v>
                </c:pt>
                <c:pt idx="634">
                  <c:v>-16.260000000000002</c:v>
                </c:pt>
                <c:pt idx="635">
                  <c:v>-14.87</c:v>
                </c:pt>
                <c:pt idx="636">
                  <c:v>-13.47</c:v>
                </c:pt>
                <c:pt idx="637">
                  <c:v>-11.15</c:v>
                </c:pt>
                <c:pt idx="638">
                  <c:v>-13.46</c:v>
                </c:pt>
                <c:pt idx="639">
                  <c:v>-15.49</c:v>
                </c:pt>
                <c:pt idx="640">
                  <c:v>-14.55</c:v>
                </c:pt>
                <c:pt idx="641">
                  <c:v>-15.32</c:v>
                </c:pt>
                <c:pt idx="642">
                  <c:v>-16.079999999999998</c:v>
                </c:pt>
                <c:pt idx="643">
                  <c:v>-14.6</c:v>
                </c:pt>
                <c:pt idx="644">
                  <c:v>-15.75</c:v>
                </c:pt>
                <c:pt idx="645">
                  <c:v>-16.89</c:v>
                </c:pt>
                <c:pt idx="646">
                  <c:v>-16.98</c:v>
                </c:pt>
                <c:pt idx="647">
                  <c:v>-15.38</c:v>
                </c:pt>
                <c:pt idx="648">
                  <c:v>-12.87</c:v>
                </c:pt>
                <c:pt idx="649">
                  <c:v>-13.93</c:v>
                </c:pt>
                <c:pt idx="650">
                  <c:v>-14.99</c:v>
                </c:pt>
                <c:pt idx="651">
                  <c:v>-14.73</c:v>
                </c:pt>
                <c:pt idx="652">
                  <c:v>-14.23</c:v>
                </c:pt>
                <c:pt idx="653">
                  <c:v>-13.73</c:v>
                </c:pt>
                <c:pt idx="654">
                  <c:v>-13.74</c:v>
                </c:pt>
                <c:pt idx="655">
                  <c:v>-15.05</c:v>
                </c:pt>
                <c:pt idx="656">
                  <c:v>-16.350000000000001</c:v>
                </c:pt>
                <c:pt idx="657">
                  <c:v>-18.899999999999999</c:v>
                </c:pt>
                <c:pt idx="658">
                  <c:v>-20.12</c:v>
                </c:pt>
                <c:pt idx="659">
                  <c:v>-19</c:v>
                </c:pt>
                <c:pt idx="660">
                  <c:v>-17.88</c:v>
                </c:pt>
                <c:pt idx="661">
                  <c:v>-15.3</c:v>
                </c:pt>
                <c:pt idx="662">
                  <c:v>-16.12</c:v>
                </c:pt>
                <c:pt idx="663">
                  <c:v>-17.62</c:v>
                </c:pt>
                <c:pt idx="664">
                  <c:v>-19.11</c:v>
                </c:pt>
                <c:pt idx="665">
                  <c:v>-19.57</c:v>
                </c:pt>
                <c:pt idx="666">
                  <c:v>-21.56</c:v>
                </c:pt>
                <c:pt idx="667">
                  <c:v>-23.26</c:v>
                </c:pt>
                <c:pt idx="668">
                  <c:v>-24.96</c:v>
                </c:pt>
                <c:pt idx="669">
                  <c:v>-22.42</c:v>
                </c:pt>
                <c:pt idx="670">
                  <c:v>-21.26</c:v>
                </c:pt>
                <c:pt idx="671">
                  <c:v>-20.09</c:v>
                </c:pt>
                <c:pt idx="672">
                  <c:v>-13.14</c:v>
                </c:pt>
                <c:pt idx="673">
                  <c:v>-14.46</c:v>
                </c:pt>
                <c:pt idx="674">
                  <c:v>-15.77</c:v>
                </c:pt>
                <c:pt idx="675">
                  <c:v>-20.38</c:v>
                </c:pt>
                <c:pt idx="676">
                  <c:v>-20.95</c:v>
                </c:pt>
                <c:pt idx="677">
                  <c:v>-21.51</c:v>
                </c:pt>
                <c:pt idx="678">
                  <c:v>-19.239999999999998</c:v>
                </c:pt>
                <c:pt idx="679">
                  <c:v>-20.309999999999999</c:v>
                </c:pt>
                <c:pt idx="680">
                  <c:v>-21.37</c:v>
                </c:pt>
                <c:pt idx="681">
                  <c:v>-22.08</c:v>
                </c:pt>
                <c:pt idx="682">
                  <c:v>-22.79</c:v>
                </c:pt>
                <c:pt idx="683">
                  <c:v>-19.36</c:v>
                </c:pt>
                <c:pt idx="684">
                  <c:v>-18.21</c:v>
                </c:pt>
                <c:pt idx="685">
                  <c:v>-17.059999999999999</c:v>
                </c:pt>
                <c:pt idx="686">
                  <c:v>-18.91</c:v>
                </c:pt>
                <c:pt idx="687">
                  <c:v>-18.100000000000001</c:v>
                </c:pt>
                <c:pt idx="688">
                  <c:v>-16.82</c:v>
                </c:pt>
                <c:pt idx="689">
                  <c:v>-15.53</c:v>
                </c:pt>
                <c:pt idx="690">
                  <c:v>-18</c:v>
                </c:pt>
                <c:pt idx="691">
                  <c:v>-19.16</c:v>
                </c:pt>
                <c:pt idx="692">
                  <c:v>-20.54</c:v>
                </c:pt>
                <c:pt idx="693">
                  <c:v>-19.829999999999998</c:v>
                </c:pt>
                <c:pt idx="694">
                  <c:v>-19.11</c:v>
                </c:pt>
                <c:pt idx="695">
                  <c:v>-19.78</c:v>
                </c:pt>
                <c:pt idx="696">
                  <c:v>-14.47</c:v>
                </c:pt>
                <c:pt idx="697">
                  <c:v>-19.8</c:v>
                </c:pt>
                <c:pt idx="698">
                  <c:v>-16.89</c:v>
                </c:pt>
                <c:pt idx="699">
                  <c:v>-14.86</c:v>
                </c:pt>
                <c:pt idx="700">
                  <c:v>-12.82</c:v>
                </c:pt>
                <c:pt idx="701">
                  <c:v>-16.600000000000001</c:v>
                </c:pt>
                <c:pt idx="702">
                  <c:v>-20.37</c:v>
                </c:pt>
                <c:pt idx="703">
                  <c:v>-22.23</c:v>
                </c:pt>
                <c:pt idx="704">
                  <c:v>-21.6</c:v>
                </c:pt>
                <c:pt idx="705">
                  <c:v>-22.16</c:v>
                </c:pt>
                <c:pt idx="706">
                  <c:v>-22.72</c:v>
                </c:pt>
                <c:pt idx="707">
                  <c:v>-20.09</c:v>
                </c:pt>
                <c:pt idx="708">
                  <c:v>-17.850000000000001</c:v>
                </c:pt>
                <c:pt idx="709">
                  <c:v>-15.61</c:v>
                </c:pt>
                <c:pt idx="710">
                  <c:v>-21.42</c:v>
                </c:pt>
                <c:pt idx="711">
                  <c:v>-19.8</c:v>
                </c:pt>
                <c:pt idx="712">
                  <c:v>-18.350000000000001</c:v>
                </c:pt>
                <c:pt idx="713">
                  <c:v>-16.89</c:v>
                </c:pt>
                <c:pt idx="714">
                  <c:v>-17.96</c:v>
                </c:pt>
                <c:pt idx="715">
                  <c:v>-19.34</c:v>
                </c:pt>
                <c:pt idx="716">
                  <c:v>-20.67</c:v>
                </c:pt>
                <c:pt idx="717">
                  <c:v>-24.59</c:v>
                </c:pt>
                <c:pt idx="718">
                  <c:v>-21.58</c:v>
                </c:pt>
                <c:pt idx="719">
                  <c:v>-18.559999999999999</c:v>
                </c:pt>
                <c:pt idx="720">
                  <c:v>-13.03</c:v>
                </c:pt>
                <c:pt idx="721">
                  <c:v>-13.19</c:v>
                </c:pt>
                <c:pt idx="722">
                  <c:v>-13.53</c:v>
                </c:pt>
                <c:pt idx="723">
                  <c:v>-13.86</c:v>
                </c:pt>
                <c:pt idx="724">
                  <c:v>-13.9</c:v>
                </c:pt>
                <c:pt idx="725">
                  <c:v>-17.39</c:v>
                </c:pt>
                <c:pt idx="726">
                  <c:v>-19.440000000000001</c:v>
                </c:pt>
                <c:pt idx="727">
                  <c:v>-21.49</c:v>
                </c:pt>
                <c:pt idx="728">
                  <c:v>-23.26</c:v>
                </c:pt>
                <c:pt idx="729">
                  <c:v>-24.86</c:v>
                </c:pt>
                <c:pt idx="730">
                  <c:v>-24.88</c:v>
                </c:pt>
                <c:pt idx="731">
                  <c:v>-24.89</c:v>
                </c:pt>
                <c:pt idx="732">
                  <c:v>-17.3</c:v>
                </c:pt>
                <c:pt idx="733">
                  <c:v>-11.45</c:v>
                </c:pt>
                <c:pt idx="734">
                  <c:v>-10.92</c:v>
                </c:pt>
                <c:pt idx="735">
                  <c:v>-15.92</c:v>
                </c:pt>
                <c:pt idx="736">
                  <c:v>-19.82</c:v>
                </c:pt>
                <c:pt idx="737">
                  <c:v>-24.39</c:v>
                </c:pt>
                <c:pt idx="738">
                  <c:v>-26.51</c:v>
                </c:pt>
                <c:pt idx="739">
                  <c:v>-24.67</c:v>
                </c:pt>
                <c:pt idx="740">
                  <c:v>-22.98</c:v>
                </c:pt>
                <c:pt idx="741">
                  <c:v>-21.32</c:v>
                </c:pt>
                <c:pt idx="742">
                  <c:v>-14.63</c:v>
                </c:pt>
                <c:pt idx="743">
                  <c:v>-11.34</c:v>
                </c:pt>
                <c:pt idx="744">
                  <c:v>-11.65</c:v>
                </c:pt>
                <c:pt idx="745">
                  <c:v>-9.85</c:v>
                </c:pt>
                <c:pt idx="746">
                  <c:v>-10.62</c:v>
                </c:pt>
                <c:pt idx="747">
                  <c:v>-11.39</c:v>
                </c:pt>
                <c:pt idx="748">
                  <c:v>-18.71</c:v>
                </c:pt>
                <c:pt idx="749">
                  <c:v>-18.18</c:v>
                </c:pt>
                <c:pt idx="750">
                  <c:v>-17.649999999999999</c:v>
                </c:pt>
                <c:pt idx="751">
                  <c:v>-18.600000000000001</c:v>
                </c:pt>
                <c:pt idx="752">
                  <c:v>-18.5</c:v>
                </c:pt>
                <c:pt idx="753">
                  <c:v>-18.399999999999999</c:v>
                </c:pt>
                <c:pt idx="754">
                  <c:v>-15.57</c:v>
                </c:pt>
                <c:pt idx="755">
                  <c:v>-12.74</c:v>
                </c:pt>
                <c:pt idx="756">
                  <c:v>-12.1</c:v>
                </c:pt>
                <c:pt idx="757">
                  <c:v>-13.57</c:v>
                </c:pt>
                <c:pt idx="758">
                  <c:v>-15.04</c:v>
                </c:pt>
                <c:pt idx="759">
                  <c:v>-14.14</c:v>
                </c:pt>
                <c:pt idx="760">
                  <c:v>-14.25</c:v>
                </c:pt>
                <c:pt idx="761">
                  <c:v>-14.36</c:v>
                </c:pt>
                <c:pt idx="762">
                  <c:v>-15.91</c:v>
                </c:pt>
                <c:pt idx="763">
                  <c:v>-16.14</c:v>
                </c:pt>
                <c:pt idx="764">
                  <c:v>-17.41</c:v>
                </c:pt>
                <c:pt idx="765">
                  <c:v>-18.670000000000002</c:v>
                </c:pt>
                <c:pt idx="766">
                  <c:v>-19.36</c:v>
                </c:pt>
                <c:pt idx="767">
                  <c:v>-15.12</c:v>
                </c:pt>
                <c:pt idx="768">
                  <c:v>-10.88</c:v>
                </c:pt>
                <c:pt idx="769">
                  <c:v>-11.79</c:v>
                </c:pt>
                <c:pt idx="770">
                  <c:v>-10.7</c:v>
                </c:pt>
                <c:pt idx="771">
                  <c:v>-9.61</c:v>
                </c:pt>
                <c:pt idx="772">
                  <c:v>-12.77</c:v>
                </c:pt>
                <c:pt idx="773">
                  <c:v>-19.8</c:v>
                </c:pt>
                <c:pt idx="774">
                  <c:v>-21.72</c:v>
                </c:pt>
                <c:pt idx="775">
                  <c:v>-22.8</c:v>
                </c:pt>
                <c:pt idx="776">
                  <c:v>-22.83</c:v>
                </c:pt>
                <c:pt idx="777">
                  <c:v>-21.27</c:v>
                </c:pt>
                <c:pt idx="778">
                  <c:v>-17.309999999999999</c:v>
                </c:pt>
                <c:pt idx="779">
                  <c:v>-12.39</c:v>
                </c:pt>
                <c:pt idx="780">
                  <c:v>-13.76</c:v>
                </c:pt>
                <c:pt idx="781">
                  <c:v>-15.13</c:v>
                </c:pt>
                <c:pt idx="782">
                  <c:v>-16.47</c:v>
                </c:pt>
                <c:pt idx="783">
                  <c:v>-20.03</c:v>
                </c:pt>
                <c:pt idx="784">
                  <c:v>-19.25</c:v>
                </c:pt>
                <c:pt idx="785">
                  <c:v>-16.739999999999998</c:v>
                </c:pt>
                <c:pt idx="786">
                  <c:v>-17.489999999999998</c:v>
                </c:pt>
                <c:pt idx="787">
                  <c:v>-18.46</c:v>
                </c:pt>
                <c:pt idx="788">
                  <c:v>-19.420000000000002</c:v>
                </c:pt>
                <c:pt idx="789">
                  <c:v>-18.649999999999999</c:v>
                </c:pt>
                <c:pt idx="790">
                  <c:v>-16.149999999999999</c:v>
                </c:pt>
                <c:pt idx="791">
                  <c:v>-18.739999999999998</c:v>
                </c:pt>
                <c:pt idx="792">
                  <c:v>-11.84</c:v>
                </c:pt>
                <c:pt idx="793">
                  <c:v>-10.39</c:v>
                </c:pt>
                <c:pt idx="794">
                  <c:v>-15.5</c:v>
                </c:pt>
                <c:pt idx="795">
                  <c:v>-17.18</c:v>
                </c:pt>
                <c:pt idx="796">
                  <c:v>-16.52</c:v>
                </c:pt>
                <c:pt idx="797">
                  <c:v>-17.5</c:v>
                </c:pt>
                <c:pt idx="798">
                  <c:v>-18.47</c:v>
                </c:pt>
                <c:pt idx="799">
                  <c:v>-19.079999999999998</c:v>
                </c:pt>
                <c:pt idx="800">
                  <c:v>-16.600000000000001</c:v>
                </c:pt>
                <c:pt idx="801">
                  <c:v>-15.89</c:v>
                </c:pt>
                <c:pt idx="802">
                  <c:v>-17.89</c:v>
                </c:pt>
                <c:pt idx="803">
                  <c:v>-22.02</c:v>
                </c:pt>
                <c:pt idx="804">
                  <c:v>-20.27</c:v>
                </c:pt>
                <c:pt idx="805">
                  <c:v>-12.79</c:v>
                </c:pt>
                <c:pt idx="806">
                  <c:v>-15.24</c:v>
                </c:pt>
                <c:pt idx="807">
                  <c:v>-17.7</c:v>
                </c:pt>
                <c:pt idx="808">
                  <c:v>-17.88</c:v>
                </c:pt>
                <c:pt idx="809">
                  <c:v>-18.78</c:v>
                </c:pt>
                <c:pt idx="810">
                  <c:v>-21.31</c:v>
                </c:pt>
                <c:pt idx="811">
                  <c:v>-22.13</c:v>
                </c:pt>
                <c:pt idx="812">
                  <c:v>-21.96</c:v>
                </c:pt>
                <c:pt idx="813">
                  <c:v>-22.72</c:v>
                </c:pt>
                <c:pt idx="814">
                  <c:v>-20.88</c:v>
                </c:pt>
                <c:pt idx="815">
                  <c:v>-18.100000000000001</c:v>
                </c:pt>
                <c:pt idx="816">
                  <c:v>-11.19</c:v>
                </c:pt>
                <c:pt idx="817">
                  <c:v>-8.57</c:v>
                </c:pt>
                <c:pt idx="818">
                  <c:v>-8.85</c:v>
                </c:pt>
                <c:pt idx="819">
                  <c:v>-11.76</c:v>
                </c:pt>
                <c:pt idx="820">
                  <c:v>-18.98</c:v>
                </c:pt>
                <c:pt idx="821">
                  <c:v>-19.13</c:v>
                </c:pt>
                <c:pt idx="822">
                  <c:v>-21</c:v>
                </c:pt>
                <c:pt idx="823">
                  <c:v>-24.25</c:v>
                </c:pt>
                <c:pt idx="824">
                  <c:v>-24.74</c:v>
                </c:pt>
                <c:pt idx="825">
                  <c:v>-23.37</c:v>
                </c:pt>
                <c:pt idx="826">
                  <c:v>-24.28</c:v>
                </c:pt>
                <c:pt idx="827">
                  <c:v>-23.74</c:v>
                </c:pt>
                <c:pt idx="828">
                  <c:v>-17.71</c:v>
                </c:pt>
                <c:pt idx="829">
                  <c:v>-13.32</c:v>
                </c:pt>
                <c:pt idx="830">
                  <c:v>-8.92</c:v>
                </c:pt>
                <c:pt idx="831">
                  <c:v>-11.79</c:v>
                </c:pt>
                <c:pt idx="832">
                  <c:v>-15.13</c:v>
                </c:pt>
                <c:pt idx="833">
                  <c:v>-18.46</c:v>
                </c:pt>
                <c:pt idx="834">
                  <c:v>-17.77</c:v>
                </c:pt>
                <c:pt idx="835">
                  <c:v>-17.77</c:v>
                </c:pt>
                <c:pt idx="836">
                  <c:v>-17.77</c:v>
                </c:pt>
                <c:pt idx="837">
                  <c:v>-17.04</c:v>
                </c:pt>
                <c:pt idx="838">
                  <c:v>-16.309999999999999</c:v>
                </c:pt>
                <c:pt idx="839">
                  <c:v>-11.82</c:v>
                </c:pt>
                <c:pt idx="840">
                  <c:v>-8.83</c:v>
                </c:pt>
                <c:pt idx="841">
                  <c:v>-9.99</c:v>
                </c:pt>
                <c:pt idx="842">
                  <c:v>-11.15</c:v>
                </c:pt>
                <c:pt idx="843">
                  <c:v>-14.37</c:v>
                </c:pt>
                <c:pt idx="844">
                  <c:v>-18.37</c:v>
                </c:pt>
                <c:pt idx="845">
                  <c:v>-19.09</c:v>
                </c:pt>
                <c:pt idx="846">
                  <c:v>-17.3</c:v>
                </c:pt>
                <c:pt idx="847">
                  <c:v>-15.51</c:v>
                </c:pt>
                <c:pt idx="848">
                  <c:v>-14.5</c:v>
                </c:pt>
                <c:pt idx="849">
                  <c:v>-15.22</c:v>
                </c:pt>
                <c:pt idx="850">
                  <c:v>-14.44</c:v>
                </c:pt>
                <c:pt idx="851">
                  <c:v>-13.79</c:v>
                </c:pt>
                <c:pt idx="852">
                  <c:v>-13.14</c:v>
                </c:pt>
                <c:pt idx="853">
                  <c:v>-14.26</c:v>
                </c:pt>
                <c:pt idx="854">
                  <c:v>-15.2</c:v>
                </c:pt>
                <c:pt idx="855">
                  <c:v>-16.34</c:v>
                </c:pt>
                <c:pt idx="856">
                  <c:v>-18.5</c:v>
                </c:pt>
                <c:pt idx="857">
                  <c:v>-19.41</c:v>
                </c:pt>
                <c:pt idx="858">
                  <c:v>-18.07</c:v>
                </c:pt>
                <c:pt idx="859">
                  <c:v>-18.03</c:v>
                </c:pt>
                <c:pt idx="860">
                  <c:v>-17.989999999999998</c:v>
                </c:pt>
                <c:pt idx="861">
                  <c:v>-16.48</c:v>
                </c:pt>
                <c:pt idx="862">
                  <c:v>-11.73</c:v>
                </c:pt>
                <c:pt idx="863">
                  <c:v>-10.76</c:v>
                </c:pt>
                <c:pt idx="864">
                  <c:v>-12.19</c:v>
                </c:pt>
                <c:pt idx="865">
                  <c:v>-13.05</c:v>
                </c:pt>
                <c:pt idx="866">
                  <c:v>-12.76</c:v>
                </c:pt>
                <c:pt idx="867">
                  <c:v>-12.46</c:v>
                </c:pt>
                <c:pt idx="868">
                  <c:v>-15.13</c:v>
                </c:pt>
                <c:pt idx="869">
                  <c:v>-16.37</c:v>
                </c:pt>
                <c:pt idx="870">
                  <c:v>-18.86</c:v>
                </c:pt>
                <c:pt idx="871">
                  <c:v>-18.579999999999998</c:v>
                </c:pt>
                <c:pt idx="872">
                  <c:v>-15.36</c:v>
                </c:pt>
                <c:pt idx="873">
                  <c:v>-14.65</c:v>
                </c:pt>
                <c:pt idx="874">
                  <c:v>-17.559999999999999</c:v>
                </c:pt>
                <c:pt idx="875">
                  <c:v>-16.079999999999998</c:v>
                </c:pt>
                <c:pt idx="876">
                  <c:v>-13.18</c:v>
                </c:pt>
                <c:pt idx="877">
                  <c:v>-15.28</c:v>
                </c:pt>
                <c:pt idx="878">
                  <c:v>-15.48</c:v>
                </c:pt>
                <c:pt idx="879">
                  <c:v>-14.76</c:v>
                </c:pt>
                <c:pt idx="880">
                  <c:v>-16.010000000000002</c:v>
                </c:pt>
                <c:pt idx="881">
                  <c:v>-16.62</c:v>
                </c:pt>
                <c:pt idx="882">
                  <c:v>-18.05</c:v>
                </c:pt>
                <c:pt idx="883">
                  <c:v>-19.45</c:v>
                </c:pt>
                <c:pt idx="884">
                  <c:v>-21.37</c:v>
                </c:pt>
                <c:pt idx="885">
                  <c:v>-22.6</c:v>
                </c:pt>
                <c:pt idx="886">
                  <c:v>-21.75</c:v>
                </c:pt>
                <c:pt idx="887">
                  <c:v>-18.829999999999998</c:v>
                </c:pt>
                <c:pt idx="888">
                  <c:v>-13.37</c:v>
                </c:pt>
                <c:pt idx="889">
                  <c:v>-11.34</c:v>
                </c:pt>
                <c:pt idx="890">
                  <c:v>-12.75</c:v>
                </c:pt>
                <c:pt idx="891">
                  <c:v>-12.97</c:v>
                </c:pt>
                <c:pt idx="892">
                  <c:v>-14.42</c:v>
                </c:pt>
                <c:pt idx="893">
                  <c:v>-13.5</c:v>
                </c:pt>
                <c:pt idx="894">
                  <c:v>-14.77</c:v>
                </c:pt>
                <c:pt idx="895">
                  <c:v>-17.11</c:v>
                </c:pt>
                <c:pt idx="896">
                  <c:v>-17.809999999999999</c:v>
                </c:pt>
                <c:pt idx="897">
                  <c:v>-18.829999999999998</c:v>
                </c:pt>
                <c:pt idx="898">
                  <c:v>-19.059999999999999</c:v>
                </c:pt>
                <c:pt idx="899">
                  <c:v>-15.55</c:v>
                </c:pt>
                <c:pt idx="900">
                  <c:v>-11.46</c:v>
                </c:pt>
                <c:pt idx="901">
                  <c:v>-12.09</c:v>
                </c:pt>
                <c:pt idx="902">
                  <c:v>-14.81</c:v>
                </c:pt>
                <c:pt idx="903">
                  <c:v>-13.93</c:v>
                </c:pt>
                <c:pt idx="904">
                  <c:v>-12.66</c:v>
                </c:pt>
                <c:pt idx="905">
                  <c:v>-11.31</c:v>
                </c:pt>
                <c:pt idx="906">
                  <c:v>-12.71</c:v>
                </c:pt>
                <c:pt idx="907">
                  <c:v>-15.27</c:v>
                </c:pt>
                <c:pt idx="908">
                  <c:v>-16.61</c:v>
                </c:pt>
                <c:pt idx="909">
                  <c:v>-17.96</c:v>
                </c:pt>
                <c:pt idx="910">
                  <c:v>-17.73</c:v>
                </c:pt>
                <c:pt idx="911">
                  <c:v>-17.899999999999999</c:v>
                </c:pt>
                <c:pt idx="912">
                  <c:v>-16.78</c:v>
                </c:pt>
                <c:pt idx="913">
                  <c:v>-16.809999999999999</c:v>
                </c:pt>
                <c:pt idx="914">
                  <c:v>-16.829999999999998</c:v>
                </c:pt>
                <c:pt idx="915">
                  <c:v>-19.54</c:v>
                </c:pt>
                <c:pt idx="916">
                  <c:v>-17.71</c:v>
                </c:pt>
                <c:pt idx="917">
                  <c:v>-20.68</c:v>
                </c:pt>
                <c:pt idx="918">
                  <c:v>-20.81</c:v>
                </c:pt>
                <c:pt idx="919">
                  <c:v>-17.010000000000002</c:v>
                </c:pt>
                <c:pt idx="920">
                  <c:v>-14.39</c:v>
                </c:pt>
                <c:pt idx="921">
                  <c:v>-19.03</c:v>
                </c:pt>
                <c:pt idx="922">
                  <c:v>-19.89</c:v>
                </c:pt>
                <c:pt idx="923">
                  <c:v>-18.05</c:v>
                </c:pt>
                <c:pt idx="924">
                  <c:v>-14.71</c:v>
                </c:pt>
                <c:pt idx="925">
                  <c:v>-12.77</c:v>
                </c:pt>
                <c:pt idx="926">
                  <c:v>-14.84</c:v>
                </c:pt>
                <c:pt idx="927">
                  <c:v>-14.24</c:v>
                </c:pt>
                <c:pt idx="928">
                  <c:v>-14.24</c:v>
                </c:pt>
                <c:pt idx="929">
                  <c:v>-15.52</c:v>
                </c:pt>
                <c:pt idx="930">
                  <c:v>-23.3</c:v>
                </c:pt>
                <c:pt idx="931">
                  <c:v>-24.6</c:v>
                </c:pt>
                <c:pt idx="932">
                  <c:v>-23.21</c:v>
                </c:pt>
                <c:pt idx="933">
                  <c:v>-23.01</c:v>
                </c:pt>
                <c:pt idx="934">
                  <c:v>-23.06</c:v>
                </c:pt>
                <c:pt idx="935">
                  <c:v>-22.18</c:v>
                </c:pt>
                <c:pt idx="936">
                  <c:v>-17.68</c:v>
                </c:pt>
                <c:pt idx="937">
                  <c:v>-11.44</c:v>
                </c:pt>
                <c:pt idx="938">
                  <c:v>-14.22</c:v>
                </c:pt>
                <c:pt idx="939">
                  <c:v>-18.34</c:v>
                </c:pt>
                <c:pt idx="940">
                  <c:v>-19.39</c:v>
                </c:pt>
                <c:pt idx="941">
                  <c:v>-19.39</c:v>
                </c:pt>
                <c:pt idx="942">
                  <c:v>-17.7</c:v>
                </c:pt>
                <c:pt idx="943">
                  <c:v>-18.32</c:v>
                </c:pt>
                <c:pt idx="944">
                  <c:v>-20.75</c:v>
                </c:pt>
                <c:pt idx="945">
                  <c:v>-24.73</c:v>
                </c:pt>
                <c:pt idx="946">
                  <c:v>-27.71</c:v>
                </c:pt>
                <c:pt idx="947">
                  <c:v>-25.79</c:v>
                </c:pt>
                <c:pt idx="948">
                  <c:v>-21.1</c:v>
                </c:pt>
                <c:pt idx="949">
                  <c:v>-16.399999999999999</c:v>
                </c:pt>
                <c:pt idx="950">
                  <c:v>-17.32</c:v>
                </c:pt>
                <c:pt idx="951">
                  <c:v>-18.760000000000002</c:v>
                </c:pt>
                <c:pt idx="952">
                  <c:v>-17.8</c:v>
                </c:pt>
                <c:pt idx="953">
                  <c:v>-18.48</c:v>
                </c:pt>
                <c:pt idx="954">
                  <c:v>-19.16</c:v>
                </c:pt>
                <c:pt idx="955">
                  <c:v>-20.02</c:v>
                </c:pt>
                <c:pt idx="956">
                  <c:v>-20.420000000000002</c:v>
                </c:pt>
                <c:pt idx="957">
                  <c:v>-20.56</c:v>
                </c:pt>
                <c:pt idx="958">
                  <c:v>-21.64</c:v>
                </c:pt>
                <c:pt idx="959">
                  <c:v>-17.8</c:v>
                </c:pt>
                <c:pt idx="960">
                  <c:v>-13.95</c:v>
                </c:pt>
                <c:pt idx="961">
                  <c:v>-13.95</c:v>
                </c:pt>
                <c:pt idx="962">
                  <c:v>-13.6</c:v>
                </c:pt>
                <c:pt idx="963">
                  <c:v>-15.24</c:v>
                </c:pt>
                <c:pt idx="964">
                  <c:v>-17.97</c:v>
                </c:pt>
                <c:pt idx="965">
                  <c:v>-20.55</c:v>
                </c:pt>
                <c:pt idx="966">
                  <c:v>-21.71</c:v>
                </c:pt>
                <c:pt idx="967">
                  <c:v>-21.34</c:v>
                </c:pt>
                <c:pt idx="968">
                  <c:v>-20.2</c:v>
                </c:pt>
                <c:pt idx="969">
                  <c:v>-20.85</c:v>
                </c:pt>
                <c:pt idx="970">
                  <c:v>-25.29</c:v>
                </c:pt>
                <c:pt idx="971">
                  <c:v>-23.9</c:v>
                </c:pt>
                <c:pt idx="972">
                  <c:v>-16.04</c:v>
                </c:pt>
                <c:pt idx="973">
                  <c:v>-14.66</c:v>
                </c:pt>
                <c:pt idx="974">
                  <c:v>-13.28</c:v>
                </c:pt>
                <c:pt idx="975">
                  <c:v>-14.27</c:v>
                </c:pt>
                <c:pt idx="976">
                  <c:v>-15.26</c:v>
                </c:pt>
                <c:pt idx="977">
                  <c:v>-15.16</c:v>
                </c:pt>
                <c:pt idx="978">
                  <c:v>-15.54</c:v>
                </c:pt>
                <c:pt idx="979">
                  <c:v>-19.940000000000001</c:v>
                </c:pt>
                <c:pt idx="980">
                  <c:v>-24.52</c:v>
                </c:pt>
                <c:pt idx="981">
                  <c:v>-26.05</c:v>
                </c:pt>
                <c:pt idx="982">
                  <c:v>-24.66</c:v>
                </c:pt>
                <c:pt idx="983">
                  <c:v>-23.27</c:v>
                </c:pt>
                <c:pt idx="984">
                  <c:v>-17.86</c:v>
                </c:pt>
                <c:pt idx="985">
                  <c:v>-13.5</c:v>
                </c:pt>
                <c:pt idx="986">
                  <c:v>-16.27</c:v>
                </c:pt>
                <c:pt idx="987">
                  <c:v>-18.399999999999999</c:v>
                </c:pt>
                <c:pt idx="988">
                  <c:v>-18.96</c:v>
                </c:pt>
                <c:pt idx="989">
                  <c:v>-19.52</c:v>
                </c:pt>
                <c:pt idx="990">
                  <c:v>-20.49</c:v>
                </c:pt>
                <c:pt idx="991">
                  <c:v>-20.28</c:v>
                </c:pt>
                <c:pt idx="992">
                  <c:v>-20.8</c:v>
                </c:pt>
                <c:pt idx="993">
                  <c:v>-22.09</c:v>
                </c:pt>
                <c:pt idx="994">
                  <c:v>-25.08</c:v>
                </c:pt>
                <c:pt idx="995">
                  <c:v>-22.91</c:v>
                </c:pt>
                <c:pt idx="996">
                  <c:v>-15.83</c:v>
                </c:pt>
                <c:pt idx="997">
                  <c:v>-14.43</c:v>
                </c:pt>
                <c:pt idx="998">
                  <c:v>-13.03</c:v>
                </c:pt>
                <c:pt idx="999">
                  <c:v>-13.54</c:v>
                </c:pt>
                <c:pt idx="1000">
                  <c:v>-14.05</c:v>
                </c:pt>
                <c:pt idx="1001">
                  <c:v>-14.83</c:v>
                </c:pt>
                <c:pt idx="1002">
                  <c:v>-15.61</c:v>
                </c:pt>
                <c:pt idx="1003">
                  <c:v>-20.100000000000001</c:v>
                </c:pt>
                <c:pt idx="1004">
                  <c:v>-20.71</c:v>
                </c:pt>
                <c:pt idx="1005">
                  <c:v>-21.31</c:v>
                </c:pt>
                <c:pt idx="1006">
                  <c:v>-20.350000000000001</c:v>
                </c:pt>
                <c:pt idx="1007">
                  <c:v>-19.38</c:v>
                </c:pt>
                <c:pt idx="1008">
                  <c:v>-17.38</c:v>
                </c:pt>
                <c:pt idx="1009">
                  <c:v>-15.37</c:v>
                </c:pt>
                <c:pt idx="1010">
                  <c:v>-14.8</c:v>
                </c:pt>
                <c:pt idx="1011">
                  <c:v>-14.22</c:v>
                </c:pt>
                <c:pt idx="1012">
                  <c:v>-20.100000000000001</c:v>
                </c:pt>
                <c:pt idx="1013">
                  <c:v>-18.809999999999999</c:v>
                </c:pt>
                <c:pt idx="1014">
                  <c:v>-17.510000000000002</c:v>
                </c:pt>
                <c:pt idx="1015">
                  <c:v>-15.08</c:v>
                </c:pt>
                <c:pt idx="1016">
                  <c:v>-15.16</c:v>
                </c:pt>
                <c:pt idx="1017">
                  <c:v>-15.24</c:v>
                </c:pt>
                <c:pt idx="1018">
                  <c:v>-15.07</c:v>
                </c:pt>
                <c:pt idx="1019">
                  <c:v>-15.11</c:v>
                </c:pt>
                <c:pt idx="1020">
                  <c:v>-15.15</c:v>
                </c:pt>
                <c:pt idx="1021">
                  <c:v>-16.34</c:v>
                </c:pt>
                <c:pt idx="1022">
                  <c:v>-15.87</c:v>
                </c:pt>
                <c:pt idx="1023">
                  <c:v>-16.91</c:v>
                </c:pt>
                <c:pt idx="1024">
                  <c:v>-15.15</c:v>
                </c:pt>
                <c:pt idx="1025">
                  <c:v>-13.25</c:v>
                </c:pt>
                <c:pt idx="1026">
                  <c:v>-12.9</c:v>
                </c:pt>
                <c:pt idx="1027">
                  <c:v>-15.43</c:v>
                </c:pt>
                <c:pt idx="1028">
                  <c:v>-17.96</c:v>
                </c:pt>
                <c:pt idx="1029">
                  <c:v>-21.48</c:v>
                </c:pt>
                <c:pt idx="1030">
                  <c:v>-24.3</c:v>
                </c:pt>
                <c:pt idx="1031">
                  <c:v>-23.17</c:v>
                </c:pt>
                <c:pt idx="1032">
                  <c:v>-16.59</c:v>
                </c:pt>
                <c:pt idx="1033">
                  <c:v>-12.93</c:v>
                </c:pt>
                <c:pt idx="1034">
                  <c:v>-9.27</c:v>
                </c:pt>
                <c:pt idx="1035">
                  <c:v>-12.26</c:v>
                </c:pt>
                <c:pt idx="1036">
                  <c:v>-15.24</c:v>
                </c:pt>
                <c:pt idx="1037">
                  <c:v>-15.31</c:v>
                </c:pt>
                <c:pt idx="1038">
                  <c:v>-13.59</c:v>
                </c:pt>
                <c:pt idx="1039">
                  <c:v>-15.47</c:v>
                </c:pt>
                <c:pt idx="1040">
                  <c:v>-15.98</c:v>
                </c:pt>
                <c:pt idx="1041">
                  <c:v>-16.489999999999998</c:v>
                </c:pt>
                <c:pt idx="1042">
                  <c:v>-16.68</c:v>
                </c:pt>
                <c:pt idx="1043">
                  <c:v>-16.87</c:v>
                </c:pt>
                <c:pt idx="1044">
                  <c:v>-18.59</c:v>
                </c:pt>
                <c:pt idx="1045">
                  <c:v>-17.91</c:v>
                </c:pt>
                <c:pt idx="1046">
                  <c:v>-18.11</c:v>
                </c:pt>
                <c:pt idx="1047">
                  <c:v>-18.309999999999999</c:v>
                </c:pt>
                <c:pt idx="1048">
                  <c:v>-20.6</c:v>
                </c:pt>
                <c:pt idx="1049">
                  <c:v>-17.170000000000002</c:v>
                </c:pt>
                <c:pt idx="1050">
                  <c:v>-14.75</c:v>
                </c:pt>
                <c:pt idx="1051">
                  <c:v>-15.4</c:v>
                </c:pt>
                <c:pt idx="1052">
                  <c:v>-16.05</c:v>
                </c:pt>
                <c:pt idx="1053">
                  <c:v>-19.239999999999998</c:v>
                </c:pt>
                <c:pt idx="1054">
                  <c:v>-20.14</c:v>
                </c:pt>
                <c:pt idx="1055">
                  <c:v>-19.239999999999998</c:v>
                </c:pt>
                <c:pt idx="1056">
                  <c:v>-17.43</c:v>
                </c:pt>
                <c:pt idx="1057">
                  <c:v>-15.87</c:v>
                </c:pt>
                <c:pt idx="1058">
                  <c:v>-16.02</c:v>
                </c:pt>
                <c:pt idx="1059">
                  <c:v>-16.79</c:v>
                </c:pt>
                <c:pt idx="1060">
                  <c:v>-18.22</c:v>
                </c:pt>
                <c:pt idx="1061">
                  <c:v>-18.010000000000002</c:v>
                </c:pt>
                <c:pt idx="1062">
                  <c:v>-16.91</c:v>
                </c:pt>
                <c:pt idx="1063">
                  <c:v>-16.760000000000002</c:v>
                </c:pt>
                <c:pt idx="1064">
                  <c:v>-17.399999999999999</c:v>
                </c:pt>
                <c:pt idx="1065">
                  <c:v>-18.420000000000002</c:v>
                </c:pt>
                <c:pt idx="1066">
                  <c:v>-20.69</c:v>
                </c:pt>
                <c:pt idx="1067">
                  <c:v>-19</c:v>
                </c:pt>
                <c:pt idx="1068">
                  <c:v>-15.97</c:v>
                </c:pt>
                <c:pt idx="1069">
                  <c:v>-14.65</c:v>
                </c:pt>
                <c:pt idx="1070">
                  <c:v>-17.600000000000001</c:v>
                </c:pt>
                <c:pt idx="1071">
                  <c:v>-18.82</c:v>
                </c:pt>
                <c:pt idx="1072">
                  <c:v>-18.37</c:v>
                </c:pt>
                <c:pt idx="1073">
                  <c:v>-16.79</c:v>
                </c:pt>
                <c:pt idx="1074">
                  <c:v>-15.06</c:v>
                </c:pt>
                <c:pt idx="1075">
                  <c:v>-12.22</c:v>
                </c:pt>
                <c:pt idx="1076">
                  <c:v>-12.27</c:v>
                </c:pt>
                <c:pt idx="1077">
                  <c:v>-14.44</c:v>
                </c:pt>
                <c:pt idx="1078">
                  <c:v>-16.55</c:v>
                </c:pt>
                <c:pt idx="1079">
                  <c:v>-21.16</c:v>
                </c:pt>
                <c:pt idx="1080">
                  <c:v>-12.65</c:v>
                </c:pt>
                <c:pt idx="1081">
                  <c:v>-10.42</c:v>
                </c:pt>
                <c:pt idx="1082">
                  <c:v>-11.85</c:v>
                </c:pt>
                <c:pt idx="1083">
                  <c:v>-15.79</c:v>
                </c:pt>
                <c:pt idx="1084">
                  <c:v>-17.93</c:v>
                </c:pt>
                <c:pt idx="1085">
                  <c:v>-17.14</c:v>
                </c:pt>
                <c:pt idx="1086">
                  <c:v>-24.36</c:v>
                </c:pt>
                <c:pt idx="1087">
                  <c:v>-26.72</c:v>
                </c:pt>
                <c:pt idx="1088">
                  <c:v>-26.05</c:v>
                </c:pt>
                <c:pt idx="1089">
                  <c:v>-24.29</c:v>
                </c:pt>
                <c:pt idx="1090">
                  <c:v>-23.62</c:v>
                </c:pt>
                <c:pt idx="1091">
                  <c:v>-23.61</c:v>
                </c:pt>
                <c:pt idx="1092">
                  <c:v>-18.96</c:v>
                </c:pt>
                <c:pt idx="1093">
                  <c:v>-14.61</c:v>
                </c:pt>
                <c:pt idx="1094">
                  <c:v>-16.55</c:v>
                </c:pt>
                <c:pt idx="1095">
                  <c:v>-19.68</c:v>
                </c:pt>
                <c:pt idx="1096">
                  <c:v>-19.98</c:v>
                </c:pt>
                <c:pt idx="1097">
                  <c:v>-16.05</c:v>
                </c:pt>
                <c:pt idx="1098">
                  <c:v>-13.72</c:v>
                </c:pt>
                <c:pt idx="1099">
                  <c:v>-15.18</c:v>
                </c:pt>
                <c:pt idx="1100">
                  <c:v>-15.84</c:v>
                </c:pt>
                <c:pt idx="1101">
                  <c:v>-18.059999999999999</c:v>
                </c:pt>
                <c:pt idx="1102">
                  <c:v>-19.350000000000001</c:v>
                </c:pt>
                <c:pt idx="1103">
                  <c:v>-16.47</c:v>
                </c:pt>
                <c:pt idx="1104">
                  <c:v>-12.38</c:v>
                </c:pt>
                <c:pt idx="1105">
                  <c:v>-12.54</c:v>
                </c:pt>
                <c:pt idx="1106">
                  <c:v>-12.4</c:v>
                </c:pt>
                <c:pt idx="1107">
                  <c:v>-13.34</c:v>
                </c:pt>
                <c:pt idx="1108">
                  <c:v>-14.9</c:v>
                </c:pt>
                <c:pt idx="1109">
                  <c:v>-15.74</c:v>
                </c:pt>
                <c:pt idx="1110">
                  <c:v>-18.07</c:v>
                </c:pt>
                <c:pt idx="1111">
                  <c:v>-22.24</c:v>
                </c:pt>
                <c:pt idx="1112">
                  <c:v>-27.11</c:v>
                </c:pt>
                <c:pt idx="1113">
                  <c:v>-27.41</c:v>
                </c:pt>
                <c:pt idx="1114">
                  <c:v>-22.85</c:v>
                </c:pt>
                <c:pt idx="1115">
                  <c:v>-19.75</c:v>
                </c:pt>
                <c:pt idx="1116">
                  <c:v>-16.920000000000002</c:v>
                </c:pt>
                <c:pt idx="1117">
                  <c:v>-14</c:v>
                </c:pt>
                <c:pt idx="1118">
                  <c:v>-13.32</c:v>
                </c:pt>
                <c:pt idx="1119">
                  <c:v>-14.46</c:v>
                </c:pt>
                <c:pt idx="1120">
                  <c:v>-16.579999999999998</c:v>
                </c:pt>
                <c:pt idx="1121">
                  <c:v>-17.18</c:v>
                </c:pt>
                <c:pt idx="1122">
                  <c:v>-17.43</c:v>
                </c:pt>
                <c:pt idx="1123">
                  <c:v>-18.87</c:v>
                </c:pt>
                <c:pt idx="1124">
                  <c:v>-19.149999999999999</c:v>
                </c:pt>
                <c:pt idx="1125">
                  <c:v>-19</c:v>
                </c:pt>
                <c:pt idx="1126">
                  <c:v>-18.3</c:v>
                </c:pt>
                <c:pt idx="1127">
                  <c:v>-15.63</c:v>
                </c:pt>
                <c:pt idx="1128">
                  <c:v>-12.69</c:v>
                </c:pt>
                <c:pt idx="1129">
                  <c:v>-10.34</c:v>
                </c:pt>
                <c:pt idx="1130">
                  <c:v>-13.3</c:v>
                </c:pt>
                <c:pt idx="1131">
                  <c:v>-14.79</c:v>
                </c:pt>
                <c:pt idx="1132">
                  <c:v>-15.98</c:v>
                </c:pt>
                <c:pt idx="1133">
                  <c:v>-17.5</c:v>
                </c:pt>
                <c:pt idx="1134">
                  <c:v>-17.760000000000002</c:v>
                </c:pt>
                <c:pt idx="1135">
                  <c:v>-14.58</c:v>
                </c:pt>
                <c:pt idx="1136">
                  <c:v>-15.9</c:v>
                </c:pt>
                <c:pt idx="1137">
                  <c:v>-19.21</c:v>
                </c:pt>
                <c:pt idx="1138">
                  <c:v>-21.3</c:v>
                </c:pt>
                <c:pt idx="1139">
                  <c:v>-19</c:v>
                </c:pt>
                <c:pt idx="1140">
                  <c:v>-11.72</c:v>
                </c:pt>
                <c:pt idx="1141">
                  <c:v>-10.9</c:v>
                </c:pt>
                <c:pt idx="1142">
                  <c:v>-12.83</c:v>
                </c:pt>
                <c:pt idx="1143">
                  <c:v>-16.21</c:v>
                </c:pt>
                <c:pt idx="1144">
                  <c:v>-18.670000000000002</c:v>
                </c:pt>
                <c:pt idx="1145">
                  <c:v>-21.43</c:v>
                </c:pt>
                <c:pt idx="1146">
                  <c:v>-20.36</c:v>
                </c:pt>
                <c:pt idx="1147">
                  <c:v>-19.170000000000002</c:v>
                </c:pt>
                <c:pt idx="1148">
                  <c:v>-21.39</c:v>
                </c:pt>
                <c:pt idx="1149">
                  <c:v>-23.17</c:v>
                </c:pt>
                <c:pt idx="1150">
                  <c:v>-24.64</c:v>
                </c:pt>
                <c:pt idx="1151">
                  <c:v>-23.33</c:v>
                </c:pt>
                <c:pt idx="1152">
                  <c:v>-14.38</c:v>
                </c:pt>
                <c:pt idx="1153">
                  <c:v>-10.29</c:v>
                </c:pt>
                <c:pt idx="1154">
                  <c:v>-12.55</c:v>
                </c:pt>
                <c:pt idx="1155">
                  <c:v>-14.22</c:v>
                </c:pt>
                <c:pt idx="1156">
                  <c:v>-15.44</c:v>
                </c:pt>
                <c:pt idx="1157">
                  <c:v>-16.54</c:v>
                </c:pt>
                <c:pt idx="1158">
                  <c:v>-17.89</c:v>
                </c:pt>
                <c:pt idx="1159">
                  <c:v>-18.16</c:v>
                </c:pt>
                <c:pt idx="1160">
                  <c:v>-14.74</c:v>
                </c:pt>
                <c:pt idx="1161">
                  <c:v>-16.18</c:v>
                </c:pt>
                <c:pt idx="1162">
                  <c:v>-17.34</c:v>
                </c:pt>
                <c:pt idx="1163">
                  <c:v>-11.52</c:v>
                </c:pt>
                <c:pt idx="1164">
                  <c:v>-10.57</c:v>
                </c:pt>
                <c:pt idx="1165">
                  <c:v>-9.51</c:v>
                </c:pt>
                <c:pt idx="1166">
                  <c:v>-15.71</c:v>
                </c:pt>
                <c:pt idx="1167">
                  <c:v>-18.86</c:v>
                </c:pt>
                <c:pt idx="1168">
                  <c:v>-16.52</c:v>
                </c:pt>
                <c:pt idx="1169">
                  <c:v>-15.25</c:v>
                </c:pt>
                <c:pt idx="1170">
                  <c:v>-14.72</c:v>
                </c:pt>
                <c:pt idx="1171">
                  <c:v>-16.18</c:v>
                </c:pt>
                <c:pt idx="1172">
                  <c:v>-15.97</c:v>
                </c:pt>
                <c:pt idx="1173">
                  <c:v>-19.18</c:v>
                </c:pt>
                <c:pt idx="1174">
                  <c:v>-24.21</c:v>
                </c:pt>
                <c:pt idx="1175">
                  <c:v>-24.37</c:v>
                </c:pt>
                <c:pt idx="1176">
                  <c:v>-16.48</c:v>
                </c:pt>
                <c:pt idx="1177">
                  <c:v>-12.43</c:v>
                </c:pt>
                <c:pt idx="1178">
                  <c:v>-13.81</c:v>
                </c:pt>
                <c:pt idx="1179">
                  <c:v>-18.32</c:v>
                </c:pt>
                <c:pt idx="1180">
                  <c:v>-13.13</c:v>
                </c:pt>
                <c:pt idx="1181">
                  <c:v>-12.01</c:v>
                </c:pt>
                <c:pt idx="1182">
                  <c:v>-10.34</c:v>
                </c:pt>
                <c:pt idx="1183">
                  <c:v>-15.03</c:v>
                </c:pt>
                <c:pt idx="1184">
                  <c:v>-20.059999999999999</c:v>
                </c:pt>
                <c:pt idx="1185">
                  <c:v>-17.100000000000001</c:v>
                </c:pt>
                <c:pt idx="1186">
                  <c:v>-16.04</c:v>
                </c:pt>
                <c:pt idx="1187">
                  <c:v>-14.52</c:v>
                </c:pt>
                <c:pt idx="1188">
                  <c:v>-9.68</c:v>
                </c:pt>
                <c:pt idx="1189">
                  <c:v>-10.02</c:v>
                </c:pt>
                <c:pt idx="1190">
                  <c:v>-12.12</c:v>
                </c:pt>
                <c:pt idx="1191">
                  <c:v>-9.3699999999999992</c:v>
                </c:pt>
                <c:pt idx="1192">
                  <c:v>-12.25</c:v>
                </c:pt>
                <c:pt idx="1193">
                  <c:v>-12.54</c:v>
                </c:pt>
                <c:pt idx="1194">
                  <c:v>-18.239999999999998</c:v>
                </c:pt>
                <c:pt idx="1195">
                  <c:v>-23.1</c:v>
                </c:pt>
                <c:pt idx="1196">
                  <c:v>-22.51</c:v>
                </c:pt>
                <c:pt idx="1197">
                  <c:v>-19.78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602816"/>
        <c:axId val="251604352"/>
      </c:scatterChart>
      <c:scatterChart>
        <c:scatterStyle val="lineMarker"/>
        <c:varyColors val="0"/>
        <c:ser>
          <c:idx val="0"/>
          <c:order val="0"/>
          <c:tx>
            <c:strRef>
              <c:f>huascaran!$B$1</c:f>
              <c:strCache>
                <c:ptCount val="1"/>
                <c:pt idx="0">
                  <c:v>po</c:v>
                </c:pt>
              </c:strCache>
            </c:strRef>
          </c:tx>
          <c:marker>
            <c:symbol val="none"/>
          </c:marker>
          <c:xVal>
            <c:numRef>
              <c:f>huascaran!$A$2:$A$1657</c:f>
              <c:numCache>
                <c:formatCode>General</c:formatCode>
                <c:ptCount val="1656"/>
                <c:pt idx="0">
                  <c:v>1871.0416666666599</c:v>
                </c:pt>
                <c:pt idx="1">
                  <c:v>1871.125</c:v>
                </c:pt>
                <c:pt idx="2">
                  <c:v>1871.2083333333401</c:v>
                </c:pt>
                <c:pt idx="3">
                  <c:v>1871.2916666666799</c:v>
                </c:pt>
                <c:pt idx="4">
                  <c:v>1871.37500000002</c:v>
                </c:pt>
                <c:pt idx="5">
                  <c:v>1871.4583333333601</c:v>
                </c:pt>
                <c:pt idx="6">
                  <c:v>1871.5416666666999</c:v>
                </c:pt>
                <c:pt idx="7">
                  <c:v>1871.62500000004</c:v>
                </c:pt>
                <c:pt idx="8">
                  <c:v>1871.7083333333801</c:v>
                </c:pt>
                <c:pt idx="9">
                  <c:v>1871.7916666667199</c:v>
                </c:pt>
                <c:pt idx="10">
                  <c:v>1871.87500000006</c:v>
                </c:pt>
                <c:pt idx="11">
                  <c:v>1871.9583333334001</c:v>
                </c:pt>
                <c:pt idx="12">
                  <c:v>1872.04166666674</c:v>
                </c:pt>
                <c:pt idx="13">
                  <c:v>1872.12500000008</c:v>
                </c:pt>
                <c:pt idx="14">
                  <c:v>1872.2083333334199</c:v>
                </c:pt>
                <c:pt idx="15">
                  <c:v>1872.29166666676</c:v>
                </c:pt>
                <c:pt idx="16">
                  <c:v>1872.3750000001</c:v>
                </c:pt>
                <c:pt idx="17">
                  <c:v>1872.4583333334399</c:v>
                </c:pt>
                <c:pt idx="18">
                  <c:v>1872.54166666678</c:v>
                </c:pt>
                <c:pt idx="19">
                  <c:v>1872.6250000001201</c:v>
                </c:pt>
                <c:pt idx="20">
                  <c:v>1872.7083333334599</c:v>
                </c:pt>
                <c:pt idx="21">
                  <c:v>1872.7916666668</c:v>
                </c:pt>
                <c:pt idx="22">
                  <c:v>1872.8750000001401</c:v>
                </c:pt>
                <c:pt idx="23">
                  <c:v>1872.9583333334799</c:v>
                </c:pt>
                <c:pt idx="24">
                  <c:v>1873.04166666682</c:v>
                </c:pt>
                <c:pt idx="25">
                  <c:v>1873.1250000001601</c:v>
                </c:pt>
                <c:pt idx="26">
                  <c:v>1873.2083333334999</c:v>
                </c:pt>
                <c:pt idx="27">
                  <c:v>1873.29166666684</c:v>
                </c:pt>
                <c:pt idx="28">
                  <c:v>1873.3750000001801</c:v>
                </c:pt>
                <c:pt idx="29">
                  <c:v>1873.4583333335199</c:v>
                </c:pt>
                <c:pt idx="30">
                  <c:v>1873.54166666686</c:v>
                </c:pt>
                <c:pt idx="31">
                  <c:v>1873.6250000002001</c:v>
                </c:pt>
                <c:pt idx="32">
                  <c:v>1873.7083333335399</c:v>
                </c:pt>
                <c:pt idx="33">
                  <c:v>1873.79166666688</c:v>
                </c:pt>
                <c:pt idx="34">
                  <c:v>1873.8750000002201</c:v>
                </c:pt>
                <c:pt idx="35">
                  <c:v>1873.9583333335599</c:v>
                </c:pt>
                <c:pt idx="36">
                  <c:v>1874.0416666669</c:v>
                </c:pt>
                <c:pt idx="37">
                  <c:v>1874.1250000002401</c:v>
                </c:pt>
                <c:pt idx="38">
                  <c:v>1874.20833333358</c:v>
                </c:pt>
                <c:pt idx="39">
                  <c:v>1874.29166666692</c:v>
                </c:pt>
                <c:pt idx="40">
                  <c:v>1874.3750000002599</c:v>
                </c:pt>
                <c:pt idx="41">
                  <c:v>1874.4583333336</c:v>
                </c:pt>
                <c:pt idx="42">
                  <c:v>1874.54166666694</c:v>
                </c:pt>
                <c:pt idx="43">
                  <c:v>1874.6250000002799</c:v>
                </c:pt>
                <c:pt idx="44">
                  <c:v>1874.70833333362</c:v>
                </c:pt>
                <c:pt idx="45">
                  <c:v>1874.7916666669601</c:v>
                </c:pt>
                <c:pt idx="46">
                  <c:v>1874.8750000002999</c:v>
                </c:pt>
                <c:pt idx="47">
                  <c:v>1874.95833333364</c:v>
                </c:pt>
                <c:pt idx="48">
                  <c:v>1875.0416666669801</c:v>
                </c:pt>
                <c:pt idx="49">
                  <c:v>1875.1250000003199</c:v>
                </c:pt>
                <c:pt idx="50">
                  <c:v>1875.20833333366</c:v>
                </c:pt>
                <c:pt idx="51">
                  <c:v>1875.2916666670001</c:v>
                </c:pt>
                <c:pt idx="52">
                  <c:v>1875.3750000003399</c:v>
                </c:pt>
                <c:pt idx="53">
                  <c:v>1875.45833333368</c:v>
                </c:pt>
                <c:pt idx="54">
                  <c:v>1875.5416666670201</c:v>
                </c:pt>
                <c:pt idx="55">
                  <c:v>1875.6250000003599</c:v>
                </c:pt>
                <c:pt idx="56">
                  <c:v>1875.7083333337</c:v>
                </c:pt>
                <c:pt idx="57">
                  <c:v>1875.7916666670401</c:v>
                </c:pt>
                <c:pt idx="58">
                  <c:v>1875.8750000003799</c:v>
                </c:pt>
                <c:pt idx="59">
                  <c:v>1875.95833333372</c:v>
                </c:pt>
                <c:pt idx="60">
                  <c:v>1876.0416666670601</c:v>
                </c:pt>
                <c:pt idx="61">
                  <c:v>1876.1250000004</c:v>
                </c:pt>
                <c:pt idx="62">
                  <c:v>1876.20833333374</c:v>
                </c:pt>
                <c:pt idx="63">
                  <c:v>1876.2916666670801</c:v>
                </c:pt>
                <c:pt idx="64">
                  <c:v>1876.37500000042</c:v>
                </c:pt>
                <c:pt idx="65">
                  <c:v>1876.45833333377</c:v>
                </c:pt>
                <c:pt idx="66">
                  <c:v>1876.5416666671099</c:v>
                </c:pt>
                <c:pt idx="67">
                  <c:v>1876.62500000045</c:v>
                </c:pt>
                <c:pt idx="68">
                  <c:v>1876.7083333337901</c:v>
                </c:pt>
                <c:pt idx="69">
                  <c:v>1876.7916666671299</c:v>
                </c:pt>
                <c:pt idx="70">
                  <c:v>1876.87500000047</c:v>
                </c:pt>
                <c:pt idx="71">
                  <c:v>1876.9583333338101</c:v>
                </c:pt>
                <c:pt idx="72">
                  <c:v>1877.0416666671499</c:v>
                </c:pt>
                <c:pt idx="73">
                  <c:v>1877.12500000049</c:v>
                </c:pt>
                <c:pt idx="74">
                  <c:v>1877.2083333338301</c:v>
                </c:pt>
                <c:pt idx="75">
                  <c:v>1877.2916666671699</c:v>
                </c:pt>
                <c:pt idx="76">
                  <c:v>1877.37500000051</c:v>
                </c:pt>
                <c:pt idx="77">
                  <c:v>1877.4583333338501</c:v>
                </c:pt>
                <c:pt idx="78">
                  <c:v>1877.5416666671899</c:v>
                </c:pt>
                <c:pt idx="79">
                  <c:v>1877.62500000053</c:v>
                </c:pt>
                <c:pt idx="80">
                  <c:v>1877.7083333338701</c:v>
                </c:pt>
                <c:pt idx="81">
                  <c:v>1877.7916666672099</c:v>
                </c:pt>
                <c:pt idx="82">
                  <c:v>1877.87500000055</c:v>
                </c:pt>
                <c:pt idx="83">
                  <c:v>1877.9583333338901</c:v>
                </c:pt>
                <c:pt idx="84">
                  <c:v>1878.0416666672299</c:v>
                </c:pt>
                <c:pt idx="85">
                  <c:v>1878.12500000057</c:v>
                </c:pt>
                <c:pt idx="86">
                  <c:v>1878.2083333339101</c:v>
                </c:pt>
                <c:pt idx="87">
                  <c:v>1878.29166666725</c:v>
                </c:pt>
                <c:pt idx="88">
                  <c:v>1878.37500000059</c:v>
                </c:pt>
                <c:pt idx="89">
                  <c:v>1878.4583333339301</c:v>
                </c:pt>
                <c:pt idx="90">
                  <c:v>1878.54166666727</c:v>
                </c:pt>
                <c:pt idx="91">
                  <c:v>1878.62500000061</c:v>
                </c:pt>
                <c:pt idx="92">
                  <c:v>1878.7083333339499</c:v>
                </c:pt>
                <c:pt idx="93">
                  <c:v>1878.79166666729</c:v>
                </c:pt>
                <c:pt idx="94">
                  <c:v>1878.8750000006301</c:v>
                </c:pt>
                <c:pt idx="95">
                  <c:v>1878.9583333339699</c:v>
                </c:pt>
                <c:pt idx="96">
                  <c:v>1879.04166666731</c:v>
                </c:pt>
                <c:pt idx="97">
                  <c:v>1879.1250000006501</c:v>
                </c:pt>
                <c:pt idx="98">
                  <c:v>1879.2083333339899</c:v>
                </c:pt>
                <c:pt idx="99">
                  <c:v>1879.29166666733</c:v>
                </c:pt>
                <c:pt idx="100">
                  <c:v>1879.3750000006701</c:v>
                </c:pt>
                <c:pt idx="101">
                  <c:v>1879.4583333340099</c:v>
                </c:pt>
                <c:pt idx="102">
                  <c:v>1879.54166666735</c:v>
                </c:pt>
                <c:pt idx="103">
                  <c:v>1879.6250000006901</c:v>
                </c:pt>
                <c:pt idx="104">
                  <c:v>1879.7083333340299</c:v>
                </c:pt>
                <c:pt idx="105">
                  <c:v>1879.79166666737</c:v>
                </c:pt>
                <c:pt idx="106">
                  <c:v>1879.8750000007101</c:v>
                </c:pt>
                <c:pt idx="107">
                  <c:v>1879.9583333340499</c:v>
                </c:pt>
                <c:pt idx="108">
                  <c:v>1880.04166666739</c:v>
                </c:pt>
                <c:pt idx="109">
                  <c:v>1880.1250000007301</c:v>
                </c:pt>
                <c:pt idx="110">
                  <c:v>1880.2083333340699</c:v>
                </c:pt>
                <c:pt idx="111">
                  <c:v>1880.29166666741</c:v>
                </c:pt>
                <c:pt idx="112">
                  <c:v>1880.3750000007501</c:v>
                </c:pt>
                <c:pt idx="113">
                  <c:v>1880.45833333409</c:v>
                </c:pt>
                <c:pt idx="114">
                  <c:v>1880.54166666743</c:v>
                </c:pt>
                <c:pt idx="115">
                  <c:v>1880.6250000007699</c:v>
                </c:pt>
                <c:pt idx="116">
                  <c:v>1880.70833333411</c:v>
                </c:pt>
                <c:pt idx="117">
                  <c:v>1880.79166666745</c:v>
                </c:pt>
                <c:pt idx="118">
                  <c:v>1880.8750000007899</c:v>
                </c:pt>
                <c:pt idx="119">
                  <c:v>1880.95833333413</c:v>
                </c:pt>
                <c:pt idx="120">
                  <c:v>1881.0416666674701</c:v>
                </c:pt>
                <c:pt idx="121">
                  <c:v>1881.1250000008099</c:v>
                </c:pt>
                <c:pt idx="122">
                  <c:v>1881.20833333415</c:v>
                </c:pt>
                <c:pt idx="123">
                  <c:v>1881.2916666674901</c:v>
                </c:pt>
                <c:pt idx="124">
                  <c:v>1881.3750000008299</c:v>
                </c:pt>
                <c:pt idx="125">
                  <c:v>1881.45833333417</c:v>
                </c:pt>
                <c:pt idx="126">
                  <c:v>1881.5416666675101</c:v>
                </c:pt>
                <c:pt idx="127">
                  <c:v>1881.6250000008499</c:v>
                </c:pt>
                <c:pt idx="128">
                  <c:v>1881.70833333419</c:v>
                </c:pt>
                <c:pt idx="129">
                  <c:v>1881.7916666675301</c:v>
                </c:pt>
                <c:pt idx="130">
                  <c:v>1881.8750000008699</c:v>
                </c:pt>
                <c:pt idx="131">
                  <c:v>1881.95833333421</c:v>
                </c:pt>
                <c:pt idx="132">
                  <c:v>1882.0416666675501</c:v>
                </c:pt>
                <c:pt idx="133">
                  <c:v>1882.1250000008899</c:v>
                </c:pt>
                <c:pt idx="134">
                  <c:v>1882.20833333423</c:v>
                </c:pt>
                <c:pt idx="135">
                  <c:v>1882.2916666675701</c:v>
                </c:pt>
                <c:pt idx="136">
                  <c:v>1882.3750000009099</c:v>
                </c:pt>
                <c:pt idx="137">
                  <c:v>1882.45833333425</c:v>
                </c:pt>
                <c:pt idx="138">
                  <c:v>1882.5416666675901</c:v>
                </c:pt>
                <c:pt idx="139">
                  <c:v>1882.62500000093</c:v>
                </c:pt>
                <c:pt idx="140">
                  <c:v>1882.70833333427</c:v>
                </c:pt>
                <c:pt idx="141">
                  <c:v>1882.7916666676099</c:v>
                </c:pt>
                <c:pt idx="142">
                  <c:v>1882.87500000095</c:v>
                </c:pt>
                <c:pt idx="143">
                  <c:v>1882.95833333429</c:v>
                </c:pt>
                <c:pt idx="144">
                  <c:v>1883.0416666676299</c:v>
                </c:pt>
                <c:pt idx="145">
                  <c:v>1883.12500000097</c:v>
                </c:pt>
                <c:pt idx="146">
                  <c:v>1883.2083333343101</c:v>
                </c:pt>
                <c:pt idx="147">
                  <c:v>1883.2916666676499</c:v>
                </c:pt>
                <c:pt idx="148">
                  <c:v>1883.37500000099</c:v>
                </c:pt>
                <c:pt idx="149">
                  <c:v>1883.4583333343301</c:v>
                </c:pt>
                <c:pt idx="150">
                  <c:v>1883.5416666676699</c:v>
                </c:pt>
                <c:pt idx="151">
                  <c:v>1883.62500000101</c:v>
                </c:pt>
                <c:pt idx="152">
                  <c:v>1883.7083333343501</c:v>
                </c:pt>
                <c:pt idx="153">
                  <c:v>1883.7916666676899</c:v>
                </c:pt>
                <c:pt idx="154">
                  <c:v>1883.87500000103</c:v>
                </c:pt>
                <c:pt idx="155">
                  <c:v>1883.9583333343701</c:v>
                </c:pt>
                <c:pt idx="156">
                  <c:v>1884.0416666677099</c:v>
                </c:pt>
                <c:pt idx="157">
                  <c:v>1884.12500000105</c:v>
                </c:pt>
                <c:pt idx="158">
                  <c:v>1884.2083333343901</c:v>
                </c:pt>
                <c:pt idx="159">
                  <c:v>1884.2916666677299</c:v>
                </c:pt>
                <c:pt idx="160">
                  <c:v>1884.37500000107</c:v>
                </c:pt>
                <c:pt idx="161">
                  <c:v>1884.4583333344101</c:v>
                </c:pt>
                <c:pt idx="162">
                  <c:v>1884.54166666775</c:v>
                </c:pt>
                <c:pt idx="163">
                  <c:v>1884.62500000109</c:v>
                </c:pt>
                <c:pt idx="164">
                  <c:v>1884.7083333344301</c:v>
                </c:pt>
                <c:pt idx="165">
                  <c:v>1884.79166666777</c:v>
                </c:pt>
                <c:pt idx="166">
                  <c:v>1884.87500000111</c:v>
                </c:pt>
                <c:pt idx="167">
                  <c:v>1884.9583333344499</c:v>
                </c:pt>
                <c:pt idx="168">
                  <c:v>1885.04166666779</c:v>
                </c:pt>
                <c:pt idx="169">
                  <c:v>1885.12500000113</c:v>
                </c:pt>
                <c:pt idx="170">
                  <c:v>1885.2083333344699</c:v>
                </c:pt>
                <c:pt idx="171">
                  <c:v>1885.29166666781</c:v>
                </c:pt>
                <c:pt idx="172">
                  <c:v>1885.3750000011501</c:v>
                </c:pt>
                <c:pt idx="173">
                  <c:v>1885.4583333344899</c:v>
                </c:pt>
                <c:pt idx="174">
                  <c:v>1885.54166666783</c:v>
                </c:pt>
                <c:pt idx="175">
                  <c:v>1885.6250000011701</c:v>
                </c:pt>
                <c:pt idx="176">
                  <c:v>1885.7083333345099</c:v>
                </c:pt>
                <c:pt idx="177">
                  <c:v>1885.79166666785</c:v>
                </c:pt>
                <c:pt idx="178">
                  <c:v>1885.8750000011901</c:v>
                </c:pt>
                <c:pt idx="179">
                  <c:v>1885.9583333345299</c:v>
                </c:pt>
                <c:pt idx="180">
                  <c:v>1886.04166666787</c:v>
                </c:pt>
                <c:pt idx="181">
                  <c:v>1886.1250000012101</c:v>
                </c:pt>
                <c:pt idx="182">
                  <c:v>1886.2083333345499</c:v>
                </c:pt>
                <c:pt idx="183">
                  <c:v>1886.29166666789</c:v>
                </c:pt>
                <c:pt idx="184">
                  <c:v>1886.3750000012301</c:v>
                </c:pt>
                <c:pt idx="185">
                  <c:v>1886.4583333345699</c:v>
                </c:pt>
                <c:pt idx="186">
                  <c:v>1886.54166666791</c:v>
                </c:pt>
                <c:pt idx="187">
                  <c:v>1886.6250000012501</c:v>
                </c:pt>
                <c:pt idx="188">
                  <c:v>1886.70833333459</c:v>
                </c:pt>
                <c:pt idx="189">
                  <c:v>1886.79166666793</c:v>
                </c:pt>
                <c:pt idx="190">
                  <c:v>1886.8750000012701</c:v>
                </c:pt>
                <c:pt idx="191">
                  <c:v>1886.95833333461</c:v>
                </c:pt>
                <c:pt idx="192">
                  <c:v>1887.04166666796</c:v>
                </c:pt>
                <c:pt idx="193">
                  <c:v>1887.1250000012999</c:v>
                </c:pt>
                <c:pt idx="194">
                  <c:v>1887.20833333464</c:v>
                </c:pt>
                <c:pt idx="195">
                  <c:v>1887.2916666679801</c:v>
                </c:pt>
                <c:pt idx="196">
                  <c:v>1887.3750000013199</c:v>
                </c:pt>
                <c:pt idx="197">
                  <c:v>1887.45833333466</c:v>
                </c:pt>
                <c:pt idx="198">
                  <c:v>1887.5416666680001</c:v>
                </c:pt>
                <c:pt idx="199">
                  <c:v>1887.6250000013399</c:v>
                </c:pt>
                <c:pt idx="200">
                  <c:v>1887.70833333468</c:v>
                </c:pt>
                <c:pt idx="201">
                  <c:v>1887.7916666680201</c:v>
                </c:pt>
                <c:pt idx="202">
                  <c:v>1887.8750000013599</c:v>
                </c:pt>
                <c:pt idx="203">
                  <c:v>1887.9583333347</c:v>
                </c:pt>
                <c:pt idx="204">
                  <c:v>1888.0416666680401</c:v>
                </c:pt>
                <c:pt idx="205">
                  <c:v>1888.1250000013799</c:v>
                </c:pt>
                <c:pt idx="206">
                  <c:v>1888.20833333472</c:v>
                </c:pt>
                <c:pt idx="207">
                  <c:v>1888.2916666680601</c:v>
                </c:pt>
                <c:pt idx="208">
                  <c:v>1888.3750000013999</c:v>
                </c:pt>
                <c:pt idx="209">
                  <c:v>1888.45833333474</c:v>
                </c:pt>
                <c:pt idx="210">
                  <c:v>1888.5416666680801</c:v>
                </c:pt>
                <c:pt idx="211">
                  <c:v>1888.6250000014199</c:v>
                </c:pt>
                <c:pt idx="212">
                  <c:v>1888.70833333476</c:v>
                </c:pt>
                <c:pt idx="213">
                  <c:v>1888.7916666681001</c:v>
                </c:pt>
                <c:pt idx="214">
                  <c:v>1888.87500000144</c:v>
                </c:pt>
                <c:pt idx="215">
                  <c:v>1888.95833333478</c:v>
                </c:pt>
                <c:pt idx="216">
                  <c:v>1889.0416666681199</c:v>
                </c:pt>
                <c:pt idx="217">
                  <c:v>1889.12500000146</c:v>
                </c:pt>
                <c:pt idx="218">
                  <c:v>1889.2083333348</c:v>
                </c:pt>
                <c:pt idx="219">
                  <c:v>1889.2916666681399</c:v>
                </c:pt>
                <c:pt idx="220">
                  <c:v>1889.37500000148</c:v>
                </c:pt>
                <c:pt idx="221">
                  <c:v>1889.4583333348201</c:v>
                </c:pt>
                <c:pt idx="222">
                  <c:v>1889.5416666681599</c:v>
                </c:pt>
                <c:pt idx="223">
                  <c:v>1889.6250000015</c:v>
                </c:pt>
                <c:pt idx="224">
                  <c:v>1889.7083333348401</c:v>
                </c:pt>
                <c:pt idx="225">
                  <c:v>1889.7916666681799</c:v>
                </c:pt>
                <c:pt idx="226">
                  <c:v>1889.87500000152</c:v>
                </c:pt>
                <c:pt idx="227">
                  <c:v>1889.9583333348601</c:v>
                </c:pt>
                <c:pt idx="228">
                  <c:v>1890.0416666681999</c:v>
                </c:pt>
                <c:pt idx="229">
                  <c:v>1890.12500000154</c:v>
                </c:pt>
                <c:pt idx="230">
                  <c:v>1890.2083333348801</c:v>
                </c:pt>
                <c:pt idx="231">
                  <c:v>1890.2916666682199</c:v>
                </c:pt>
                <c:pt idx="232">
                  <c:v>1890.37500000156</c:v>
                </c:pt>
                <c:pt idx="233">
                  <c:v>1890.4583333349001</c:v>
                </c:pt>
                <c:pt idx="234">
                  <c:v>1890.5416666682399</c:v>
                </c:pt>
                <c:pt idx="235">
                  <c:v>1890.62500000158</c:v>
                </c:pt>
                <c:pt idx="236">
                  <c:v>1890.7083333349201</c:v>
                </c:pt>
                <c:pt idx="237">
                  <c:v>1890.7916666682599</c:v>
                </c:pt>
                <c:pt idx="238">
                  <c:v>1890.8750000016</c:v>
                </c:pt>
                <c:pt idx="239">
                  <c:v>1890.9583333349401</c:v>
                </c:pt>
                <c:pt idx="240">
                  <c:v>1891.04166666828</c:v>
                </c:pt>
                <c:pt idx="241">
                  <c:v>1891.12500000162</c:v>
                </c:pt>
                <c:pt idx="242">
                  <c:v>1891.2083333349599</c:v>
                </c:pt>
                <c:pt idx="243">
                  <c:v>1891.2916666683</c:v>
                </c:pt>
                <c:pt idx="244">
                  <c:v>1891.37500000164</c:v>
                </c:pt>
                <c:pt idx="245">
                  <c:v>1891.4583333349799</c:v>
                </c:pt>
                <c:pt idx="246">
                  <c:v>1891.54166666832</c:v>
                </c:pt>
                <c:pt idx="247">
                  <c:v>1891.6250000016601</c:v>
                </c:pt>
                <c:pt idx="248">
                  <c:v>1891.7083333349999</c:v>
                </c:pt>
                <c:pt idx="249">
                  <c:v>1891.79166666834</c:v>
                </c:pt>
                <c:pt idx="250">
                  <c:v>1891.8750000016801</c:v>
                </c:pt>
                <c:pt idx="251">
                  <c:v>1891.9583333350199</c:v>
                </c:pt>
                <c:pt idx="252">
                  <c:v>1892.04166666836</c:v>
                </c:pt>
                <c:pt idx="253">
                  <c:v>1892.1250000017001</c:v>
                </c:pt>
                <c:pt idx="254">
                  <c:v>1892.2083333350399</c:v>
                </c:pt>
                <c:pt idx="255">
                  <c:v>1892.29166666838</c:v>
                </c:pt>
                <c:pt idx="256">
                  <c:v>1892.3750000017201</c:v>
                </c:pt>
                <c:pt idx="257">
                  <c:v>1892.4583333350599</c:v>
                </c:pt>
                <c:pt idx="258">
                  <c:v>1892.5416666684</c:v>
                </c:pt>
                <c:pt idx="259">
                  <c:v>1892.6250000017401</c:v>
                </c:pt>
                <c:pt idx="260">
                  <c:v>1892.7083333350799</c:v>
                </c:pt>
                <c:pt idx="261">
                  <c:v>1892.79166666842</c:v>
                </c:pt>
                <c:pt idx="262">
                  <c:v>1892.8750000017601</c:v>
                </c:pt>
                <c:pt idx="263">
                  <c:v>1892.9583333351</c:v>
                </c:pt>
                <c:pt idx="264">
                  <c:v>1893.04166666844</c:v>
                </c:pt>
                <c:pt idx="265">
                  <c:v>1893.1250000017801</c:v>
                </c:pt>
                <c:pt idx="266">
                  <c:v>1893.20833333512</c:v>
                </c:pt>
                <c:pt idx="267">
                  <c:v>1893.29166666846</c:v>
                </c:pt>
                <c:pt idx="268">
                  <c:v>1893.3750000017999</c:v>
                </c:pt>
                <c:pt idx="269">
                  <c:v>1893.45833333514</c:v>
                </c:pt>
                <c:pt idx="270">
                  <c:v>1893.54166666848</c:v>
                </c:pt>
                <c:pt idx="271">
                  <c:v>1893.6250000018199</c:v>
                </c:pt>
                <c:pt idx="272">
                  <c:v>1893.70833333516</c:v>
                </c:pt>
                <c:pt idx="273">
                  <c:v>1893.7916666685001</c:v>
                </c:pt>
                <c:pt idx="274">
                  <c:v>1893.8750000018399</c:v>
                </c:pt>
                <c:pt idx="275">
                  <c:v>1893.95833333518</c:v>
                </c:pt>
                <c:pt idx="276">
                  <c:v>1894.0416666685201</c:v>
                </c:pt>
                <c:pt idx="277">
                  <c:v>1894.1250000018599</c:v>
                </c:pt>
                <c:pt idx="278">
                  <c:v>1894.2083333352</c:v>
                </c:pt>
                <c:pt idx="279">
                  <c:v>1894.2916666685401</c:v>
                </c:pt>
                <c:pt idx="280">
                  <c:v>1894.3750000018799</c:v>
                </c:pt>
                <c:pt idx="281">
                  <c:v>1894.45833333522</c:v>
                </c:pt>
                <c:pt idx="282">
                  <c:v>1894.5416666685601</c:v>
                </c:pt>
                <c:pt idx="283">
                  <c:v>1894.6250000018999</c:v>
                </c:pt>
                <c:pt idx="284">
                  <c:v>1894.70833333524</c:v>
                </c:pt>
                <c:pt idx="285">
                  <c:v>1894.7916666685801</c:v>
                </c:pt>
                <c:pt idx="286">
                  <c:v>1894.8750000019199</c:v>
                </c:pt>
                <c:pt idx="287">
                  <c:v>1894.95833333526</c:v>
                </c:pt>
                <c:pt idx="288">
                  <c:v>1895.0416666686001</c:v>
                </c:pt>
                <c:pt idx="289">
                  <c:v>1895.12500000194</c:v>
                </c:pt>
                <c:pt idx="290">
                  <c:v>1895.20833333528</c:v>
                </c:pt>
                <c:pt idx="291">
                  <c:v>1895.2916666686201</c:v>
                </c:pt>
                <c:pt idx="292">
                  <c:v>1895.37500000196</c:v>
                </c:pt>
                <c:pt idx="293">
                  <c:v>1895.4583333353</c:v>
                </c:pt>
                <c:pt idx="294">
                  <c:v>1895.5416666686399</c:v>
                </c:pt>
                <c:pt idx="295">
                  <c:v>1895.62500000198</c:v>
                </c:pt>
                <c:pt idx="296">
                  <c:v>1895.70833333532</c:v>
                </c:pt>
                <c:pt idx="297">
                  <c:v>1895.7916666686599</c:v>
                </c:pt>
                <c:pt idx="298">
                  <c:v>1895.875000002</c:v>
                </c:pt>
                <c:pt idx="299">
                  <c:v>1895.9583333353401</c:v>
                </c:pt>
                <c:pt idx="300">
                  <c:v>1896.0416666686799</c:v>
                </c:pt>
                <c:pt idx="301">
                  <c:v>1896.12500000202</c:v>
                </c:pt>
                <c:pt idx="302">
                  <c:v>1896.2083333353601</c:v>
                </c:pt>
                <c:pt idx="303">
                  <c:v>1896.2916666686999</c:v>
                </c:pt>
                <c:pt idx="304">
                  <c:v>1896.37500000204</c:v>
                </c:pt>
                <c:pt idx="305">
                  <c:v>1896.4583333353801</c:v>
                </c:pt>
                <c:pt idx="306">
                  <c:v>1896.5416666687199</c:v>
                </c:pt>
                <c:pt idx="307">
                  <c:v>1896.62500000206</c:v>
                </c:pt>
                <c:pt idx="308">
                  <c:v>1896.7083333354001</c:v>
                </c:pt>
                <c:pt idx="309">
                  <c:v>1896.7916666687399</c:v>
                </c:pt>
                <c:pt idx="310">
                  <c:v>1896.87500000208</c:v>
                </c:pt>
                <c:pt idx="311">
                  <c:v>1896.9583333354201</c:v>
                </c:pt>
                <c:pt idx="312">
                  <c:v>1897.0416666687599</c:v>
                </c:pt>
                <c:pt idx="313">
                  <c:v>1897.1250000021</c:v>
                </c:pt>
                <c:pt idx="314">
                  <c:v>1897.2083333354401</c:v>
                </c:pt>
                <c:pt idx="315">
                  <c:v>1897.29166666878</c:v>
                </c:pt>
                <c:pt idx="316">
                  <c:v>1897.37500000212</c:v>
                </c:pt>
                <c:pt idx="317">
                  <c:v>1897.4583333354601</c:v>
                </c:pt>
                <c:pt idx="318">
                  <c:v>1897.5416666688</c:v>
                </c:pt>
                <c:pt idx="319">
                  <c:v>1897.62500000215</c:v>
                </c:pt>
                <c:pt idx="320">
                  <c:v>1897.7083333354899</c:v>
                </c:pt>
                <c:pt idx="321">
                  <c:v>1897.79166666883</c:v>
                </c:pt>
                <c:pt idx="322">
                  <c:v>1897.8750000021701</c:v>
                </c:pt>
                <c:pt idx="323">
                  <c:v>1897.9583333355099</c:v>
                </c:pt>
                <c:pt idx="324">
                  <c:v>1898.04166666885</c:v>
                </c:pt>
                <c:pt idx="325">
                  <c:v>1898.1250000021901</c:v>
                </c:pt>
                <c:pt idx="326">
                  <c:v>1898.2083333355299</c:v>
                </c:pt>
                <c:pt idx="327">
                  <c:v>1898.29166666887</c:v>
                </c:pt>
                <c:pt idx="328">
                  <c:v>1898.3750000022101</c:v>
                </c:pt>
                <c:pt idx="329">
                  <c:v>1898.4583333355499</c:v>
                </c:pt>
                <c:pt idx="330">
                  <c:v>1898.54166666889</c:v>
                </c:pt>
                <c:pt idx="331">
                  <c:v>1898.6250000022301</c:v>
                </c:pt>
                <c:pt idx="332">
                  <c:v>1898.7083333355699</c:v>
                </c:pt>
                <c:pt idx="333">
                  <c:v>1898.79166666891</c:v>
                </c:pt>
                <c:pt idx="334">
                  <c:v>1898.8750000022501</c:v>
                </c:pt>
                <c:pt idx="335">
                  <c:v>1898.9583333355899</c:v>
                </c:pt>
                <c:pt idx="336">
                  <c:v>1899.04166666893</c:v>
                </c:pt>
                <c:pt idx="337">
                  <c:v>1899.1250000022701</c:v>
                </c:pt>
                <c:pt idx="338">
                  <c:v>1899.20833333561</c:v>
                </c:pt>
                <c:pt idx="339">
                  <c:v>1899.29166666895</c:v>
                </c:pt>
                <c:pt idx="340">
                  <c:v>1899.3750000022901</c:v>
                </c:pt>
                <c:pt idx="341">
                  <c:v>1899.45833333563</c:v>
                </c:pt>
                <c:pt idx="342">
                  <c:v>1899.54166666897</c:v>
                </c:pt>
                <c:pt idx="343">
                  <c:v>1899.6250000023099</c:v>
                </c:pt>
                <c:pt idx="344">
                  <c:v>1899.70833333565</c:v>
                </c:pt>
                <c:pt idx="345">
                  <c:v>1899.79166666899</c:v>
                </c:pt>
                <c:pt idx="346">
                  <c:v>1899.8750000023299</c:v>
                </c:pt>
                <c:pt idx="347">
                  <c:v>1899.95833333567</c:v>
                </c:pt>
                <c:pt idx="348">
                  <c:v>1900.0416666690101</c:v>
                </c:pt>
                <c:pt idx="349">
                  <c:v>1900.1250000023499</c:v>
                </c:pt>
                <c:pt idx="350">
                  <c:v>1900.20833333569</c:v>
                </c:pt>
                <c:pt idx="351">
                  <c:v>1900.2916666690301</c:v>
                </c:pt>
                <c:pt idx="352">
                  <c:v>1900.3750000023699</c:v>
                </c:pt>
                <c:pt idx="353">
                  <c:v>1900.45833333571</c:v>
                </c:pt>
                <c:pt idx="354">
                  <c:v>1900.5416666690501</c:v>
                </c:pt>
                <c:pt idx="355">
                  <c:v>1900.6250000023899</c:v>
                </c:pt>
                <c:pt idx="356">
                  <c:v>1900.70833333573</c:v>
                </c:pt>
                <c:pt idx="357">
                  <c:v>1900.7916666690701</c:v>
                </c:pt>
                <c:pt idx="358">
                  <c:v>1900.8750000024099</c:v>
                </c:pt>
                <c:pt idx="359">
                  <c:v>1900.95833333575</c:v>
                </c:pt>
                <c:pt idx="360">
                  <c:v>1901.0416666690901</c:v>
                </c:pt>
                <c:pt idx="361">
                  <c:v>1901.1250000024299</c:v>
                </c:pt>
                <c:pt idx="362">
                  <c:v>1901.20833333577</c:v>
                </c:pt>
                <c:pt idx="363">
                  <c:v>1901.2916666691101</c:v>
                </c:pt>
                <c:pt idx="364">
                  <c:v>1901.37500000245</c:v>
                </c:pt>
                <c:pt idx="365">
                  <c:v>1901.45833333579</c:v>
                </c:pt>
                <c:pt idx="366">
                  <c:v>1901.5416666691301</c:v>
                </c:pt>
                <c:pt idx="367">
                  <c:v>1901.62500000247</c:v>
                </c:pt>
                <c:pt idx="368">
                  <c:v>1901.70833333581</c:v>
                </c:pt>
                <c:pt idx="369">
                  <c:v>1901.7916666691499</c:v>
                </c:pt>
                <c:pt idx="370">
                  <c:v>1901.87500000249</c:v>
                </c:pt>
                <c:pt idx="371">
                  <c:v>1901.95833333583</c:v>
                </c:pt>
                <c:pt idx="372">
                  <c:v>1902.0416666691699</c:v>
                </c:pt>
                <c:pt idx="373">
                  <c:v>1902.12500000251</c:v>
                </c:pt>
                <c:pt idx="374">
                  <c:v>1902.2083333358501</c:v>
                </c:pt>
                <c:pt idx="375">
                  <c:v>1902.2916666691899</c:v>
                </c:pt>
                <c:pt idx="376">
                  <c:v>1902.37500000253</c:v>
                </c:pt>
                <c:pt idx="377">
                  <c:v>1902.4583333358701</c:v>
                </c:pt>
                <c:pt idx="378">
                  <c:v>1902.5416666692099</c:v>
                </c:pt>
                <c:pt idx="379">
                  <c:v>1902.62500000255</c:v>
                </c:pt>
                <c:pt idx="380">
                  <c:v>1902.7083333358901</c:v>
                </c:pt>
                <c:pt idx="381">
                  <c:v>1902.7916666692299</c:v>
                </c:pt>
                <c:pt idx="382">
                  <c:v>1902.87500000257</c:v>
                </c:pt>
                <c:pt idx="383">
                  <c:v>1902.9583333359101</c:v>
                </c:pt>
                <c:pt idx="384">
                  <c:v>1903.0416666692499</c:v>
                </c:pt>
                <c:pt idx="385">
                  <c:v>1903.12500000259</c:v>
                </c:pt>
                <c:pt idx="386">
                  <c:v>1903.2083333359301</c:v>
                </c:pt>
                <c:pt idx="387">
                  <c:v>1903.2916666692699</c:v>
                </c:pt>
                <c:pt idx="388">
                  <c:v>1903.37500000261</c:v>
                </c:pt>
                <c:pt idx="389">
                  <c:v>1903.4583333359501</c:v>
                </c:pt>
                <c:pt idx="390">
                  <c:v>1903.54166666929</c:v>
                </c:pt>
                <c:pt idx="391">
                  <c:v>1903.62500000263</c:v>
                </c:pt>
                <c:pt idx="392">
                  <c:v>1903.7083333359701</c:v>
                </c:pt>
                <c:pt idx="393">
                  <c:v>1903.79166666931</c:v>
                </c:pt>
                <c:pt idx="394">
                  <c:v>1903.87500000265</c:v>
                </c:pt>
                <c:pt idx="395">
                  <c:v>1903.9583333359899</c:v>
                </c:pt>
                <c:pt idx="396">
                  <c:v>1904.04166666933</c:v>
                </c:pt>
                <c:pt idx="397">
                  <c:v>1904.12500000267</c:v>
                </c:pt>
                <c:pt idx="398">
                  <c:v>1904.2083333360099</c:v>
                </c:pt>
                <c:pt idx="399">
                  <c:v>1904.29166666935</c:v>
                </c:pt>
                <c:pt idx="400">
                  <c:v>1904.3750000026901</c:v>
                </c:pt>
                <c:pt idx="401">
                  <c:v>1904.4583333360299</c:v>
                </c:pt>
                <c:pt idx="402">
                  <c:v>1904.54166666937</c:v>
                </c:pt>
                <c:pt idx="403">
                  <c:v>1904.6250000027101</c:v>
                </c:pt>
                <c:pt idx="404">
                  <c:v>1904.7083333360499</c:v>
                </c:pt>
                <c:pt idx="405">
                  <c:v>1904.79166666939</c:v>
                </c:pt>
                <c:pt idx="406">
                  <c:v>1904.8750000027301</c:v>
                </c:pt>
                <c:pt idx="407">
                  <c:v>1904.9583333360699</c:v>
                </c:pt>
                <c:pt idx="408">
                  <c:v>1905.04166666941</c:v>
                </c:pt>
                <c:pt idx="409">
                  <c:v>1905.1250000027501</c:v>
                </c:pt>
                <c:pt idx="410">
                  <c:v>1905.2083333360899</c:v>
                </c:pt>
                <c:pt idx="411">
                  <c:v>1905.29166666943</c:v>
                </c:pt>
                <c:pt idx="412">
                  <c:v>1905.3750000027701</c:v>
                </c:pt>
                <c:pt idx="413">
                  <c:v>1905.4583333361099</c:v>
                </c:pt>
                <c:pt idx="414">
                  <c:v>1905.54166666945</c:v>
                </c:pt>
                <c:pt idx="415">
                  <c:v>1905.6250000027901</c:v>
                </c:pt>
                <c:pt idx="416">
                  <c:v>1905.70833333613</c:v>
                </c:pt>
                <c:pt idx="417">
                  <c:v>1905.79166666947</c:v>
                </c:pt>
                <c:pt idx="418">
                  <c:v>1905.8750000028101</c:v>
                </c:pt>
                <c:pt idx="419">
                  <c:v>1905.95833333615</c:v>
                </c:pt>
                <c:pt idx="420">
                  <c:v>1906.04166666949</c:v>
                </c:pt>
                <c:pt idx="421">
                  <c:v>1906.1250000028299</c:v>
                </c:pt>
                <c:pt idx="422">
                  <c:v>1906.20833333617</c:v>
                </c:pt>
                <c:pt idx="423">
                  <c:v>1906.2916666695101</c:v>
                </c:pt>
                <c:pt idx="424">
                  <c:v>1906.3750000028499</c:v>
                </c:pt>
                <c:pt idx="425">
                  <c:v>1906.45833333619</c:v>
                </c:pt>
                <c:pt idx="426">
                  <c:v>1906.5416666695301</c:v>
                </c:pt>
                <c:pt idx="427">
                  <c:v>1906.6250000028699</c:v>
                </c:pt>
                <c:pt idx="428">
                  <c:v>1906.70833333621</c:v>
                </c:pt>
                <c:pt idx="429">
                  <c:v>1906.7916666695501</c:v>
                </c:pt>
                <c:pt idx="430">
                  <c:v>1906.8750000028899</c:v>
                </c:pt>
                <c:pt idx="431">
                  <c:v>1906.95833333623</c:v>
                </c:pt>
                <c:pt idx="432">
                  <c:v>1907.0416666695701</c:v>
                </c:pt>
                <c:pt idx="433">
                  <c:v>1907.1250000029099</c:v>
                </c:pt>
                <c:pt idx="434">
                  <c:v>1907.20833333625</c:v>
                </c:pt>
                <c:pt idx="435">
                  <c:v>1907.2916666695901</c:v>
                </c:pt>
                <c:pt idx="436">
                  <c:v>1907.3750000029299</c:v>
                </c:pt>
                <c:pt idx="437">
                  <c:v>1907.45833333627</c:v>
                </c:pt>
                <c:pt idx="438">
                  <c:v>1907.5416666696101</c:v>
                </c:pt>
                <c:pt idx="439">
                  <c:v>1907.6250000029499</c:v>
                </c:pt>
                <c:pt idx="440">
                  <c:v>1907.70833333629</c:v>
                </c:pt>
                <c:pt idx="441">
                  <c:v>1907.7916666696301</c:v>
                </c:pt>
                <c:pt idx="442">
                  <c:v>1907.87500000297</c:v>
                </c:pt>
                <c:pt idx="443">
                  <c:v>1907.95833333631</c:v>
                </c:pt>
                <c:pt idx="444">
                  <c:v>1908.0416666696501</c:v>
                </c:pt>
                <c:pt idx="445">
                  <c:v>1908.12500000299</c:v>
                </c:pt>
                <c:pt idx="446">
                  <c:v>1908.20833333634</c:v>
                </c:pt>
                <c:pt idx="447">
                  <c:v>1908.2916666696799</c:v>
                </c:pt>
                <c:pt idx="448">
                  <c:v>1908.37500000302</c:v>
                </c:pt>
                <c:pt idx="449">
                  <c:v>1908.4583333363601</c:v>
                </c:pt>
                <c:pt idx="450">
                  <c:v>1908.5416666696999</c:v>
                </c:pt>
                <c:pt idx="451">
                  <c:v>1908.62500000304</c:v>
                </c:pt>
                <c:pt idx="452">
                  <c:v>1908.7083333363801</c:v>
                </c:pt>
                <c:pt idx="453">
                  <c:v>1908.7916666697199</c:v>
                </c:pt>
                <c:pt idx="454">
                  <c:v>1908.87500000306</c:v>
                </c:pt>
                <c:pt idx="455">
                  <c:v>1908.9583333364001</c:v>
                </c:pt>
                <c:pt idx="456">
                  <c:v>1909.0416666697399</c:v>
                </c:pt>
                <c:pt idx="457">
                  <c:v>1909.12500000308</c:v>
                </c:pt>
                <c:pt idx="458">
                  <c:v>1909.2083333364201</c:v>
                </c:pt>
                <c:pt idx="459">
                  <c:v>1909.2916666697599</c:v>
                </c:pt>
                <c:pt idx="460">
                  <c:v>1909.3750000031</c:v>
                </c:pt>
                <c:pt idx="461">
                  <c:v>1909.4583333364401</c:v>
                </c:pt>
                <c:pt idx="462">
                  <c:v>1909.5416666697799</c:v>
                </c:pt>
                <c:pt idx="463">
                  <c:v>1909.62500000312</c:v>
                </c:pt>
                <c:pt idx="464">
                  <c:v>1909.7083333364601</c:v>
                </c:pt>
                <c:pt idx="465">
                  <c:v>1909.7916666698</c:v>
                </c:pt>
                <c:pt idx="466">
                  <c:v>1909.87500000314</c:v>
                </c:pt>
                <c:pt idx="467">
                  <c:v>1909.9583333364801</c:v>
                </c:pt>
                <c:pt idx="468">
                  <c:v>1910.04166666982</c:v>
                </c:pt>
                <c:pt idx="469">
                  <c:v>1910.12500000316</c:v>
                </c:pt>
                <c:pt idx="470">
                  <c:v>1910.2083333364999</c:v>
                </c:pt>
                <c:pt idx="471">
                  <c:v>1910.29166666984</c:v>
                </c:pt>
                <c:pt idx="472">
                  <c:v>1910.37500000318</c:v>
                </c:pt>
                <c:pt idx="473">
                  <c:v>1910.4583333365199</c:v>
                </c:pt>
                <c:pt idx="474">
                  <c:v>1910.54166666986</c:v>
                </c:pt>
                <c:pt idx="475">
                  <c:v>1910.6250000032001</c:v>
                </c:pt>
                <c:pt idx="476">
                  <c:v>1910.7083333365399</c:v>
                </c:pt>
                <c:pt idx="477">
                  <c:v>1910.79166666988</c:v>
                </c:pt>
                <c:pt idx="478">
                  <c:v>1910.8750000032201</c:v>
                </c:pt>
                <c:pt idx="479">
                  <c:v>1910.9583333365599</c:v>
                </c:pt>
                <c:pt idx="480">
                  <c:v>1911.0416666699</c:v>
                </c:pt>
                <c:pt idx="481">
                  <c:v>1911.1250000032401</c:v>
                </c:pt>
                <c:pt idx="482">
                  <c:v>1911.2083333365799</c:v>
                </c:pt>
                <c:pt idx="483">
                  <c:v>1911.29166666992</c:v>
                </c:pt>
                <c:pt idx="484">
                  <c:v>1911.3750000032601</c:v>
                </c:pt>
                <c:pt idx="485">
                  <c:v>1911.4583333365999</c:v>
                </c:pt>
                <c:pt idx="486">
                  <c:v>1911.54166666994</c:v>
                </c:pt>
                <c:pt idx="487">
                  <c:v>1911.6250000032801</c:v>
                </c:pt>
                <c:pt idx="488">
                  <c:v>1911.7083333366199</c:v>
                </c:pt>
                <c:pt idx="489">
                  <c:v>1911.79166666996</c:v>
                </c:pt>
                <c:pt idx="490">
                  <c:v>1911.8750000033001</c:v>
                </c:pt>
                <c:pt idx="491">
                  <c:v>1911.95833333664</c:v>
                </c:pt>
                <c:pt idx="492">
                  <c:v>1912.04166666998</c:v>
                </c:pt>
                <c:pt idx="493">
                  <c:v>1912.1250000033201</c:v>
                </c:pt>
                <c:pt idx="494">
                  <c:v>1912.20833333666</c:v>
                </c:pt>
                <c:pt idx="495">
                  <c:v>1912.29166667</c:v>
                </c:pt>
                <c:pt idx="496">
                  <c:v>1912.3750000033399</c:v>
                </c:pt>
                <c:pt idx="497">
                  <c:v>1912.45833333668</c:v>
                </c:pt>
                <c:pt idx="498">
                  <c:v>1912.54166667002</c:v>
                </c:pt>
                <c:pt idx="499">
                  <c:v>1912.6250000033599</c:v>
                </c:pt>
                <c:pt idx="500">
                  <c:v>1912.7083333367</c:v>
                </c:pt>
                <c:pt idx="501">
                  <c:v>1912.7916666700401</c:v>
                </c:pt>
                <c:pt idx="502">
                  <c:v>1912.8750000033799</c:v>
                </c:pt>
                <c:pt idx="503">
                  <c:v>1912.95833333672</c:v>
                </c:pt>
                <c:pt idx="504">
                  <c:v>1913.0416666700601</c:v>
                </c:pt>
                <c:pt idx="505">
                  <c:v>1913.1250000033999</c:v>
                </c:pt>
                <c:pt idx="506">
                  <c:v>1913.20833333674</c:v>
                </c:pt>
                <c:pt idx="507">
                  <c:v>1913.2916666700801</c:v>
                </c:pt>
                <c:pt idx="508">
                  <c:v>1913.3750000034199</c:v>
                </c:pt>
                <c:pt idx="509">
                  <c:v>1913.45833333676</c:v>
                </c:pt>
                <c:pt idx="510">
                  <c:v>1913.5416666701001</c:v>
                </c:pt>
                <c:pt idx="511">
                  <c:v>1913.6250000034399</c:v>
                </c:pt>
                <c:pt idx="512">
                  <c:v>1913.70833333678</c:v>
                </c:pt>
                <c:pt idx="513">
                  <c:v>1913.7916666701201</c:v>
                </c:pt>
                <c:pt idx="514">
                  <c:v>1913.8750000034599</c:v>
                </c:pt>
                <c:pt idx="515">
                  <c:v>1913.9583333368</c:v>
                </c:pt>
                <c:pt idx="516">
                  <c:v>1914.0416666701401</c:v>
                </c:pt>
                <c:pt idx="517">
                  <c:v>1914.12500000348</c:v>
                </c:pt>
                <c:pt idx="518">
                  <c:v>1914.20833333682</c:v>
                </c:pt>
                <c:pt idx="519">
                  <c:v>1914.2916666701601</c:v>
                </c:pt>
                <c:pt idx="520">
                  <c:v>1914.3750000035</c:v>
                </c:pt>
                <c:pt idx="521">
                  <c:v>1914.45833333684</c:v>
                </c:pt>
                <c:pt idx="522">
                  <c:v>1914.5416666701799</c:v>
                </c:pt>
                <c:pt idx="523">
                  <c:v>1914.62500000352</c:v>
                </c:pt>
                <c:pt idx="524">
                  <c:v>1914.7083333368601</c:v>
                </c:pt>
                <c:pt idx="525">
                  <c:v>1914.7916666701999</c:v>
                </c:pt>
                <c:pt idx="526">
                  <c:v>1914.87500000354</c:v>
                </c:pt>
                <c:pt idx="527">
                  <c:v>1914.9583333368801</c:v>
                </c:pt>
                <c:pt idx="528">
                  <c:v>1915.0416666702199</c:v>
                </c:pt>
                <c:pt idx="529">
                  <c:v>1915.12500000356</c:v>
                </c:pt>
                <c:pt idx="530">
                  <c:v>1915.2083333369001</c:v>
                </c:pt>
                <c:pt idx="531">
                  <c:v>1915.2916666702399</c:v>
                </c:pt>
                <c:pt idx="532">
                  <c:v>1915.37500000358</c:v>
                </c:pt>
                <c:pt idx="533">
                  <c:v>1915.4583333369201</c:v>
                </c:pt>
                <c:pt idx="534">
                  <c:v>1915.5416666702599</c:v>
                </c:pt>
                <c:pt idx="535">
                  <c:v>1915.6250000036</c:v>
                </c:pt>
                <c:pt idx="536">
                  <c:v>1915.7083333369401</c:v>
                </c:pt>
                <c:pt idx="537">
                  <c:v>1915.7916666702799</c:v>
                </c:pt>
                <c:pt idx="538">
                  <c:v>1915.87500000362</c:v>
                </c:pt>
                <c:pt idx="539">
                  <c:v>1915.9583333369601</c:v>
                </c:pt>
                <c:pt idx="540">
                  <c:v>1916.0416666702999</c:v>
                </c:pt>
                <c:pt idx="541">
                  <c:v>1916.12500000364</c:v>
                </c:pt>
                <c:pt idx="542">
                  <c:v>1916.2083333369801</c:v>
                </c:pt>
                <c:pt idx="543">
                  <c:v>1916.29166667032</c:v>
                </c:pt>
                <c:pt idx="544">
                  <c:v>1916.37500000366</c:v>
                </c:pt>
                <c:pt idx="545">
                  <c:v>1916.4583333370001</c:v>
                </c:pt>
                <c:pt idx="546">
                  <c:v>1916.54166667034</c:v>
                </c:pt>
                <c:pt idx="547">
                  <c:v>1916.62500000368</c:v>
                </c:pt>
                <c:pt idx="548">
                  <c:v>1916.7083333370199</c:v>
                </c:pt>
                <c:pt idx="549">
                  <c:v>1916.79166667036</c:v>
                </c:pt>
                <c:pt idx="550">
                  <c:v>1916.8750000037001</c:v>
                </c:pt>
                <c:pt idx="551">
                  <c:v>1916.9583333370399</c:v>
                </c:pt>
                <c:pt idx="552">
                  <c:v>1917.04166667038</c:v>
                </c:pt>
                <c:pt idx="553">
                  <c:v>1917.1250000037201</c:v>
                </c:pt>
                <c:pt idx="554">
                  <c:v>1917.2083333370599</c:v>
                </c:pt>
                <c:pt idx="555">
                  <c:v>1917.2916666704</c:v>
                </c:pt>
                <c:pt idx="556">
                  <c:v>1917.3750000037401</c:v>
                </c:pt>
                <c:pt idx="557">
                  <c:v>1917.4583333370799</c:v>
                </c:pt>
                <c:pt idx="558">
                  <c:v>1917.54166667042</c:v>
                </c:pt>
                <c:pt idx="559">
                  <c:v>1917.6250000037601</c:v>
                </c:pt>
                <c:pt idx="560">
                  <c:v>1917.7083333370999</c:v>
                </c:pt>
                <c:pt idx="561">
                  <c:v>1917.79166667044</c:v>
                </c:pt>
                <c:pt idx="562">
                  <c:v>1917.8750000037801</c:v>
                </c:pt>
                <c:pt idx="563">
                  <c:v>1917.9583333371199</c:v>
                </c:pt>
                <c:pt idx="564">
                  <c:v>1918.04166667046</c:v>
                </c:pt>
                <c:pt idx="565">
                  <c:v>1918.1250000038001</c:v>
                </c:pt>
                <c:pt idx="566">
                  <c:v>1918.2083333371399</c:v>
                </c:pt>
                <c:pt idx="567">
                  <c:v>1918.29166667048</c:v>
                </c:pt>
                <c:pt idx="568">
                  <c:v>1918.3750000038201</c:v>
                </c:pt>
                <c:pt idx="569">
                  <c:v>1918.45833333716</c:v>
                </c:pt>
                <c:pt idx="570">
                  <c:v>1918.5416666705</c:v>
                </c:pt>
                <c:pt idx="571">
                  <c:v>1918.6250000038399</c:v>
                </c:pt>
                <c:pt idx="572">
                  <c:v>1918.70833333718</c:v>
                </c:pt>
                <c:pt idx="573">
                  <c:v>1918.79166667053</c:v>
                </c:pt>
                <c:pt idx="574">
                  <c:v>1918.8750000038699</c:v>
                </c:pt>
                <c:pt idx="575">
                  <c:v>1918.95833333721</c:v>
                </c:pt>
                <c:pt idx="576">
                  <c:v>1919.0416666705501</c:v>
                </c:pt>
                <c:pt idx="577">
                  <c:v>1919.1250000038899</c:v>
                </c:pt>
                <c:pt idx="578">
                  <c:v>1919.20833333723</c:v>
                </c:pt>
                <c:pt idx="579">
                  <c:v>1919.2916666705701</c:v>
                </c:pt>
                <c:pt idx="580">
                  <c:v>1919.3750000039099</c:v>
                </c:pt>
                <c:pt idx="581">
                  <c:v>1919.45833333725</c:v>
                </c:pt>
                <c:pt idx="582">
                  <c:v>1919.5416666705901</c:v>
                </c:pt>
                <c:pt idx="583">
                  <c:v>1919.6250000039299</c:v>
                </c:pt>
                <c:pt idx="584">
                  <c:v>1919.70833333727</c:v>
                </c:pt>
                <c:pt idx="585">
                  <c:v>1919.7916666706101</c:v>
                </c:pt>
                <c:pt idx="586">
                  <c:v>1919.8750000039499</c:v>
                </c:pt>
                <c:pt idx="587">
                  <c:v>1919.95833333729</c:v>
                </c:pt>
                <c:pt idx="588">
                  <c:v>1920.0416666706301</c:v>
                </c:pt>
                <c:pt idx="589">
                  <c:v>1920.1250000039699</c:v>
                </c:pt>
                <c:pt idx="590">
                  <c:v>1920.20833333731</c:v>
                </c:pt>
                <c:pt idx="591">
                  <c:v>1920.2916666706501</c:v>
                </c:pt>
                <c:pt idx="592">
                  <c:v>1920.37500000399</c:v>
                </c:pt>
                <c:pt idx="593">
                  <c:v>1920.45833333733</c:v>
                </c:pt>
                <c:pt idx="594">
                  <c:v>1920.5416666706701</c:v>
                </c:pt>
                <c:pt idx="595">
                  <c:v>1920.62500000401</c:v>
                </c:pt>
                <c:pt idx="596">
                  <c:v>1920.70833333735</c:v>
                </c:pt>
                <c:pt idx="597">
                  <c:v>1920.7916666706899</c:v>
                </c:pt>
                <c:pt idx="598">
                  <c:v>1920.87500000403</c:v>
                </c:pt>
                <c:pt idx="599">
                  <c:v>1920.95833333737</c:v>
                </c:pt>
                <c:pt idx="600">
                  <c:v>1921.0416666707099</c:v>
                </c:pt>
                <c:pt idx="601">
                  <c:v>1921.12500000405</c:v>
                </c:pt>
                <c:pt idx="602">
                  <c:v>1921.2083333373901</c:v>
                </c:pt>
                <c:pt idx="603">
                  <c:v>1921.2916666707299</c:v>
                </c:pt>
                <c:pt idx="604">
                  <c:v>1921.37500000407</c:v>
                </c:pt>
                <c:pt idx="605">
                  <c:v>1921.4583333374101</c:v>
                </c:pt>
                <c:pt idx="606">
                  <c:v>1921.5416666707499</c:v>
                </c:pt>
                <c:pt idx="607">
                  <c:v>1921.62500000409</c:v>
                </c:pt>
                <c:pt idx="608">
                  <c:v>1921.7083333374301</c:v>
                </c:pt>
                <c:pt idx="609">
                  <c:v>1921.7916666707699</c:v>
                </c:pt>
                <c:pt idx="610">
                  <c:v>1921.87500000411</c:v>
                </c:pt>
                <c:pt idx="611">
                  <c:v>1921.9583333374501</c:v>
                </c:pt>
                <c:pt idx="612">
                  <c:v>1922.0416666707899</c:v>
                </c:pt>
                <c:pt idx="613">
                  <c:v>1922.12500000413</c:v>
                </c:pt>
                <c:pt idx="614">
                  <c:v>1922.2083333374701</c:v>
                </c:pt>
                <c:pt idx="615">
                  <c:v>1922.2916666708099</c:v>
                </c:pt>
                <c:pt idx="616">
                  <c:v>1922.37500000415</c:v>
                </c:pt>
                <c:pt idx="617">
                  <c:v>1922.4583333374901</c:v>
                </c:pt>
                <c:pt idx="618">
                  <c:v>1922.54166667083</c:v>
                </c:pt>
                <c:pt idx="619">
                  <c:v>1922.62500000417</c:v>
                </c:pt>
                <c:pt idx="620">
                  <c:v>1922.7083333375101</c:v>
                </c:pt>
                <c:pt idx="621">
                  <c:v>1922.79166667085</c:v>
                </c:pt>
                <c:pt idx="622">
                  <c:v>1922.87500000419</c:v>
                </c:pt>
                <c:pt idx="623">
                  <c:v>1922.9583333375299</c:v>
                </c:pt>
                <c:pt idx="624">
                  <c:v>1923.04166667087</c:v>
                </c:pt>
                <c:pt idx="625">
                  <c:v>1923.1250000042101</c:v>
                </c:pt>
                <c:pt idx="626">
                  <c:v>1923.2083333375499</c:v>
                </c:pt>
                <c:pt idx="627">
                  <c:v>1923.29166667089</c:v>
                </c:pt>
                <c:pt idx="628">
                  <c:v>1923.3750000042301</c:v>
                </c:pt>
                <c:pt idx="629">
                  <c:v>1923.4583333375699</c:v>
                </c:pt>
                <c:pt idx="630">
                  <c:v>1923.54166667091</c:v>
                </c:pt>
                <c:pt idx="631">
                  <c:v>1923.6250000042501</c:v>
                </c:pt>
                <c:pt idx="632">
                  <c:v>1923.7083333375899</c:v>
                </c:pt>
                <c:pt idx="633">
                  <c:v>1923.79166667093</c:v>
                </c:pt>
                <c:pt idx="634">
                  <c:v>1923.8750000042701</c:v>
                </c:pt>
                <c:pt idx="635">
                  <c:v>1923.9583333376099</c:v>
                </c:pt>
                <c:pt idx="636">
                  <c:v>1924.04166667095</c:v>
                </c:pt>
                <c:pt idx="637">
                  <c:v>1924.1250000042901</c:v>
                </c:pt>
                <c:pt idx="638">
                  <c:v>1924.2083333376299</c:v>
                </c:pt>
                <c:pt idx="639">
                  <c:v>1924.29166667097</c:v>
                </c:pt>
                <c:pt idx="640">
                  <c:v>1924.3750000043101</c:v>
                </c:pt>
                <c:pt idx="641">
                  <c:v>1924.4583333376499</c:v>
                </c:pt>
                <c:pt idx="642">
                  <c:v>1924.54166667099</c:v>
                </c:pt>
                <c:pt idx="643">
                  <c:v>1924.6250000043301</c:v>
                </c:pt>
                <c:pt idx="644">
                  <c:v>1924.70833333767</c:v>
                </c:pt>
                <c:pt idx="645">
                  <c:v>1924.79166667101</c:v>
                </c:pt>
                <c:pt idx="646">
                  <c:v>1924.8750000043501</c:v>
                </c:pt>
                <c:pt idx="647">
                  <c:v>1924.95833333769</c:v>
                </c:pt>
                <c:pt idx="648">
                  <c:v>1925.04166667103</c:v>
                </c:pt>
                <c:pt idx="649">
                  <c:v>1925.1250000043699</c:v>
                </c:pt>
                <c:pt idx="650">
                  <c:v>1925.20833333771</c:v>
                </c:pt>
                <c:pt idx="651">
                  <c:v>1925.2916666710501</c:v>
                </c:pt>
                <c:pt idx="652">
                  <c:v>1925.3750000043899</c:v>
                </c:pt>
                <c:pt idx="653">
                  <c:v>1925.45833333773</c:v>
                </c:pt>
                <c:pt idx="654">
                  <c:v>1925.5416666710701</c:v>
                </c:pt>
                <c:pt idx="655">
                  <c:v>1925.6250000044099</c:v>
                </c:pt>
                <c:pt idx="656">
                  <c:v>1925.70833333775</c:v>
                </c:pt>
                <c:pt idx="657">
                  <c:v>1925.7916666710901</c:v>
                </c:pt>
                <c:pt idx="658">
                  <c:v>1925.8750000044299</c:v>
                </c:pt>
                <c:pt idx="659">
                  <c:v>1925.95833333777</c:v>
                </c:pt>
                <c:pt idx="660">
                  <c:v>1926.0416666711101</c:v>
                </c:pt>
                <c:pt idx="661">
                  <c:v>1926.1250000044499</c:v>
                </c:pt>
                <c:pt idx="662">
                  <c:v>1926.20833333779</c:v>
                </c:pt>
                <c:pt idx="663">
                  <c:v>1926.2916666711301</c:v>
                </c:pt>
                <c:pt idx="664">
                  <c:v>1926.3750000044699</c:v>
                </c:pt>
                <c:pt idx="665">
                  <c:v>1926.45833333781</c:v>
                </c:pt>
                <c:pt idx="666">
                  <c:v>1926.5416666711501</c:v>
                </c:pt>
                <c:pt idx="667">
                  <c:v>1926.6250000044899</c:v>
                </c:pt>
                <c:pt idx="668">
                  <c:v>1926.70833333783</c:v>
                </c:pt>
                <c:pt idx="669">
                  <c:v>1926.7916666711701</c:v>
                </c:pt>
                <c:pt idx="670">
                  <c:v>1926.87500000451</c:v>
                </c:pt>
                <c:pt idx="671">
                  <c:v>1926.95833333785</c:v>
                </c:pt>
                <c:pt idx="672">
                  <c:v>1927.0416666711899</c:v>
                </c:pt>
                <c:pt idx="673">
                  <c:v>1927.12500000453</c:v>
                </c:pt>
                <c:pt idx="674">
                  <c:v>1927.20833333787</c:v>
                </c:pt>
                <c:pt idx="675">
                  <c:v>1927.2916666712099</c:v>
                </c:pt>
                <c:pt idx="676">
                  <c:v>1927.37500000455</c:v>
                </c:pt>
                <c:pt idx="677">
                  <c:v>1927.4583333378901</c:v>
                </c:pt>
                <c:pt idx="678">
                  <c:v>1927.5416666712299</c:v>
                </c:pt>
                <c:pt idx="679">
                  <c:v>1927.62500000457</c:v>
                </c:pt>
                <c:pt idx="680">
                  <c:v>1927.7083333379101</c:v>
                </c:pt>
                <c:pt idx="681">
                  <c:v>1927.7916666712499</c:v>
                </c:pt>
                <c:pt idx="682">
                  <c:v>1927.87500000459</c:v>
                </c:pt>
                <c:pt idx="683">
                  <c:v>1927.9583333379301</c:v>
                </c:pt>
                <c:pt idx="684">
                  <c:v>1928.0416666712699</c:v>
                </c:pt>
                <c:pt idx="685">
                  <c:v>1928.12500000461</c:v>
                </c:pt>
                <c:pt idx="686">
                  <c:v>1928.2083333379501</c:v>
                </c:pt>
                <c:pt idx="687">
                  <c:v>1928.2916666712899</c:v>
                </c:pt>
                <c:pt idx="688">
                  <c:v>1928.37500000463</c:v>
                </c:pt>
                <c:pt idx="689">
                  <c:v>1928.4583333379701</c:v>
                </c:pt>
                <c:pt idx="690">
                  <c:v>1928.5416666713099</c:v>
                </c:pt>
                <c:pt idx="691">
                  <c:v>1928.62500000465</c:v>
                </c:pt>
                <c:pt idx="692">
                  <c:v>1928.7083333379901</c:v>
                </c:pt>
                <c:pt idx="693">
                  <c:v>1928.7916666713299</c:v>
                </c:pt>
                <c:pt idx="694">
                  <c:v>1928.87500000467</c:v>
                </c:pt>
                <c:pt idx="695">
                  <c:v>1928.9583333380101</c:v>
                </c:pt>
                <c:pt idx="696">
                  <c:v>1929.04166667135</c:v>
                </c:pt>
                <c:pt idx="697">
                  <c:v>1929.12500000469</c:v>
                </c:pt>
                <c:pt idx="698">
                  <c:v>1929.2083333380299</c:v>
                </c:pt>
                <c:pt idx="699">
                  <c:v>1929.29166667137</c:v>
                </c:pt>
                <c:pt idx="700">
                  <c:v>1929.3750000047201</c:v>
                </c:pt>
                <c:pt idx="701">
                  <c:v>1929.4583333380599</c:v>
                </c:pt>
                <c:pt idx="702">
                  <c:v>1929.5416666714</c:v>
                </c:pt>
                <c:pt idx="703">
                  <c:v>1929.6250000047401</c:v>
                </c:pt>
                <c:pt idx="704">
                  <c:v>1929.7083333380799</c:v>
                </c:pt>
                <c:pt idx="705">
                  <c:v>1929.79166667142</c:v>
                </c:pt>
                <c:pt idx="706">
                  <c:v>1929.8750000047601</c:v>
                </c:pt>
                <c:pt idx="707">
                  <c:v>1929.9583333380999</c:v>
                </c:pt>
                <c:pt idx="708">
                  <c:v>1930.04166667144</c:v>
                </c:pt>
                <c:pt idx="709">
                  <c:v>1930.1250000047801</c:v>
                </c:pt>
                <c:pt idx="710">
                  <c:v>1930.2083333381199</c:v>
                </c:pt>
                <c:pt idx="711">
                  <c:v>1930.29166667146</c:v>
                </c:pt>
                <c:pt idx="712">
                  <c:v>1930.3750000048001</c:v>
                </c:pt>
                <c:pt idx="713">
                  <c:v>1930.4583333381399</c:v>
                </c:pt>
                <c:pt idx="714">
                  <c:v>1930.54166667148</c:v>
                </c:pt>
                <c:pt idx="715">
                  <c:v>1930.6250000048201</c:v>
                </c:pt>
                <c:pt idx="716">
                  <c:v>1930.7083333381599</c:v>
                </c:pt>
                <c:pt idx="717">
                  <c:v>1930.7916666715</c:v>
                </c:pt>
                <c:pt idx="718">
                  <c:v>1930.8750000048401</c:v>
                </c:pt>
                <c:pt idx="719">
                  <c:v>1930.95833333818</c:v>
                </c:pt>
                <c:pt idx="720">
                  <c:v>1931.04166667152</c:v>
                </c:pt>
                <c:pt idx="721">
                  <c:v>1931.1250000048601</c:v>
                </c:pt>
                <c:pt idx="722">
                  <c:v>1931.2083333382</c:v>
                </c:pt>
                <c:pt idx="723">
                  <c:v>1931.29166667154</c:v>
                </c:pt>
                <c:pt idx="724">
                  <c:v>1931.3750000048799</c:v>
                </c:pt>
                <c:pt idx="725">
                  <c:v>1931.45833333822</c:v>
                </c:pt>
                <c:pt idx="726">
                  <c:v>1931.5416666715601</c:v>
                </c:pt>
                <c:pt idx="727">
                  <c:v>1931.6250000048999</c:v>
                </c:pt>
                <c:pt idx="728">
                  <c:v>1931.70833333824</c:v>
                </c:pt>
                <c:pt idx="729">
                  <c:v>1931.7916666715801</c:v>
                </c:pt>
                <c:pt idx="730">
                  <c:v>1931.8750000049199</c:v>
                </c:pt>
                <c:pt idx="731">
                  <c:v>1931.95833333826</c:v>
                </c:pt>
                <c:pt idx="732">
                  <c:v>1932.0416666716001</c:v>
                </c:pt>
                <c:pt idx="733">
                  <c:v>1932.1250000049399</c:v>
                </c:pt>
                <c:pt idx="734">
                  <c:v>1932.20833333828</c:v>
                </c:pt>
                <c:pt idx="735">
                  <c:v>1932.2916666716201</c:v>
                </c:pt>
                <c:pt idx="736">
                  <c:v>1932.3750000049599</c:v>
                </c:pt>
                <c:pt idx="737">
                  <c:v>1932.4583333383</c:v>
                </c:pt>
                <c:pt idx="738">
                  <c:v>1932.5416666716401</c:v>
                </c:pt>
                <c:pt idx="739">
                  <c:v>1932.6250000049799</c:v>
                </c:pt>
                <c:pt idx="740">
                  <c:v>1932.70833333832</c:v>
                </c:pt>
                <c:pt idx="741">
                  <c:v>1932.7916666716601</c:v>
                </c:pt>
                <c:pt idx="742">
                  <c:v>1932.8750000049999</c:v>
                </c:pt>
                <c:pt idx="743">
                  <c:v>1932.95833333834</c:v>
                </c:pt>
                <c:pt idx="744">
                  <c:v>1933.0416666716801</c:v>
                </c:pt>
                <c:pt idx="745">
                  <c:v>1933.12500000502</c:v>
                </c:pt>
                <c:pt idx="746">
                  <c:v>1933.20833333836</c:v>
                </c:pt>
                <c:pt idx="747">
                  <c:v>1933.2916666717001</c:v>
                </c:pt>
                <c:pt idx="748">
                  <c:v>1933.37500000504</c:v>
                </c:pt>
                <c:pt idx="749">
                  <c:v>1933.45833333838</c:v>
                </c:pt>
                <c:pt idx="750">
                  <c:v>1933.5416666717199</c:v>
                </c:pt>
                <c:pt idx="751">
                  <c:v>1933.62500000506</c:v>
                </c:pt>
                <c:pt idx="752">
                  <c:v>1933.7083333384001</c:v>
                </c:pt>
                <c:pt idx="753">
                  <c:v>1933.7916666717399</c:v>
                </c:pt>
                <c:pt idx="754">
                  <c:v>1933.87500000508</c:v>
                </c:pt>
                <c:pt idx="755">
                  <c:v>1933.9583333384201</c:v>
                </c:pt>
                <c:pt idx="756">
                  <c:v>1934.0416666717599</c:v>
                </c:pt>
                <c:pt idx="757">
                  <c:v>1934.1250000051</c:v>
                </c:pt>
                <c:pt idx="758">
                  <c:v>1934.2083333384401</c:v>
                </c:pt>
                <c:pt idx="759">
                  <c:v>1934.2916666717799</c:v>
                </c:pt>
                <c:pt idx="760">
                  <c:v>1934.37500000512</c:v>
                </c:pt>
                <c:pt idx="761">
                  <c:v>1934.4583333384601</c:v>
                </c:pt>
                <c:pt idx="762">
                  <c:v>1934.5416666717999</c:v>
                </c:pt>
                <c:pt idx="763">
                  <c:v>1934.62500000514</c:v>
                </c:pt>
                <c:pt idx="764">
                  <c:v>1934.7083333384801</c:v>
                </c:pt>
                <c:pt idx="765">
                  <c:v>1934.7916666718199</c:v>
                </c:pt>
                <c:pt idx="766">
                  <c:v>1934.87500000516</c:v>
                </c:pt>
                <c:pt idx="767">
                  <c:v>1934.9583333385001</c:v>
                </c:pt>
                <c:pt idx="768">
                  <c:v>1935.0416666718399</c:v>
                </c:pt>
                <c:pt idx="769">
                  <c:v>1935.12500000518</c:v>
                </c:pt>
                <c:pt idx="770">
                  <c:v>1935.2083333385201</c:v>
                </c:pt>
                <c:pt idx="771">
                  <c:v>1935.29166667186</c:v>
                </c:pt>
                <c:pt idx="772">
                  <c:v>1935.3750000052</c:v>
                </c:pt>
                <c:pt idx="773">
                  <c:v>1935.4583333385399</c:v>
                </c:pt>
                <c:pt idx="774">
                  <c:v>1935.54166667188</c:v>
                </c:pt>
                <c:pt idx="775">
                  <c:v>1935.62500000522</c:v>
                </c:pt>
                <c:pt idx="776">
                  <c:v>1935.7083333385599</c:v>
                </c:pt>
                <c:pt idx="777">
                  <c:v>1935.7916666719</c:v>
                </c:pt>
                <c:pt idx="778">
                  <c:v>1935.8750000052401</c:v>
                </c:pt>
                <c:pt idx="779">
                  <c:v>1935.9583333385799</c:v>
                </c:pt>
                <c:pt idx="780">
                  <c:v>1936.04166667192</c:v>
                </c:pt>
                <c:pt idx="781">
                  <c:v>1936.1250000052601</c:v>
                </c:pt>
                <c:pt idx="782">
                  <c:v>1936.2083333385999</c:v>
                </c:pt>
                <c:pt idx="783">
                  <c:v>1936.29166667194</c:v>
                </c:pt>
                <c:pt idx="784">
                  <c:v>1936.3750000052801</c:v>
                </c:pt>
                <c:pt idx="785">
                  <c:v>1936.4583333386199</c:v>
                </c:pt>
                <c:pt idx="786">
                  <c:v>1936.54166667196</c:v>
                </c:pt>
                <c:pt idx="787">
                  <c:v>1936.6250000053001</c:v>
                </c:pt>
                <c:pt idx="788">
                  <c:v>1936.7083333386399</c:v>
                </c:pt>
                <c:pt idx="789">
                  <c:v>1936.79166667198</c:v>
                </c:pt>
                <c:pt idx="790">
                  <c:v>1936.8750000053201</c:v>
                </c:pt>
                <c:pt idx="791">
                  <c:v>1936.9583333386599</c:v>
                </c:pt>
                <c:pt idx="792">
                  <c:v>1937.041666672</c:v>
                </c:pt>
                <c:pt idx="793">
                  <c:v>1937.1250000053401</c:v>
                </c:pt>
                <c:pt idx="794">
                  <c:v>1937.2083333386799</c:v>
                </c:pt>
                <c:pt idx="795">
                  <c:v>1937.29166667202</c:v>
                </c:pt>
                <c:pt idx="796">
                  <c:v>1937.3750000053601</c:v>
                </c:pt>
                <c:pt idx="797">
                  <c:v>1937.4583333387</c:v>
                </c:pt>
                <c:pt idx="798">
                  <c:v>1937.54166667204</c:v>
                </c:pt>
                <c:pt idx="799">
                  <c:v>1937.6250000053799</c:v>
                </c:pt>
                <c:pt idx="800">
                  <c:v>1937.70833333872</c:v>
                </c:pt>
                <c:pt idx="801">
                  <c:v>1937.79166667206</c:v>
                </c:pt>
                <c:pt idx="802">
                  <c:v>1937.8750000053999</c:v>
                </c:pt>
                <c:pt idx="803">
                  <c:v>1937.95833333874</c:v>
                </c:pt>
                <c:pt idx="804">
                  <c:v>1938.0416666720801</c:v>
                </c:pt>
                <c:pt idx="805">
                  <c:v>1938.1250000054199</c:v>
                </c:pt>
                <c:pt idx="806">
                  <c:v>1938.20833333876</c:v>
                </c:pt>
                <c:pt idx="807">
                  <c:v>1938.2916666721001</c:v>
                </c:pt>
                <c:pt idx="808">
                  <c:v>1938.3750000054399</c:v>
                </c:pt>
                <c:pt idx="809">
                  <c:v>1938.45833333878</c:v>
                </c:pt>
                <c:pt idx="810">
                  <c:v>1938.5416666721201</c:v>
                </c:pt>
                <c:pt idx="811">
                  <c:v>1938.6250000054599</c:v>
                </c:pt>
                <c:pt idx="812">
                  <c:v>1938.7083333388</c:v>
                </c:pt>
                <c:pt idx="813">
                  <c:v>1938.7916666721401</c:v>
                </c:pt>
                <c:pt idx="814">
                  <c:v>1938.8750000054799</c:v>
                </c:pt>
                <c:pt idx="815">
                  <c:v>1938.95833333882</c:v>
                </c:pt>
                <c:pt idx="816">
                  <c:v>1939.0416666721601</c:v>
                </c:pt>
                <c:pt idx="817">
                  <c:v>1939.1250000054999</c:v>
                </c:pt>
                <c:pt idx="818">
                  <c:v>1939.20833333884</c:v>
                </c:pt>
                <c:pt idx="819">
                  <c:v>1939.2916666721801</c:v>
                </c:pt>
                <c:pt idx="820">
                  <c:v>1939.37500000552</c:v>
                </c:pt>
                <c:pt idx="821">
                  <c:v>1939.45833333886</c:v>
                </c:pt>
                <c:pt idx="822">
                  <c:v>1939.5416666722001</c:v>
                </c:pt>
                <c:pt idx="823">
                  <c:v>1939.62500000554</c:v>
                </c:pt>
                <c:pt idx="824">
                  <c:v>1939.70833333888</c:v>
                </c:pt>
                <c:pt idx="825">
                  <c:v>1939.7916666722199</c:v>
                </c:pt>
                <c:pt idx="826">
                  <c:v>1939.87500000556</c:v>
                </c:pt>
                <c:pt idx="827">
                  <c:v>1939.9583333389101</c:v>
                </c:pt>
                <c:pt idx="828">
                  <c:v>1940.0416666722499</c:v>
                </c:pt>
                <c:pt idx="829">
                  <c:v>1940.12500000559</c:v>
                </c:pt>
                <c:pt idx="830">
                  <c:v>1940.2083333389301</c:v>
                </c:pt>
                <c:pt idx="831">
                  <c:v>1940.2916666722699</c:v>
                </c:pt>
                <c:pt idx="832">
                  <c:v>1940.37500000561</c:v>
                </c:pt>
                <c:pt idx="833">
                  <c:v>1940.4583333389501</c:v>
                </c:pt>
                <c:pt idx="834">
                  <c:v>1940.5416666722899</c:v>
                </c:pt>
                <c:pt idx="835">
                  <c:v>1940.62500000563</c:v>
                </c:pt>
                <c:pt idx="836">
                  <c:v>1940.7083333389701</c:v>
                </c:pt>
                <c:pt idx="837">
                  <c:v>1940.7916666723099</c:v>
                </c:pt>
                <c:pt idx="838">
                  <c:v>1940.87500000565</c:v>
                </c:pt>
                <c:pt idx="839">
                  <c:v>1940.9583333389901</c:v>
                </c:pt>
                <c:pt idx="840">
                  <c:v>1941.0416666723299</c:v>
                </c:pt>
                <c:pt idx="841">
                  <c:v>1941.12500000567</c:v>
                </c:pt>
                <c:pt idx="842">
                  <c:v>1941.2083333390101</c:v>
                </c:pt>
                <c:pt idx="843">
                  <c:v>1941.2916666723499</c:v>
                </c:pt>
                <c:pt idx="844">
                  <c:v>1941.37500000569</c:v>
                </c:pt>
                <c:pt idx="845">
                  <c:v>1941.4583333390301</c:v>
                </c:pt>
                <c:pt idx="846">
                  <c:v>1941.54166667237</c:v>
                </c:pt>
                <c:pt idx="847">
                  <c:v>1941.62500000571</c:v>
                </c:pt>
                <c:pt idx="848">
                  <c:v>1941.7083333390499</c:v>
                </c:pt>
                <c:pt idx="849">
                  <c:v>1941.79166667239</c:v>
                </c:pt>
                <c:pt idx="850">
                  <c:v>1941.87500000573</c:v>
                </c:pt>
                <c:pt idx="851">
                  <c:v>1941.9583333390699</c:v>
                </c:pt>
                <c:pt idx="852">
                  <c:v>1942.04166667241</c:v>
                </c:pt>
                <c:pt idx="853">
                  <c:v>1942.1250000057501</c:v>
                </c:pt>
                <c:pt idx="854">
                  <c:v>1942.2083333390899</c:v>
                </c:pt>
                <c:pt idx="855">
                  <c:v>1942.29166667243</c:v>
                </c:pt>
                <c:pt idx="856">
                  <c:v>1942.3750000057701</c:v>
                </c:pt>
                <c:pt idx="857">
                  <c:v>1942.4583333391099</c:v>
                </c:pt>
                <c:pt idx="858">
                  <c:v>1942.54166667245</c:v>
                </c:pt>
                <c:pt idx="859">
                  <c:v>1942.6250000057901</c:v>
                </c:pt>
                <c:pt idx="860">
                  <c:v>1942.7083333391299</c:v>
                </c:pt>
                <c:pt idx="861">
                  <c:v>1942.79166667247</c:v>
                </c:pt>
                <c:pt idx="862">
                  <c:v>1942.8750000058101</c:v>
                </c:pt>
                <c:pt idx="863">
                  <c:v>1942.9583333391499</c:v>
                </c:pt>
                <c:pt idx="864">
                  <c:v>1943.04166667249</c:v>
                </c:pt>
                <c:pt idx="865">
                  <c:v>1943.1250000058301</c:v>
                </c:pt>
                <c:pt idx="866">
                  <c:v>1943.2083333391699</c:v>
                </c:pt>
                <c:pt idx="867">
                  <c:v>1943.29166667251</c:v>
                </c:pt>
                <c:pt idx="868">
                  <c:v>1943.3750000058501</c:v>
                </c:pt>
                <c:pt idx="869">
                  <c:v>1943.4583333391899</c:v>
                </c:pt>
                <c:pt idx="870">
                  <c:v>1943.54166667253</c:v>
                </c:pt>
                <c:pt idx="871">
                  <c:v>1943.6250000058701</c:v>
                </c:pt>
                <c:pt idx="872">
                  <c:v>1943.70833333921</c:v>
                </c:pt>
                <c:pt idx="873">
                  <c:v>1943.79166667255</c:v>
                </c:pt>
                <c:pt idx="874">
                  <c:v>1943.8750000058899</c:v>
                </c:pt>
                <c:pt idx="875">
                  <c:v>1943.95833333923</c:v>
                </c:pt>
                <c:pt idx="876">
                  <c:v>1944.04166667257</c:v>
                </c:pt>
                <c:pt idx="877">
                  <c:v>1944.1250000059099</c:v>
                </c:pt>
                <c:pt idx="878">
                  <c:v>1944.20833333925</c:v>
                </c:pt>
                <c:pt idx="879">
                  <c:v>1944.2916666725901</c:v>
                </c:pt>
                <c:pt idx="880">
                  <c:v>1944.3750000059299</c:v>
                </c:pt>
                <c:pt idx="881">
                  <c:v>1944.45833333927</c:v>
                </c:pt>
                <c:pt idx="882">
                  <c:v>1944.5416666726101</c:v>
                </c:pt>
                <c:pt idx="883">
                  <c:v>1944.6250000059499</c:v>
                </c:pt>
                <c:pt idx="884">
                  <c:v>1944.70833333929</c:v>
                </c:pt>
                <c:pt idx="885">
                  <c:v>1944.7916666726301</c:v>
                </c:pt>
                <c:pt idx="886">
                  <c:v>1944.8750000059699</c:v>
                </c:pt>
                <c:pt idx="887">
                  <c:v>1944.95833333931</c:v>
                </c:pt>
                <c:pt idx="888">
                  <c:v>1945.0416666726501</c:v>
                </c:pt>
                <c:pt idx="889">
                  <c:v>1945.1250000059899</c:v>
                </c:pt>
                <c:pt idx="890">
                  <c:v>1945.20833333933</c:v>
                </c:pt>
                <c:pt idx="891">
                  <c:v>1945.2916666726701</c:v>
                </c:pt>
                <c:pt idx="892">
                  <c:v>1945.3750000060099</c:v>
                </c:pt>
                <c:pt idx="893">
                  <c:v>1945.45833333935</c:v>
                </c:pt>
                <c:pt idx="894">
                  <c:v>1945.5416666726901</c:v>
                </c:pt>
                <c:pt idx="895">
                  <c:v>1945.6250000060299</c:v>
                </c:pt>
                <c:pt idx="896">
                  <c:v>1945.70833333937</c:v>
                </c:pt>
                <c:pt idx="897">
                  <c:v>1945.7916666727101</c:v>
                </c:pt>
                <c:pt idx="898">
                  <c:v>1945.87500000605</c:v>
                </c:pt>
                <c:pt idx="899">
                  <c:v>1945.95833333939</c:v>
                </c:pt>
                <c:pt idx="900">
                  <c:v>1946.0416666727299</c:v>
                </c:pt>
                <c:pt idx="901">
                  <c:v>1946.12500000607</c:v>
                </c:pt>
                <c:pt idx="902">
                  <c:v>1946.20833333941</c:v>
                </c:pt>
                <c:pt idx="903">
                  <c:v>1946.2916666727499</c:v>
                </c:pt>
                <c:pt idx="904">
                  <c:v>1946.37500000609</c:v>
                </c:pt>
                <c:pt idx="905">
                  <c:v>1946.4583333394301</c:v>
                </c:pt>
                <c:pt idx="906">
                  <c:v>1946.5416666727699</c:v>
                </c:pt>
                <c:pt idx="907">
                  <c:v>1946.62500000611</c:v>
                </c:pt>
                <c:pt idx="908">
                  <c:v>1946.7083333394501</c:v>
                </c:pt>
                <c:pt idx="909">
                  <c:v>1946.7916666727899</c:v>
                </c:pt>
                <c:pt idx="910">
                  <c:v>1946.87500000613</c:v>
                </c:pt>
                <c:pt idx="911">
                  <c:v>1946.9583333394701</c:v>
                </c:pt>
                <c:pt idx="912">
                  <c:v>1947.0416666728099</c:v>
                </c:pt>
                <c:pt idx="913">
                  <c:v>1947.12500000615</c:v>
                </c:pt>
                <c:pt idx="914">
                  <c:v>1947.2083333394901</c:v>
                </c:pt>
                <c:pt idx="915">
                  <c:v>1947.2916666728299</c:v>
                </c:pt>
                <c:pt idx="916">
                  <c:v>1947.37500000617</c:v>
                </c:pt>
                <c:pt idx="917">
                  <c:v>1947.4583333395101</c:v>
                </c:pt>
                <c:pt idx="918">
                  <c:v>1947.5416666728499</c:v>
                </c:pt>
                <c:pt idx="919">
                  <c:v>1947.62500000619</c:v>
                </c:pt>
                <c:pt idx="920">
                  <c:v>1947.7083333395301</c:v>
                </c:pt>
                <c:pt idx="921">
                  <c:v>1947.79166667287</c:v>
                </c:pt>
                <c:pt idx="922">
                  <c:v>1947.87500000621</c:v>
                </c:pt>
                <c:pt idx="923">
                  <c:v>1947.9583333395501</c:v>
                </c:pt>
                <c:pt idx="924">
                  <c:v>1948.04166667289</c:v>
                </c:pt>
                <c:pt idx="925">
                  <c:v>1948.12500000623</c:v>
                </c:pt>
                <c:pt idx="926">
                  <c:v>1948.2083333395699</c:v>
                </c:pt>
                <c:pt idx="927">
                  <c:v>1948.29166667291</c:v>
                </c:pt>
                <c:pt idx="928">
                  <c:v>1948.37500000625</c:v>
                </c:pt>
                <c:pt idx="929">
                  <c:v>1948.4583333395899</c:v>
                </c:pt>
                <c:pt idx="930">
                  <c:v>1948.54166667293</c:v>
                </c:pt>
                <c:pt idx="931">
                  <c:v>1948.6250000062701</c:v>
                </c:pt>
                <c:pt idx="932">
                  <c:v>1948.7083333396099</c:v>
                </c:pt>
                <c:pt idx="933">
                  <c:v>1948.79166667295</c:v>
                </c:pt>
                <c:pt idx="934">
                  <c:v>1948.8750000062901</c:v>
                </c:pt>
                <c:pt idx="935">
                  <c:v>1948.9583333396299</c:v>
                </c:pt>
                <c:pt idx="936">
                  <c:v>1949.04166667297</c:v>
                </c:pt>
                <c:pt idx="937">
                  <c:v>1949.1250000063101</c:v>
                </c:pt>
                <c:pt idx="938">
                  <c:v>1949.2083333396499</c:v>
                </c:pt>
                <c:pt idx="939">
                  <c:v>1949.29166667299</c:v>
                </c:pt>
                <c:pt idx="940">
                  <c:v>1949.3750000063301</c:v>
                </c:pt>
                <c:pt idx="941">
                  <c:v>1949.4583333396699</c:v>
                </c:pt>
                <c:pt idx="942">
                  <c:v>1949.54166667301</c:v>
                </c:pt>
                <c:pt idx="943">
                  <c:v>1949.6250000063501</c:v>
                </c:pt>
                <c:pt idx="944">
                  <c:v>1949.7083333396899</c:v>
                </c:pt>
                <c:pt idx="945">
                  <c:v>1949.79166667303</c:v>
                </c:pt>
                <c:pt idx="946">
                  <c:v>1949.8750000063701</c:v>
                </c:pt>
                <c:pt idx="947">
                  <c:v>1949.95833333971</c:v>
                </c:pt>
                <c:pt idx="948">
                  <c:v>1950.04166667305</c:v>
                </c:pt>
                <c:pt idx="949">
                  <c:v>1950.1250000063901</c:v>
                </c:pt>
                <c:pt idx="950">
                  <c:v>1950.20833333973</c:v>
                </c:pt>
                <c:pt idx="951">
                  <c:v>1950.29166667307</c:v>
                </c:pt>
                <c:pt idx="952">
                  <c:v>1950.3750000064099</c:v>
                </c:pt>
                <c:pt idx="953">
                  <c:v>1950.45833333975</c:v>
                </c:pt>
                <c:pt idx="954">
                  <c:v>1950.5416666731001</c:v>
                </c:pt>
                <c:pt idx="955">
                  <c:v>1950.6250000064399</c:v>
                </c:pt>
                <c:pt idx="956">
                  <c:v>1950.70833333978</c:v>
                </c:pt>
                <c:pt idx="957">
                  <c:v>1950.7916666731201</c:v>
                </c:pt>
                <c:pt idx="958">
                  <c:v>1950.8750000064599</c:v>
                </c:pt>
                <c:pt idx="959">
                  <c:v>1950.9583333398</c:v>
                </c:pt>
                <c:pt idx="960">
                  <c:v>1951.0416666731401</c:v>
                </c:pt>
                <c:pt idx="961">
                  <c:v>1951.1250000064799</c:v>
                </c:pt>
                <c:pt idx="962">
                  <c:v>1951.20833333982</c:v>
                </c:pt>
                <c:pt idx="963">
                  <c:v>1951.2916666731601</c:v>
                </c:pt>
                <c:pt idx="964">
                  <c:v>1951.3750000064999</c:v>
                </c:pt>
                <c:pt idx="965">
                  <c:v>1951.45833333984</c:v>
                </c:pt>
                <c:pt idx="966">
                  <c:v>1951.5416666731801</c:v>
                </c:pt>
                <c:pt idx="967">
                  <c:v>1951.6250000065199</c:v>
                </c:pt>
                <c:pt idx="968">
                  <c:v>1951.70833333986</c:v>
                </c:pt>
                <c:pt idx="969">
                  <c:v>1951.7916666732001</c:v>
                </c:pt>
                <c:pt idx="970">
                  <c:v>1951.8750000065399</c:v>
                </c:pt>
                <c:pt idx="971">
                  <c:v>1951.95833333988</c:v>
                </c:pt>
                <c:pt idx="972">
                  <c:v>1952.0416666732201</c:v>
                </c:pt>
                <c:pt idx="973">
                  <c:v>1952.12500000656</c:v>
                </c:pt>
                <c:pt idx="974">
                  <c:v>1952.2083333399</c:v>
                </c:pt>
                <c:pt idx="975">
                  <c:v>1952.2916666732399</c:v>
                </c:pt>
                <c:pt idx="976">
                  <c:v>1952.37500000658</c:v>
                </c:pt>
                <c:pt idx="977">
                  <c:v>1952.45833333992</c:v>
                </c:pt>
                <c:pt idx="978">
                  <c:v>1952.5416666732599</c:v>
                </c:pt>
                <c:pt idx="979">
                  <c:v>1952.6250000066</c:v>
                </c:pt>
                <c:pt idx="980">
                  <c:v>1952.7083333399401</c:v>
                </c:pt>
                <c:pt idx="981">
                  <c:v>1952.7916666732799</c:v>
                </c:pt>
                <c:pt idx="982">
                  <c:v>1952.87500000662</c:v>
                </c:pt>
                <c:pt idx="983">
                  <c:v>1952.9583333399601</c:v>
                </c:pt>
                <c:pt idx="984">
                  <c:v>1953.0416666732999</c:v>
                </c:pt>
                <c:pt idx="985">
                  <c:v>1953.12500000664</c:v>
                </c:pt>
                <c:pt idx="986">
                  <c:v>1953.2083333399801</c:v>
                </c:pt>
                <c:pt idx="987">
                  <c:v>1953.2916666733199</c:v>
                </c:pt>
                <c:pt idx="988">
                  <c:v>1953.37500000666</c:v>
                </c:pt>
                <c:pt idx="989">
                  <c:v>1953.4583333400001</c:v>
                </c:pt>
                <c:pt idx="990">
                  <c:v>1953.5416666733399</c:v>
                </c:pt>
                <c:pt idx="991">
                  <c:v>1953.62500000668</c:v>
                </c:pt>
                <c:pt idx="992">
                  <c:v>1953.7083333400201</c:v>
                </c:pt>
                <c:pt idx="993">
                  <c:v>1953.7916666733599</c:v>
                </c:pt>
                <c:pt idx="994">
                  <c:v>1953.8750000067</c:v>
                </c:pt>
                <c:pt idx="995">
                  <c:v>1953.9583333400401</c:v>
                </c:pt>
                <c:pt idx="996">
                  <c:v>1954.04166667338</c:v>
                </c:pt>
                <c:pt idx="997">
                  <c:v>1954.12500000672</c:v>
                </c:pt>
                <c:pt idx="998">
                  <c:v>1954.2083333400601</c:v>
                </c:pt>
                <c:pt idx="999">
                  <c:v>1954.2916666734</c:v>
                </c:pt>
                <c:pt idx="1000">
                  <c:v>1954.37500000674</c:v>
                </c:pt>
                <c:pt idx="1001">
                  <c:v>1954.4583333400799</c:v>
                </c:pt>
                <c:pt idx="1002">
                  <c:v>1954.54166667342</c:v>
                </c:pt>
                <c:pt idx="1003">
                  <c:v>1954.62500000676</c:v>
                </c:pt>
                <c:pt idx="1004">
                  <c:v>1954.7083333400999</c:v>
                </c:pt>
                <c:pt idx="1005">
                  <c:v>1954.79166667344</c:v>
                </c:pt>
                <c:pt idx="1006">
                  <c:v>1954.8750000067801</c:v>
                </c:pt>
                <c:pt idx="1007">
                  <c:v>1954.9583333401199</c:v>
                </c:pt>
                <c:pt idx="1008">
                  <c:v>1955.04166667346</c:v>
                </c:pt>
                <c:pt idx="1009">
                  <c:v>1955.1250000068001</c:v>
                </c:pt>
                <c:pt idx="1010">
                  <c:v>1955.2083333401399</c:v>
                </c:pt>
                <c:pt idx="1011">
                  <c:v>1955.29166667348</c:v>
                </c:pt>
                <c:pt idx="1012">
                  <c:v>1955.3750000068201</c:v>
                </c:pt>
                <c:pt idx="1013">
                  <c:v>1955.4583333401599</c:v>
                </c:pt>
                <c:pt idx="1014">
                  <c:v>1955.5416666735</c:v>
                </c:pt>
                <c:pt idx="1015">
                  <c:v>1955.6250000068401</c:v>
                </c:pt>
                <c:pt idx="1016">
                  <c:v>1955.7083333401799</c:v>
                </c:pt>
                <c:pt idx="1017">
                  <c:v>1955.79166667352</c:v>
                </c:pt>
                <c:pt idx="1018">
                  <c:v>1955.8750000068601</c:v>
                </c:pt>
                <c:pt idx="1019">
                  <c:v>1955.9583333401999</c:v>
                </c:pt>
                <c:pt idx="1020">
                  <c:v>1956.04166667354</c:v>
                </c:pt>
                <c:pt idx="1021">
                  <c:v>1956.1250000068801</c:v>
                </c:pt>
                <c:pt idx="1022">
                  <c:v>1956.20833334022</c:v>
                </c:pt>
                <c:pt idx="1023">
                  <c:v>1956.29166667356</c:v>
                </c:pt>
                <c:pt idx="1024">
                  <c:v>1956.3750000069001</c:v>
                </c:pt>
                <c:pt idx="1025">
                  <c:v>1956.45833334024</c:v>
                </c:pt>
                <c:pt idx="1026">
                  <c:v>1956.54166667358</c:v>
                </c:pt>
                <c:pt idx="1027">
                  <c:v>1956.6250000069199</c:v>
                </c:pt>
                <c:pt idx="1028">
                  <c:v>1956.70833334026</c:v>
                </c:pt>
                <c:pt idx="1029">
                  <c:v>1956.7916666736</c:v>
                </c:pt>
                <c:pt idx="1030">
                  <c:v>1956.8750000069399</c:v>
                </c:pt>
                <c:pt idx="1031">
                  <c:v>1956.95833334028</c:v>
                </c:pt>
                <c:pt idx="1032">
                  <c:v>1957.0416666736201</c:v>
                </c:pt>
                <c:pt idx="1033">
                  <c:v>1957.1250000069599</c:v>
                </c:pt>
                <c:pt idx="1034">
                  <c:v>1957.2083333403</c:v>
                </c:pt>
                <c:pt idx="1035">
                  <c:v>1957.2916666736401</c:v>
                </c:pt>
                <c:pt idx="1036">
                  <c:v>1957.3750000069799</c:v>
                </c:pt>
                <c:pt idx="1037">
                  <c:v>1957.45833334032</c:v>
                </c:pt>
                <c:pt idx="1038">
                  <c:v>1957.5416666736601</c:v>
                </c:pt>
                <c:pt idx="1039">
                  <c:v>1957.6250000069999</c:v>
                </c:pt>
                <c:pt idx="1040">
                  <c:v>1957.70833334034</c:v>
                </c:pt>
                <c:pt idx="1041">
                  <c:v>1957.7916666736801</c:v>
                </c:pt>
                <c:pt idx="1042">
                  <c:v>1957.8750000070199</c:v>
                </c:pt>
                <c:pt idx="1043">
                  <c:v>1957.95833334036</c:v>
                </c:pt>
                <c:pt idx="1044">
                  <c:v>1958.0416666737001</c:v>
                </c:pt>
                <c:pt idx="1045">
                  <c:v>1958.1250000070399</c:v>
                </c:pt>
                <c:pt idx="1046">
                  <c:v>1958.20833334038</c:v>
                </c:pt>
                <c:pt idx="1047">
                  <c:v>1958.2916666737201</c:v>
                </c:pt>
                <c:pt idx="1048">
                  <c:v>1958.37500000706</c:v>
                </c:pt>
                <c:pt idx="1049">
                  <c:v>1958.4583333404</c:v>
                </c:pt>
                <c:pt idx="1050">
                  <c:v>1958.5416666737401</c:v>
                </c:pt>
                <c:pt idx="1051">
                  <c:v>1958.62500000708</c:v>
                </c:pt>
                <c:pt idx="1052">
                  <c:v>1958.70833334042</c:v>
                </c:pt>
                <c:pt idx="1053">
                  <c:v>1958.7916666737599</c:v>
                </c:pt>
                <c:pt idx="1054">
                  <c:v>1958.8750000071</c:v>
                </c:pt>
                <c:pt idx="1055">
                  <c:v>1958.95833334044</c:v>
                </c:pt>
                <c:pt idx="1056">
                  <c:v>1959.0416666737799</c:v>
                </c:pt>
                <c:pt idx="1057">
                  <c:v>1959.12500000712</c:v>
                </c:pt>
                <c:pt idx="1058">
                  <c:v>1959.2083333404601</c:v>
                </c:pt>
                <c:pt idx="1059">
                  <c:v>1959.2916666737999</c:v>
                </c:pt>
                <c:pt idx="1060">
                  <c:v>1959.37500000714</c:v>
                </c:pt>
                <c:pt idx="1061">
                  <c:v>1959.4583333404801</c:v>
                </c:pt>
                <c:pt idx="1062">
                  <c:v>1959.5416666738199</c:v>
                </c:pt>
                <c:pt idx="1063">
                  <c:v>1959.62500000716</c:v>
                </c:pt>
                <c:pt idx="1064">
                  <c:v>1959.7083333405001</c:v>
                </c:pt>
                <c:pt idx="1065">
                  <c:v>1959.7916666738399</c:v>
                </c:pt>
                <c:pt idx="1066">
                  <c:v>1959.87500000718</c:v>
                </c:pt>
                <c:pt idx="1067">
                  <c:v>1959.9583333405201</c:v>
                </c:pt>
                <c:pt idx="1068">
                  <c:v>1960.0416666738599</c:v>
                </c:pt>
                <c:pt idx="1069">
                  <c:v>1960.1250000072</c:v>
                </c:pt>
                <c:pt idx="1070">
                  <c:v>1960.2083333405401</c:v>
                </c:pt>
                <c:pt idx="1071">
                  <c:v>1960.2916666738799</c:v>
                </c:pt>
                <c:pt idx="1072">
                  <c:v>1960.37500000722</c:v>
                </c:pt>
                <c:pt idx="1073">
                  <c:v>1960.4583333405601</c:v>
                </c:pt>
                <c:pt idx="1074">
                  <c:v>1960.5416666739</c:v>
                </c:pt>
                <c:pt idx="1075">
                  <c:v>1960.62500000724</c:v>
                </c:pt>
                <c:pt idx="1076">
                  <c:v>1960.7083333405801</c:v>
                </c:pt>
                <c:pt idx="1077">
                  <c:v>1960.79166667392</c:v>
                </c:pt>
                <c:pt idx="1078">
                  <c:v>1960.87500000726</c:v>
                </c:pt>
                <c:pt idx="1079">
                  <c:v>1960.9583333405999</c:v>
                </c:pt>
                <c:pt idx="1080">
                  <c:v>1961.04166667394</c:v>
                </c:pt>
                <c:pt idx="1081">
                  <c:v>1961.1250000072901</c:v>
                </c:pt>
                <c:pt idx="1082">
                  <c:v>1961.2083333406299</c:v>
                </c:pt>
                <c:pt idx="1083">
                  <c:v>1961.29166667397</c:v>
                </c:pt>
                <c:pt idx="1084">
                  <c:v>1961.3750000073101</c:v>
                </c:pt>
                <c:pt idx="1085">
                  <c:v>1961.4583333406499</c:v>
                </c:pt>
                <c:pt idx="1086">
                  <c:v>1961.54166667399</c:v>
                </c:pt>
                <c:pt idx="1087">
                  <c:v>1961.6250000073301</c:v>
                </c:pt>
                <c:pt idx="1088">
                  <c:v>1961.7083333406699</c:v>
                </c:pt>
                <c:pt idx="1089">
                  <c:v>1961.79166667401</c:v>
                </c:pt>
                <c:pt idx="1090">
                  <c:v>1961.8750000073501</c:v>
                </c:pt>
                <c:pt idx="1091">
                  <c:v>1961.9583333406899</c:v>
                </c:pt>
                <c:pt idx="1092">
                  <c:v>1962.04166667403</c:v>
                </c:pt>
                <c:pt idx="1093">
                  <c:v>1962.1250000073701</c:v>
                </c:pt>
                <c:pt idx="1094">
                  <c:v>1962.2083333407099</c:v>
                </c:pt>
                <c:pt idx="1095">
                  <c:v>1962.29166667405</c:v>
                </c:pt>
                <c:pt idx="1096">
                  <c:v>1962.3750000073901</c:v>
                </c:pt>
                <c:pt idx="1097">
                  <c:v>1962.45833334073</c:v>
                </c:pt>
                <c:pt idx="1098">
                  <c:v>1962.54166667407</c:v>
                </c:pt>
                <c:pt idx="1099">
                  <c:v>1962.6250000074101</c:v>
                </c:pt>
                <c:pt idx="1100">
                  <c:v>1962.70833334075</c:v>
                </c:pt>
                <c:pt idx="1101">
                  <c:v>1962.79166667409</c:v>
                </c:pt>
                <c:pt idx="1102">
                  <c:v>1962.8750000074299</c:v>
                </c:pt>
                <c:pt idx="1103">
                  <c:v>1962.95833334077</c:v>
                </c:pt>
                <c:pt idx="1104">
                  <c:v>1963.04166667411</c:v>
                </c:pt>
                <c:pt idx="1105">
                  <c:v>1963.1250000074499</c:v>
                </c:pt>
                <c:pt idx="1106">
                  <c:v>1963.20833334079</c:v>
                </c:pt>
                <c:pt idx="1107">
                  <c:v>1963.2916666741301</c:v>
                </c:pt>
                <c:pt idx="1108">
                  <c:v>1963.3750000074699</c:v>
                </c:pt>
                <c:pt idx="1109">
                  <c:v>1963.45833334081</c:v>
                </c:pt>
                <c:pt idx="1110">
                  <c:v>1963.5416666741501</c:v>
                </c:pt>
                <c:pt idx="1111">
                  <c:v>1963.6250000074899</c:v>
                </c:pt>
                <c:pt idx="1112">
                  <c:v>1963.70833334083</c:v>
                </c:pt>
                <c:pt idx="1113">
                  <c:v>1963.7916666741701</c:v>
                </c:pt>
                <c:pt idx="1114">
                  <c:v>1963.8750000075099</c:v>
                </c:pt>
                <c:pt idx="1115">
                  <c:v>1963.95833334085</c:v>
                </c:pt>
                <c:pt idx="1116">
                  <c:v>1964.0416666741901</c:v>
                </c:pt>
                <c:pt idx="1117">
                  <c:v>1964.1250000075299</c:v>
                </c:pt>
                <c:pt idx="1118">
                  <c:v>1964.20833334087</c:v>
                </c:pt>
                <c:pt idx="1119">
                  <c:v>1964.2916666742101</c:v>
                </c:pt>
                <c:pt idx="1120">
                  <c:v>1964.3750000075499</c:v>
                </c:pt>
                <c:pt idx="1121">
                  <c:v>1964.45833334089</c:v>
                </c:pt>
                <c:pt idx="1122">
                  <c:v>1964.5416666742301</c:v>
                </c:pt>
                <c:pt idx="1123">
                  <c:v>1964.62500000757</c:v>
                </c:pt>
                <c:pt idx="1124">
                  <c:v>1964.70833334091</c:v>
                </c:pt>
                <c:pt idx="1125">
                  <c:v>1964.7916666742501</c:v>
                </c:pt>
                <c:pt idx="1126">
                  <c:v>1964.87500000759</c:v>
                </c:pt>
                <c:pt idx="1127">
                  <c:v>1964.95833334093</c:v>
                </c:pt>
                <c:pt idx="1128">
                  <c:v>1965.0416666742699</c:v>
                </c:pt>
                <c:pt idx="1129">
                  <c:v>1965.12500000761</c:v>
                </c:pt>
                <c:pt idx="1130">
                  <c:v>1965.20833334095</c:v>
                </c:pt>
                <c:pt idx="1131">
                  <c:v>1965.2916666742899</c:v>
                </c:pt>
                <c:pt idx="1132">
                  <c:v>1965.37500000763</c:v>
                </c:pt>
                <c:pt idx="1133">
                  <c:v>1965.4583333409701</c:v>
                </c:pt>
                <c:pt idx="1134">
                  <c:v>1965.5416666743099</c:v>
                </c:pt>
                <c:pt idx="1135">
                  <c:v>1965.62500000765</c:v>
                </c:pt>
                <c:pt idx="1136">
                  <c:v>1965.7083333409901</c:v>
                </c:pt>
                <c:pt idx="1137">
                  <c:v>1965.7916666743299</c:v>
                </c:pt>
                <c:pt idx="1138">
                  <c:v>1965.87500000767</c:v>
                </c:pt>
                <c:pt idx="1139">
                  <c:v>1965.9583333410101</c:v>
                </c:pt>
                <c:pt idx="1140">
                  <c:v>1966.0416666743499</c:v>
                </c:pt>
                <c:pt idx="1141">
                  <c:v>1966.12500000769</c:v>
                </c:pt>
                <c:pt idx="1142">
                  <c:v>1966.2083333410301</c:v>
                </c:pt>
                <c:pt idx="1143">
                  <c:v>1966.2916666743699</c:v>
                </c:pt>
                <c:pt idx="1144">
                  <c:v>1966.37500000771</c:v>
                </c:pt>
                <c:pt idx="1145">
                  <c:v>1966.4583333410501</c:v>
                </c:pt>
                <c:pt idx="1146">
                  <c:v>1966.5416666743899</c:v>
                </c:pt>
                <c:pt idx="1147">
                  <c:v>1966.62500000773</c:v>
                </c:pt>
                <c:pt idx="1148">
                  <c:v>1966.7083333410701</c:v>
                </c:pt>
                <c:pt idx="1149">
                  <c:v>1966.79166667441</c:v>
                </c:pt>
                <c:pt idx="1150">
                  <c:v>1966.87500000775</c:v>
                </c:pt>
                <c:pt idx="1151">
                  <c:v>1966.9583333410901</c:v>
                </c:pt>
                <c:pt idx="1152">
                  <c:v>1967.04166667443</c:v>
                </c:pt>
                <c:pt idx="1153">
                  <c:v>1967.12500000777</c:v>
                </c:pt>
                <c:pt idx="1154">
                  <c:v>1967.2083333411099</c:v>
                </c:pt>
                <c:pt idx="1155">
                  <c:v>1967.29166667445</c:v>
                </c:pt>
                <c:pt idx="1156">
                  <c:v>1967.37500000779</c:v>
                </c:pt>
                <c:pt idx="1157">
                  <c:v>1967.4583333411299</c:v>
                </c:pt>
                <c:pt idx="1158">
                  <c:v>1967.54166667447</c:v>
                </c:pt>
                <c:pt idx="1159">
                  <c:v>1967.6250000078101</c:v>
                </c:pt>
                <c:pt idx="1160">
                  <c:v>1967.7083333411499</c:v>
                </c:pt>
                <c:pt idx="1161">
                  <c:v>1967.79166667449</c:v>
                </c:pt>
                <c:pt idx="1162">
                  <c:v>1967.8750000078301</c:v>
                </c:pt>
                <c:pt idx="1163">
                  <c:v>1967.9583333411699</c:v>
                </c:pt>
                <c:pt idx="1164">
                  <c:v>1968.04166667451</c:v>
                </c:pt>
                <c:pt idx="1165">
                  <c:v>1968.1250000078501</c:v>
                </c:pt>
                <c:pt idx="1166">
                  <c:v>1968.2083333411899</c:v>
                </c:pt>
                <c:pt idx="1167">
                  <c:v>1968.29166667453</c:v>
                </c:pt>
                <c:pt idx="1168">
                  <c:v>1968.3750000078701</c:v>
                </c:pt>
                <c:pt idx="1169">
                  <c:v>1968.4583333412099</c:v>
                </c:pt>
                <c:pt idx="1170">
                  <c:v>1968.54166667455</c:v>
                </c:pt>
                <c:pt idx="1171">
                  <c:v>1968.6250000078901</c:v>
                </c:pt>
                <c:pt idx="1172">
                  <c:v>1968.7083333412299</c:v>
                </c:pt>
                <c:pt idx="1173">
                  <c:v>1968.79166667457</c:v>
                </c:pt>
                <c:pt idx="1174">
                  <c:v>1968.8750000079101</c:v>
                </c:pt>
                <c:pt idx="1175">
                  <c:v>1968.95833334125</c:v>
                </c:pt>
                <c:pt idx="1176">
                  <c:v>1969.04166667459</c:v>
                </c:pt>
                <c:pt idx="1177">
                  <c:v>1969.1250000079301</c:v>
                </c:pt>
                <c:pt idx="1178">
                  <c:v>1969.20833334127</c:v>
                </c:pt>
                <c:pt idx="1179">
                  <c:v>1969.29166667461</c:v>
                </c:pt>
                <c:pt idx="1180">
                  <c:v>1969.3750000079499</c:v>
                </c:pt>
                <c:pt idx="1181">
                  <c:v>1969.45833334129</c:v>
                </c:pt>
                <c:pt idx="1182">
                  <c:v>1969.5416666746301</c:v>
                </c:pt>
                <c:pt idx="1183">
                  <c:v>1969.6250000079699</c:v>
                </c:pt>
                <c:pt idx="1184">
                  <c:v>1969.70833334131</c:v>
                </c:pt>
                <c:pt idx="1185">
                  <c:v>1969.7916666746501</c:v>
                </c:pt>
                <c:pt idx="1186">
                  <c:v>1969.8750000079899</c:v>
                </c:pt>
                <c:pt idx="1187">
                  <c:v>1969.95833334133</c:v>
                </c:pt>
                <c:pt idx="1188">
                  <c:v>1970.0416666746701</c:v>
                </c:pt>
                <c:pt idx="1189">
                  <c:v>1970.1250000080099</c:v>
                </c:pt>
                <c:pt idx="1190">
                  <c:v>1970.20833334135</c:v>
                </c:pt>
                <c:pt idx="1191">
                  <c:v>1970.2916666746901</c:v>
                </c:pt>
                <c:pt idx="1192">
                  <c:v>1970.3750000080299</c:v>
                </c:pt>
                <c:pt idx="1193">
                  <c:v>1970.45833334137</c:v>
                </c:pt>
                <c:pt idx="1194">
                  <c:v>1970.5416666747101</c:v>
                </c:pt>
                <c:pt idx="1195">
                  <c:v>1970.6250000080499</c:v>
                </c:pt>
                <c:pt idx="1196">
                  <c:v>1970.70833334139</c:v>
                </c:pt>
                <c:pt idx="1197">
                  <c:v>1970.7916666747301</c:v>
                </c:pt>
                <c:pt idx="1198">
                  <c:v>1970.8750000080699</c:v>
                </c:pt>
                <c:pt idx="1199">
                  <c:v>1970.95833334141</c:v>
                </c:pt>
                <c:pt idx="1200">
                  <c:v>1971.0416666747501</c:v>
                </c:pt>
                <c:pt idx="1201">
                  <c:v>1971.12500000809</c:v>
                </c:pt>
                <c:pt idx="1202">
                  <c:v>1971.20833334143</c:v>
                </c:pt>
                <c:pt idx="1203">
                  <c:v>1971.2916666747701</c:v>
                </c:pt>
                <c:pt idx="1204">
                  <c:v>1971.37500000811</c:v>
                </c:pt>
                <c:pt idx="1205">
                  <c:v>1971.45833334145</c:v>
                </c:pt>
                <c:pt idx="1206">
                  <c:v>1971.5416666747899</c:v>
                </c:pt>
                <c:pt idx="1207">
                  <c:v>1971.62500000813</c:v>
                </c:pt>
                <c:pt idx="1208">
                  <c:v>1971.7083333414701</c:v>
                </c:pt>
                <c:pt idx="1209">
                  <c:v>1971.7916666748099</c:v>
                </c:pt>
                <c:pt idx="1210">
                  <c:v>1971.87500000815</c:v>
                </c:pt>
                <c:pt idx="1211">
                  <c:v>1971.9583333414901</c:v>
                </c:pt>
                <c:pt idx="1212">
                  <c:v>1972.0416666748299</c:v>
                </c:pt>
                <c:pt idx="1213">
                  <c:v>1972.12500000818</c:v>
                </c:pt>
                <c:pt idx="1214">
                  <c:v>1972.2083333415201</c:v>
                </c:pt>
                <c:pt idx="1215">
                  <c:v>1972.2916666748599</c:v>
                </c:pt>
                <c:pt idx="1216">
                  <c:v>1972.3750000082</c:v>
                </c:pt>
                <c:pt idx="1217">
                  <c:v>1972.4583333415401</c:v>
                </c:pt>
                <c:pt idx="1218">
                  <c:v>1972.5416666748799</c:v>
                </c:pt>
                <c:pt idx="1219">
                  <c:v>1972.62500000822</c:v>
                </c:pt>
                <c:pt idx="1220">
                  <c:v>1972.7083333415601</c:v>
                </c:pt>
                <c:pt idx="1221">
                  <c:v>1972.7916666748999</c:v>
                </c:pt>
                <c:pt idx="1222">
                  <c:v>1972.87500000824</c:v>
                </c:pt>
                <c:pt idx="1223">
                  <c:v>1972.9583333415801</c:v>
                </c:pt>
                <c:pt idx="1224">
                  <c:v>1973.04166667492</c:v>
                </c:pt>
                <c:pt idx="1225">
                  <c:v>1973.12500000826</c:v>
                </c:pt>
                <c:pt idx="1226">
                  <c:v>1973.2083333416001</c:v>
                </c:pt>
                <c:pt idx="1227">
                  <c:v>1973.29166667494</c:v>
                </c:pt>
                <c:pt idx="1228">
                  <c:v>1973.37500000828</c:v>
                </c:pt>
                <c:pt idx="1229">
                  <c:v>1973.4583333416199</c:v>
                </c:pt>
                <c:pt idx="1230">
                  <c:v>1973.54166667496</c:v>
                </c:pt>
                <c:pt idx="1231">
                  <c:v>1973.6250000083</c:v>
                </c:pt>
                <c:pt idx="1232">
                  <c:v>1973.7083333416399</c:v>
                </c:pt>
                <c:pt idx="1233">
                  <c:v>1973.79166667498</c:v>
                </c:pt>
                <c:pt idx="1234">
                  <c:v>1973.8750000083201</c:v>
                </c:pt>
                <c:pt idx="1235">
                  <c:v>1973.9583333416599</c:v>
                </c:pt>
                <c:pt idx="1236">
                  <c:v>1974.041666675</c:v>
                </c:pt>
                <c:pt idx="1237">
                  <c:v>1974.1250000083401</c:v>
                </c:pt>
                <c:pt idx="1238">
                  <c:v>1974.2083333416799</c:v>
                </c:pt>
                <c:pt idx="1239">
                  <c:v>1974.29166667502</c:v>
                </c:pt>
                <c:pt idx="1240">
                  <c:v>1974.3750000083601</c:v>
                </c:pt>
                <c:pt idx="1241">
                  <c:v>1974.4583333416999</c:v>
                </c:pt>
                <c:pt idx="1242">
                  <c:v>1974.54166667504</c:v>
                </c:pt>
                <c:pt idx="1243">
                  <c:v>1974.6250000083801</c:v>
                </c:pt>
                <c:pt idx="1244">
                  <c:v>1974.7083333417199</c:v>
                </c:pt>
                <c:pt idx="1245">
                  <c:v>1974.79166667506</c:v>
                </c:pt>
                <c:pt idx="1246">
                  <c:v>1974.8750000084001</c:v>
                </c:pt>
                <c:pt idx="1247">
                  <c:v>1974.9583333417399</c:v>
                </c:pt>
                <c:pt idx="1248">
                  <c:v>1975.04166667508</c:v>
                </c:pt>
                <c:pt idx="1249">
                  <c:v>1975.1250000084201</c:v>
                </c:pt>
                <c:pt idx="1250">
                  <c:v>1975.20833334176</c:v>
                </c:pt>
                <c:pt idx="1251">
                  <c:v>1975.2916666751</c:v>
                </c:pt>
                <c:pt idx="1252">
                  <c:v>1975.3750000084401</c:v>
                </c:pt>
                <c:pt idx="1253">
                  <c:v>1975.45833334178</c:v>
                </c:pt>
                <c:pt idx="1254">
                  <c:v>1975.54166667512</c:v>
                </c:pt>
                <c:pt idx="1255">
                  <c:v>1975.6250000084599</c:v>
                </c:pt>
                <c:pt idx="1256">
                  <c:v>1975.7083333418</c:v>
                </c:pt>
                <c:pt idx="1257">
                  <c:v>1975.79166667514</c:v>
                </c:pt>
                <c:pt idx="1258">
                  <c:v>1975.8750000084799</c:v>
                </c:pt>
                <c:pt idx="1259">
                  <c:v>1975.95833334182</c:v>
                </c:pt>
                <c:pt idx="1260">
                  <c:v>1976.0416666751601</c:v>
                </c:pt>
                <c:pt idx="1261">
                  <c:v>1976.1250000084999</c:v>
                </c:pt>
                <c:pt idx="1262">
                  <c:v>1976.20833334184</c:v>
                </c:pt>
                <c:pt idx="1263">
                  <c:v>1976.2916666751801</c:v>
                </c:pt>
                <c:pt idx="1264">
                  <c:v>1976.3750000085199</c:v>
                </c:pt>
                <c:pt idx="1265">
                  <c:v>1976.45833334186</c:v>
                </c:pt>
                <c:pt idx="1266">
                  <c:v>1976.5416666752001</c:v>
                </c:pt>
                <c:pt idx="1267">
                  <c:v>1976.6250000085399</c:v>
                </c:pt>
                <c:pt idx="1268">
                  <c:v>1976.70833334188</c:v>
                </c:pt>
                <c:pt idx="1269">
                  <c:v>1976.7916666752201</c:v>
                </c:pt>
                <c:pt idx="1270">
                  <c:v>1976.8750000085599</c:v>
                </c:pt>
                <c:pt idx="1271">
                  <c:v>1976.9583333419</c:v>
                </c:pt>
                <c:pt idx="1272">
                  <c:v>1977.0416666752401</c:v>
                </c:pt>
                <c:pt idx="1273">
                  <c:v>1977.1250000085799</c:v>
                </c:pt>
                <c:pt idx="1274">
                  <c:v>1977.20833334192</c:v>
                </c:pt>
                <c:pt idx="1275">
                  <c:v>1977.2916666752601</c:v>
                </c:pt>
                <c:pt idx="1276">
                  <c:v>1977.3750000086</c:v>
                </c:pt>
                <c:pt idx="1277">
                  <c:v>1977.45833334194</c:v>
                </c:pt>
                <c:pt idx="1278">
                  <c:v>1977.5416666752801</c:v>
                </c:pt>
                <c:pt idx="1279">
                  <c:v>1977.62500000862</c:v>
                </c:pt>
                <c:pt idx="1280">
                  <c:v>1977.70833334196</c:v>
                </c:pt>
                <c:pt idx="1281">
                  <c:v>1977.7916666752999</c:v>
                </c:pt>
                <c:pt idx="1282">
                  <c:v>1977.87500000864</c:v>
                </c:pt>
                <c:pt idx="1283">
                  <c:v>1977.9583333419801</c:v>
                </c:pt>
                <c:pt idx="1284">
                  <c:v>1978.0416666753199</c:v>
                </c:pt>
                <c:pt idx="1285">
                  <c:v>1978.12500000866</c:v>
                </c:pt>
                <c:pt idx="1286">
                  <c:v>1978.2083333420001</c:v>
                </c:pt>
                <c:pt idx="1287">
                  <c:v>1978.2916666753399</c:v>
                </c:pt>
                <c:pt idx="1288">
                  <c:v>1978.37500000868</c:v>
                </c:pt>
                <c:pt idx="1289">
                  <c:v>1978.4583333420201</c:v>
                </c:pt>
                <c:pt idx="1290">
                  <c:v>1978.5416666753599</c:v>
                </c:pt>
                <c:pt idx="1291">
                  <c:v>1978.6250000087</c:v>
                </c:pt>
                <c:pt idx="1292">
                  <c:v>1978.7083333420401</c:v>
                </c:pt>
                <c:pt idx="1293">
                  <c:v>1978.7916666753799</c:v>
                </c:pt>
                <c:pt idx="1294">
                  <c:v>1978.87500000872</c:v>
                </c:pt>
                <c:pt idx="1295">
                  <c:v>1978.9583333420601</c:v>
                </c:pt>
                <c:pt idx="1296">
                  <c:v>1979.0416666753999</c:v>
                </c:pt>
                <c:pt idx="1297">
                  <c:v>1979.12500000874</c:v>
                </c:pt>
                <c:pt idx="1298">
                  <c:v>1979.2083333420801</c:v>
                </c:pt>
                <c:pt idx="1299">
                  <c:v>1979.2916666754199</c:v>
                </c:pt>
                <c:pt idx="1300">
                  <c:v>1979.37500000876</c:v>
                </c:pt>
                <c:pt idx="1301">
                  <c:v>1979.4583333421001</c:v>
                </c:pt>
                <c:pt idx="1302">
                  <c:v>1979.54166667544</c:v>
                </c:pt>
                <c:pt idx="1303">
                  <c:v>1979.62500000878</c:v>
                </c:pt>
                <c:pt idx="1304">
                  <c:v>1979.7083333421201</c:v>
                </c:pt>
                <c:pt idx="1305">
                  <c:v>1979.79166667546</c:v>
                </c:pt>
                <c:pt idx="1306">
                  <c:v>1979.8750000088</c:v>
                </c:pt>
                <c:pt idx="1307">
                  <c:v>1979.9583333421399</c:v>
                </c:pt>
                <c:pt idx="1308">
                  <c:v>1980.04166667548</c:v>
                </c:pt>
                <c:pt idx="1309">
                  <c:v>1980.1250000088201</c:v>
                </c:pt>
                <c:pt idx="1310">
                  <c:v>1980.2083333421599</c:v>
                </c:pt>
                <c:pt idx="1311">
                  <c:v>1980.2916666755</c:v>
                </c:pt>
                <c:pt idx="1312">
                  <c:v>1980.3750000088401</c:v>
                </c:pt>
                <c:pt idx="1313">
                  <c:v>1980.4583333421799</c:v>
                </c:pt>
                <c:pt idx="1314">
                  <c:v>1980.54166667552</c:v>
                </c:pt>
                <c:pt idx="1315">
                  <c:v>1980.6250000088601</c:v>
                </c:pt>
                <c:pt idx="1316">
                  <c:v>1980.7083333421999</c:v>
                </c:pt>
                <c:pt idx="1317">
                  <c:v>1980.79166667554</c:v>
                </c:pt>
                <c:pt idx="1318">
                  <c:v>1980.8750000088801</c:v>
                </c:pt>
                <c:pt idx="1319">
                  <c:v>1980.9583333422199</c:v>
                </c:pt>
                <c:pt idx="1320">
                  <c:v>1981.04166667556</c:v>
                </c:pt>
                <c:pt idx="1321">
                  <c:v>1981.1250000089001</c:v>
                </c:pt>
                <c:pt idx="1322">
                  <c:v>1981.2083333422399</c:v>
                </c:pt>
                <c:pt idx="1323">
                  <c:v>1981.29166667558</c:v>
                </c:pt>
                <c:pt idx="1324">
                  <c:v>1981.3750000089201</c:v>
                </c:pt>
                <c:pt idx="1325">
                  <c:v>1981.4583333422599</c:v>
                </c:pt>
                <c:pt idx="1326">
                  <c:v>1981.5416666756</c:v>
                </c:pt>
                <c:pt idx="1327">
                  <c:v>1981.6250000089401</c:v>
                </c:pt>
                <c:pt idx="1328">
                  <c:v>1981.70833334228</c:v>
                </c:pt>
                <c:pt idx="1329">
                  <c:v>1981.79166667563</c:v>
                </c:pt>
                <c:pt idx="1330">
                  <c:v>1981.8750000089599</c:v>
                </c:pt>
                <c:pt idx="1331">
                  <c:v>1981.9583333423</c:v>
                </c:pt>
                <c:pt idx="1332">
                  <c:v>1982.04166667564</c:v>
                </c:pt>
                <c:pt idx="1333">
                  <c:v>1982.1250000089799</c:v>
                </c:pt>
                <c:pt idx="1334">
                  <c:v>1982.20833334232</c:v>
                </c:pt>
                <c:pt idx="1335">
                  <c:v>1982.2916666756601</c:v>
                </c:pt>
                <c:pt idx="1336">
                  <c:v>1982.3750000089999</c:v>
                </c:pt>
                <c:pt idx="1337">
                  <c:v>1982.45833334234</c:v>
                </c:pt>
                <c:pt idx="1338">
                  <c:v>1982.5416666756801</c:v>
                </c:pt>
                <c:pt idx="1339">
                  <c:v>1982.6250000090199</c:v>
                </c:pt>
                <c:pt idx="1340">
                  <c:v>1982.70833334237</c:v>
                </c:pt>
                <c:pt idx="1341">
                  <c:v>1982.7916666757101</c:v>
                </c:pt>
                <c:pt idx="1342">
                  <c:v>1982.8750000090499</c:v>
                </c:pt>
                <c:pt idx="1343">
                  <c:v>1982.95833334239</c:v>
                </c:pt>
                <c:pt idx="1344">
                  <c:v>1983.0416666757301</c:v>
                </c:pt>
                <c:pt idx="1345">
                  <c:v>1983.1250000090699</c:v>
                </c:pt>
                <c:pt idx="1346">
                  <c:v>1983.20833334241</c:v>
                </c:pt>
                <c:pt idx="1347">
                  <c:v>1983.2916666757501</c:v>
                </c:pt>
                <c:pt idx="1348">
                  <c:v>1983.3750000090899</c:v>
                </c:pt>
                <c:pt idx="1349">
                  <c:v>1983.45833334243</c:v>
                </c:pt>
                <c:pt idx="1350">
                  <c:v>1983.5416666757701</c:v>
                </c:pt>
                <c:pt idx="1351">
                  <c:v>1983.62500000911</c:v>
                </c:pt>
                <c:pt idx="1352">
                  <c:v>1983.70833334245</c:v>
                </c:pt>
                <c:pt idx="1353">
                  <c:v>1983.7916666757901</c:v>
                </c:pt>
                <c:pt idx="1354">
                  <c:v>1983.87500000913</c:v>
                </c:pt>
                <c:pt idx="1355">
                  <c:v>1983.95833334247</c:v>
                </c:pt>
                <c:pt idx="1356">
                  <c:v>1984.0416666758099</c:v>
                </c:pt>
                <c:pt idx="1357">
                  <c:v>1984.12500000915</c:v>
                </c:pt>
                <c:pt idx="1358">
                  <c:v>1984.2083333424901</c:v>
                </c:pt>
                <c:pt idx="1359">
                  <c:v>1984.2916666758299</c:v>
                </c:pt>
                <c:pt idx="1360">
                  <c:v>1984.37500000917</c:v>
                </c:pt>
                <c:pt idx="1361">
                  <c:v>1984.4583333425101</c:v>
                </c:pt>
                <c:pt idx="1362">
                  <c:v>1984.5416666758499</c:v>
                </c:pt>
                <c:pt idx="1363">
                  <c:v>1984.62500000919</c:v>
                </c:pt>
                <c:pt idx="1364">
                  <c:v>1984.7083333425301</c:v>
                </c:pt>
                <c:pt idx="1365">
                  <c:v>1984.7916666758699</c:v>
                </c:pt>
                <c:pt idx="1366">
                  <c:v>1984.87500000921</c:v>
                </c:pt>
                <c:pt idx="1367">
                  <c:v>1984.9583333425501</c:v>
                </c:pt>
                <c:pt idx="1368">
                  <c:v>1985.0416666758899</c:v>
                </c:pt>
                <c:pt idx="1369">
                  <c:v>1985.12500000923</c:v>
                </c:pt>
                <c:pt idx="1370">
                  <c:v>1985.2083333425701</c:v>
                </c:pt>
                <c:pt idx="1371">
                  <c:v>1985.2916666759099</c:v>
                </c:pt>
                <c:pt idx="1372">
                  <c:v>1985.37500000925</c:v>
                </c:pt>
                <c:pt idx="1373">
                  <c:v>1985.4583333425901</c:v>
                </c:pt>
                <c:pt idx="1374">
                  <c:v>1985.5416666759299</c:v>
                </c:pt>
                <c:pt idx="1375">
                  <c:v>1985.62500000927</c:v>
                </c:pt>
                <c:pt idx="1376">
                  <c:v>1985.7083333426101</c:v>
                </c:pt>
                <c:pt idx="1377">
                  <c:v>1985.79166667595</c:v>
                </c:pt>
                <c:pt idx="1378">
                  <c:v>1985.87500000929</c:v>
                </c:pt>
                <c:pt idx="1379">
                  <c:v>1985.9583333426301</c:v>
                </c:pt>
                <c:pt idx="1380">
                  <c:v>1986.04166667597</c:v>
                </c:pt>
                <c:pt idx="1381">
                  <c:v>1986.12500000931</c:v>
                </c:pt>
                <c:pt idx="1382">
                  <c:v>1986.2083333426499</c:v>
                </c:pt>
                <c:pt idx="1383">
                  <c:v>1986.29166667599</c:v>
                </c:pt>
                <c:pt idx="1384">
                  <c:v>1986.3750000093301</c:v>
                </c:pt>
                <c:pt idx="1385">
                  <c:v>1986.4583333426699</c:v>
                </c:pt>
                <c:pt idx="1386">
                  <c:v>1986.54166667601</c:v>
                </c:pt>
                <c:pt idx="1387">
                  <c:v>1986.6250000093501</c:v>
                </c:pt>
                <c:pt idx="1388">
                  <c:v>1986.7083333426899</c:v>
                </c:pt>
                <c:pt idx="1389">
                  <c:v>1986.79166667603</c:v>
                </c:pt>
                <c:pt idx="1390">
                  <c:v>1986.8750000093701</c:v>
                </c:pt>
                <c:pt idx="1391">
                  <c:v>1986.9583333427099</c:v>
                </c:pt>
                <c:pt idx="1392">
                  <c:v>1987.04166667605</c:v>
                </c:pt>
                <c:pt idx="1393">
                  <c:v>1987.1250000093901</c:v>
                </c:pt>
                <c:pt idx="1394">
                  <c:v>1987.2083333427299</c:v>
                </c:pt>
                <c:pt idx="1395">
                  <c:v>1987.29166667607</c:v>
                </c:pt>
                <c:pt idx="1396">
                  <c:v>1987.3750000094101</c:v>
                </c:pt>
                <c:pt idx="1397">
                  <c:v>1987.4583333427499</c:v>
                </c:pt>
                <c:pt idx="1398">
                  <c:v>1987.54166667609</c:v>
                </c:pt>
                <c:pt idx="1399">
                  <c:v>1987.6250000094301</c:v>
                </c:pt>
                <c:pt idx="1400">
                  <c:v>1987.7083333427699</c:v>
                </c:pt>
                <c:pt idx="1401">
                  <c:v>1987.79166667611</c:v>
                </c:pt>
                <c:pt idx="1402">
                  <c:v>1987.8750000094501</c:v>
                </c:pt>
                <c:pt idx="1403">
                  <c:v>1987.95833334279</c:v>
                </c:pt>
                <c:pt idx="1404">
                  <c:v>1988.04166667613</c:v>
                </c:pt>
                <c:pt idx="1405">
                  <c:v>1988.1250000094701</c:v>
                </c:pt>
                <c:pt idx="1406">
                  <c:v>1988.20833334281</c:v>
                </c:pt>
                <c:pt idx="1407">
                  <c:v>1988.29166667615</c:v>
                </c:pt>
                <c:pt idx="1408">
                  <c:v>1988.3750000094899</c:v>
                </c:pt>
                <c:pt idx="1409">
                  <c:v>1988.45833334283</c:v>
                </c:pt>
                <c:pt idx="1410">
                  <c:v>1988.5416666761701</c:v>
                </c:pt>
                <c:pt idx="1411">
                  <c:v>1988.6250000095099</c:v>
                </c:pt>
                <c:pt idx="1412">
                  <c:v>1988.70833334285</c:v>
                </c:pt>
                <c:pt idx="1413">
                  <c:v>1988.7916666761901</c:v>
                </c:pt>
                <c:pt idx="1414">
                  <c:v>1988.8750000095299</c:v>
                </c:pt>
                <c:pt idx="1415">
                  <c:v>1988.95833334287</c:v>
                </c:pt>
                <c:pt idx="1416">
                  <c:v>1989.0416666762101</c:v>
                </c:pt>
                <c:pt idx="1417">
                  <c:v>1989.1250000095499</c:v>
                </c:pt>
                <c:pt idx="1418">
                  <c:v>1989.20833334289</c:v>
                </c:pt>
                <c:pt idx="1419">
                  <c:v>1989.2916666762301</c:v>
                </c:pt>
                <c:pt idx="1420">
                  <c:v>1989.3750000095699</c:v>
                </c:pt>
                <c:pt idx="1421">
                  <c:v>1989.45833334291</c:v>
                </c:pt>
                <c:pt idx="1422">
                  <c:v>1989.5416666762501</c:v>
                </c:pt>
                <c:pt idx="1423">
                  <c:v>1989.6250000095899</c:v>
                </c:pt>
                <c:pt idx="1424">
                  <c:v>1989.70833334293</c:v>
                </c:pt>
                <c:pt idx="1425">
                  <c:v>1989.7916666762701</c:v>
                </c:pt>
                <c:pt idx="1426">
                  <c:v>1989.8750000096099</c:v>
                </c:pt>
                <c:pt idx="1427">
                  <c:v>1989.95833334295</c:v>
                </c:pt>
                <c:pt idx="1428">
                  <c:v>1990.0416666762901</c:v>
                </c:pt>
                <c:pt idx="1429">
                  <c:v>1990.12500000963</c:v>
                </c:pt>
                <c:pt idx="1430">
                  <c:v>1990.20833334297</c:v>
                </c:pt>
                <c:pt idx="1431">
                  <c:v>1990.2916666763099</c:v>
                </c:pt>
                <c:pt idx="1432">
                  <c:v>1990.37500000965</c:v>
                </c:pt>
                <c:pt idx="1433">
                  <c:v>1990.45833334299</c:v>
                </c:pt>
                <c:pt idx="1434">
                  <c:v>1990.5416666763299</c:v>
                </c:pt>
                <c:pt idx="1435">
                  <c:v>1990.62500000967</c:v>
                </c:pt>
                <c:pt idx="1436">
                  <c:v>1990.7083333430101</c:v>
                </c:pt>
                <c:pt idx="1437">
                  <c:v>1990.7916666763499</c:v>
                </c:pt>
                <c:pt idx="1438">
                  <c:v>1990.87500000969</c:v>
                </c:pt>
                <c:pt idx="1439">
                  <c:v>1990.9583333430301</c:v>
                </c:pt>
                <c:pt idx="1440">
                  <c:v>1991.0416666763699</c:v>
                </c:pt>
                <c:pt idx="1441">
                  <c:v>1991.12500000971</c:v>
                </c:pt>
                <c:pt idx="1442">
                  <c:v>1991.2083333430501</c:v>
                </c:pt>
                <c:pt idx="1443">
                  <c:v>1991.2916666763899</c:v>
                </c:pt>
                <c:pt idx="1444">
                  <c:v>1991.37500000973</c:v>
                </c:pt>
                <c:pt idx="1445">
                  <c:v>1991.4583333430701</c:v>
                </c:pt>
                <c:pt idx="1446">
                  <c:v>1991.5416666764099</c:v>
                </c:pt>
                <c:pt idx="1447">
                  <c:v>1991.62500000975</c:v>
                </c:pt>
                <c:pt idx="1448">
                  <c:v>1991.7083333430901</c:v>
                </c:pt>
                <c:pt idx="1449">
                  <c:v>1991.7916666764299</c:v>
                </c:pt>
                <c:pt idx="1450">
                  <c:v>1991.87500000977</c:v>
                </c:pt>
                <c:pt idx="1451">
                  <c:v>1991.9583333431101</c:v>
                </c:pt>
                <c:pt idx="1452">
                  <c:v>1992.0416666764499</c:v>
                </c:pt>
                <c:pt idx="1453">
                  <c:v>1992.12500000979</c:v>
                </c:pt>
                <c:pt idx="1454">
                  <c:v>1992.2083333431301</c:v>
                </c:pt>
                <c:pt idx="1455">
                  <c:v>1992.29166667647</c:v>
                </c:pt>
                <c:pt idx="1456">
                  <c:v>1992.37500000981</c:v>
                </c:pt>
                <c:pt idx="1457">
                  <c:v>1992.4583333431499</c:v>
                </c:pt>
                <c:pt idx="1458">
                  <c:v>1992.54166667649</c:v>
                </c:pt>
                <c:pt idx="1459">
                  <c:v>1992.62500000983</c:v>
                </c:pt>
                <c:pt idx="1460">
                  <c:v>1992.7083333431699</c:v>
                </c:pt>
                <c:pt idx="1461">
                  <c:v>1992.79166667651</c:v>
                </c:pt>
                <c:pt idx="1462">
                  <c:v>1992.8750000098501</c:v>
                </c:pt>
                <c:pt idx="1463">
                  <c:v>1992.9583333431899</c:v>
                </c:pt>
                <c:pt idx="1464">
                  <c:v>1993.04166667653</c:v>
                </c:pt>
                <c:pt idx="1465">
                  <c:v>1993.1250000098701</c:v>
                </c:pt>
                <c:pt idx="1466">
                  <c:v>1993.2083333432099</c:v>
                </c:pt>
                <c:pt idx="1467">
                  <c:v>1993.29166667656</c:v>
                </c:pt>
                <c:pt idx="1468">
                  <c:v>1993.3750000099001</c:v>
                </c:pt>
                <c:pt idx="1469">
                  <c:v>1993.4583333432399</c:v>
                </c:pt>
                <c:pt idx="1470">
                  <c:v>1993.54166667658</c:v>
                </c:pt>
                <c:pt idx="1471">
                  <c:v>1993.6250000099201</c:v>
                </c:pt>
                <c:pt idx="1472">
                  <c:v>1993.7083333432599</c:v>
                </c:pt>
                <c:pt idx="1473">
                  <c:v>1993.7916666766</c:v>
                </c:pt>
                <c:pt idx="1474">
                  <c:v>1993.8750000099401</c:v>
                </c:pt>
                <c:pt idx="1475">
                  <c:v>1993.9583333432799</c:v>
                </c:pt>
                <c:pt idx="1476">
                  <c:v>1994.04166667662</c:v>
                </c:pt>
                <c:pt idx="1477">
                  <c:v>1994.1250000099601</c:v>
                </c:pt>
                <c:pt idx="1478">
                  <c:v>1994.2083333433</c:v>
                </c:pt>
                <c:pt idx="1479">
                  <c:v>1994.29166667664</c:v>
                </c:pt>
                <c:pt idx="1480">
                  <c:v>1994.3750000099801</c:v>
                </c:pt>
                <c:pt idx="1481">
                  <c:v>1994.45833334332</c:v>
                </c:pt>
                <c:pt idx="1482">
                  <c:v>1994.54166667666</c:v>
                </c:pt>
                <c:pt idx="1483">
                  <c:v>1994.6250000099999</c:v>
                </c:pt>
                <c:pt idx="1484">
                  <c:v>1994.70833334334</c:v>
                </c:pt>
                <c:pt idx="1485">
                  <c:v>1994.7916666766801</c:v>
                </c:pt>
                <c:pt idx="1486">
                  <c:v>1994.8750000100199</c:v>
                </c:pt>
                <c:pt idx="1487">
                  <c:v>1994.95833334336</c:v>
                </c:pt>
                <c:pt idx="1488">
                  <c:v>1995.0416666767001</c:v>
                </c:pt>
                <c:pt idx="1489">
                  <c:v>1995.1250000100399</c:v>
                </c:pt>
                <c:pt idx="1490">
                  <c:v>1995.20833334338</c:v>
                </c:pt>
                <c:pt idx="1491">
                  <c:v>1995.2916666767201</c:v>
                </c:pt>
                <c:pt idx="1492">
                  <c:v>1995.3750000100599</c:v>
                </c:pt>
                <c:pt idx="1493">
                  <c:v>1995.4583333434</c:v>
                </c:pt>
                <c:pt idx="1494">
                  <c:v>1995.5416666767401</c:v>
                </c:pt>
                <c:pt idx="1495">
                  <c:v>1995.6250000100799</c:v>
                </c:pt>
                <c:pt idx="1496">
                  <c:v>1995.70833334342</c:v>
                </c:pt>
                <c:pt idx="1497">
                  <c:v>1995.7916666767601</c:v>
                </c:pt>
                <c:pt idx="1498">
                  <c:v>1995.8750000100999</c:v>
                </c:pt>
                <c:pt idx="1499">
                  <c:v>1995.95833334344</c:v>
                </c:pt>
                <c:pt idx="1500">
                  <c:v>1996.0416666767801</c:v>
                </c:pt>
                <c:pt idx="1501">
                  <c:v>1996.1250000101199</c:v>
                </c:pt>
                <c:pt idx="1502">
                  <c:v>1996.20833334346</c:v>
                </c:pt>
                <c:pt idx="1503">
                  <c:v>1996.2916666768001</c:v>
                </c:pt>
                <c:pt idx="1504">
                  <c:v>1996.37500001014</c:v>
                </c:pt>
                <c:pt idx="1505">
                  <c:v>1996.45833334348</c:v>
                </c:pt>
                <c:pt idx="1506">
                  <c:v>1996.5416666768199</c:v>
                </c:pt>
                <c:pt idx="1507">
                  <c:v>1996.62500001016</c:v>
                </c:pt>
                <c:pt idx="1508">
                  <c:v>1996.7083333435</c:v>
                </c:pt>
                <c:pt idx="1509">
                  <c:v>1996.7916666768399</c:v>
                </c:pt>
                <c:pt idx="1510">
                  <c:v>1996.87500001018</c:v>
                </c:pt>
                <c:pt idx="1511">
                  <c:v>1996.9583333435201</c:v>
                </c:pt>
                <c:pt idx="1512">
                  <c:v>1997.0416666768599</c:v>
                </c:pt>
                <c:pt idx="1513">
                  <c:v>1997.1250000102</c:v>
                </c:pt>
                <c:pt idx="1514">
                  <c:v>1997.2083333435401</c:v>
                </c:pt>
                <c:pt idx="1515">
                  <c:v>1997.2916666768799</c:v>
                </c:pt>
                <c:pt idx="1516">
                  <c:v>1997.37500001022</c:v>
                </c:pt>
                <c:pt idx="1517">
                  <c:v>1997.4583333435601</c:v>
                </c:pt>
                <c:pt idx="1518">
                  <c:v>1997.5416666768999</c:v>
                </c:pt>
                <c:pt idx="1519">
                  <c:v>1997.62500001024</c:v>
                </c:pt>
                <c:pt idx="1520">
                  <c:v>1997.7083333435801</c:v>
                </c:pt>
                <c:pt idx="1521">
                  <c:v>1997.7916666769199</c:v>
                </c:pt>
                <c:pt idx="1522">
                  <c:v>1997.87500001026</c:v>
                </c:pt>
                <c:pt idx="1523">
                  <c:v>1997.9583333436001</c:v>
                </c:pt>
                <c:pt idx="1524">
                  <c:v>1998.0416666769399</c:v>
                </c:pt>
                <c:pt idx="1525">
                  <c:v>1998.12500001028</c:v>
                </c:pt>
                <c:pt idx="1526">
                  <c:v>1998.2083333436201</c:v>
                </c:pt>
                <c:pt idx="1527">
                  <c:v>1998.2916666769599</c:v>
                </c:pt>
                <c:pt idx="1528">
                  <c:v>1998.3750000103</c:v>
                </c:pt>
                <c:pt idx="1529">
                  <c:v>1998.4583333436401</c:v>
                </c:pt>
                <c:pt idx="1530">
                  <c:v>1998.54166667698</c:v>
                </c:pt>
                <c:pt idx="1531">
                  <c:v>1998.62500001032</c:v>
                </c:pt>
                <c:pt idx="1532">
                  <c:v>1998.7083333436599</c:v>
                </c:pt>
                <c:pt idx="1533">
                  <c:v>1998.791666677</c:v>
                </c:pt>
                <c:pt idx="1534">
                  <c:v>1998.87500001034</c:v>
                </c:pt>
                <c:pt idx="1535">
                  <c:v>1998.9583333436799</c:v>
                </c:pt>
                <c:pt idx="1536">
                  <c:v>1999.04166667702</c:v>
                </c:pt>
                <c:pt idx="1537">
                  <c:v>1999.1250000103601</c:v>
                </c:pt>
                <c:pt idx="1538">
                  <c:v>1999.2083333436999</c:v>
                </c:pt>
                <c:pt idx="1539">
                  <c:v>1999.29166667704</c:v>
                </c:pt>
                <c:pt idx="1540">
                  <c:v>1999.3750000103801</c:v>
                </c:pt>
                <c:pt idx="1541">
                  <c:v>1999.4583333437199</c:v>
                </c:pt>
                <c:pt idx="1542">
                  <c:v>1999.54166667706</c:v>
                </c:pt>
                <c:pt idx="1543">
                  <c:v>1999.6250000104001</c:v>
                </c:pt>
                <c:pt idx="1544">
                  <c:v>1999.7083333437399</c:v>
                </c:pt>
                <c:pt idx="1545">
                  <c:v>1999.79166667708</c:v>
                </c:pt>
                <c:pt idx="1546">
                  <c:v>1999.8750000104201</c:v>
                </c:pt>
                <c:pt idx="1547">
                  <c:v>1999.9583333437599</c:v>
                </c:pt>
                <c:pt idx="1548">
                  <c:v>2000.0416666771</c:v>
                </c:pt>
                <c:pt idx="1549">
                  <c:v>2000.1250000104401</c:v>
                </c:pt>
                <c:pt idx="1550">
                  <c:v>2000.2083333437799</c:v>
                </c:pt>
                <c:pt idx="1551">
                  <c:v>2000.29166667712</c:v>
                </c:pt>
                <c:pt idx="1552">
                  <c:v>2000.3750000104601</c:v>
                </c:pt>
                <c:pt idx="1553">
                  <c:v>2000.4583333437999</c:v>
                </c:pt>
                <c:pt idx="1554">
                  <c:v>2000.54166667714</c:v>
                </c:pt>
                <c:pt idx="1555">
                  <c:v>2000.6250000104801</c:v>
                </c:pt>
                <c:pt idx="1556">
                  <c:v>2000.70833334382</c:v>
                </c:pt>
                <c:pt idx="1557">
                  <c:v>2000.79166667716</c:v>
                </c:pt>
                <c:pt idx="1558">
                  <c:v>2000.8750000104999</c:v>
                </c:pt>
                <c:pt idx="1559">
                  <c:v>2000.95833334384</c:v>
                </c:pt>
                <c:pt idx="1560">
                  <c:v>2001.04166667718</c:v>
                </c:pt>
                <c:pt idx="1561">
                  <c:v>2001.1250000105199</c:v>
                </c:pt>
                <c:pt idx="1562">
                  <c:v>2001.20833334386</c:v>
                </c:pt>
                <c:pt idx="1563">
                  <c:v>2001.2916666772001</c:v>
                </c:pt>
                <c:pt idx="1564">
                  <c:v>2001.3750000105399</c:v>
                </c:pt>
                <c:pt idx="1565">
                  <c:v>2001.45833334388</c:v>
                </c:pt>
                <c:pt idx="1566">
                  <c:v>2001.5416666772201</c:v>
                </c:pt>
                <c:pt idx="1567">
                  <c:v>2001.6250000105599</c:v>
                </c:pt>
                <c:pt idx="1568">
                  <c:v>2001.7083333439</c:v>
                </c:pt>
                <c:pt idx="1569">
                  <c:v>2001.7916666772401</c:v>
                </c:pt>
                <c:pt idx="1570">
                  <c:v>2001.8750000105799</c:v>
                </c:pt>
                <c:pt idx="1571">
                  <c:v>2001.95833334392</c:v>
                </c:pt>
                <c:pt idx="1572">
                  <c:v>2002.0416666772601</c:v>
                </c:pt>
                <c:pt idx="1573">
                  <c:v>2002.1250000105999</c:v>
                </c:pt>
                <c:pt idx="1574">
                  <c:v>2002.20833334394</c:v>
                </c:pt>
                <c:pt idx="1575">
                  <c:v>2002.2916666772801</c:v>
                </c:pt>
                <c:pt idx="1576">
                  <c:v>2002.3750000106199</c:v>
                </c:pt>
                <c:pt idx="1577">
                  <c:v>2002.45833334396</c:v>
                </c:pt>
                <c:pt idx="1578">
                  <c:v>2002.5416666773001</c:v>
                </c:pt>
                <c:pt idx="1579">
                  <c:v>2002.62500001064</c:v>
                </c:pt>
                <c:pt idx="1580">
                  <c:v>2002.70833334398</c:v>
                </c:pt>
                <c:pt idx="1581">
                  <c:v>2002.7916666773201</c:v>
                </c:pt>
                <c:pt idx="1582">
                  <c:v>2002.87500001066</c:v>
                </c:pt>
                <c:pt idx="1583">
                  <c:v>2002.95833334401</c:v>
                </c:pt>
                <c:pt idx="1584">
                  <c:v>2003.0416666773399</c:v>
                </c:pt>
                <c:pt idx="1585">
                  <c:v>2003.12500001068</c:v>
                </c:pt>
                <c:pt idx="1586">
                  <c:v>2003.20833334402</c:v>
                </c:pt>
                <c:pt idx="1587">
                  <c:v>2003.2916666773599</c:v>
                </c:pt>
                <c:pt idx="1588">
                  <c:v>2003.3750000107</c:v>
                </c:pt>
                <c:pt idx="1589">
                  <c:v>2003.4583333440401</c:v>
                </c:pt>
                <c:pt idx="1590">
                  <c:v>2003.5416666773799</c:v>
                </c:pt>
                <c:pt idx="1591">
                  <c:v>2003.62500001072</c:v>
                </c:pt>
                <c:pt idx="1592">
                  <c:v>2003.7083333440601</c:v>
                </c:pt>
                <c:pt idx="1593">
                  <c:v>2003.7916666773999</c:v>
                </c:pt>
                <c:pt idx="1594">
                  <c:v>2003.87500001075</c:v>
                </c:pt>
                <c:pt idx="1595">
                  <c:v>2003.9583333440901</c:v>
                </c:pt>
                <c:pt idx="1596">
                  <c:v>2004.0416666774299</c:v>
                </c:pt>
                <c:pt idx="1597">
                  <c:v>2004.12500001077</c:v>
                </c:pt>
                <c:pt idx="1598">
                  <c:v>2004.2083333441101</c:v>
                </c:pt>
                <c:pt idx="1599">
                  <c:v>2004.2916666774499</c:v>
                </c:pt>
                <c:pt idx="1600">
                  <c:v>2004.37500001079</c:v>
                </c:pt>
                <c:pt idx="1601">
                  <c:v>2004.4583333441301</c:v>
                </c:pt>
                <c:pt idx="1602">
                  <c:v>2004.5416666774699</c:v>
                </c:pt>
                <c:pt idx="1603">
                  <c:v>2004.62500001081</c:v>
                </c:pt>
                <c:pt idx="1604">
                  <c:v>2004.7083333441501</c:v>
                </c:pt>
                <c:pt idx="1605">
                  <c:v>2004.79166667749</c:v>
                </c:pt>
                <c:pt idx="1606">
                  <c:v>2004.87500001083</c:v>
                </c:pt>
                <c:pt idx="1607">
                  <c:v>2004.9583333441699</c:v>
                </c:pt>
                <c:pt idx="1608">
                  <c:v>2005.04166667751</c:v>
                </c:pt>
                <c:pt idx="1609">
                  <c:v>2005.12500001085</c:v>
                </c:pt>
                <c:pt idx="1610">
                  <c:v>2005.2083333441899</c:v>
                </c:pt>
                <c:pt idx="1611">
                  <c:v>2005.29166667753</c:v>
                </c:pt>
                <c:pt idx="1612">
                  <c:v>2005.3750000108701</c:v>
                </c:pt>
                <c:pt idx="1613">
                  <c:v>2005.4583333442099</c:v>
                </c:pt>
                <c:pt idx="1614">
                  <c:v>2005.54166667755</c:v>
                </c:pt>
                <c:pt idx="1615">
                  <c:v>2005.6250000108901</c:v>
                </c:pt>
                <c:pt idx="1616">
                  <c:v>2005.7083333442299</c:v>
                </c:pt>
                <c:pt idx="1617">
                  <c:v>2005.79166667757</c:v>
                </c:pt>
                <c:pt idx="1618">
                  <c:v>2005.8750000109101</c:v>
                </c:pt>
                <c:pt idx="1619">
                  <c:v>2005.9583333442499</c:v>
                </c:pt>
                <c:pt idx="1620">
                  <c:v>2006.04166667759</c:v>
                </c:pt>
                <c:pt idx="1621">
                  <c:v>2006.1250000109301</c:v>
                </c:pt>
                <c:pt idx="1622">
                  <c:v>2006.2083333442699</c:v>
                </c:pt>
                <c:pt idx="1623">
                  <c:v>2006.29166667761</c:v>
                </c:pt>
                <c:pt idx="1624">
                  <c:v>2006.3750000109501</c:v>
                </c:pt>
                <c:pt idx="1625">
                  <c:v>2006.4583333442899</c:v>
                </c:pt>
                <c:pt idx="1626">
                  <c:v>2006.54166667763</c:v>
                </c:pt>
                <c:pt idx="1627">
                  <c:v>2006.6250000109701</c:v>
                </c:pt>
                <c:pt idx="1628">
                  <c:v>2006.7083333443099</c:v>
                </c:pt>
                <c:pt idx="1629">
                  <c:v>2006.79166667765</c:v>
                </c:pt>
                <c:pt idx="1630">
                  <c:v>2006.8750000109901</c:v>
                </c:pt>
                <c:pt idx="1631">
                  <c:v>2006.95833334433</c:v>
                </c:pt>
                <c:pt idx="1632">
                  <c:v>2007.04166667767</c:v>
                </c:pt>
                <c:pt idx="1633">
                  <c:v>2007.1250000110099</c:v>
                </c:pt>
                <c:pt idx="1634">
                  <c:v>2007.20833334435</c:v>
                </c:pt>
                <c:pt idx="1635">
                  <c:v>2007.29166667769</c:v>
                </c:pt>
                <c:pt idx="1636">
                  <c:v>2007.3750000110299</c:v>
                </c:pt>
                <c:pt idx="1637">
                  <c:v>2007.45833334437</c:v>
                </c:pt>
                <c:pt idx="1638">
                  <c:v>2007.5416666777101</c:v>
                </c:pt>
                <c:pt idx="1639">
                  <c:v>2007.6250000110499</c:v>
                </c:pt>
                <c:pt idx="1640">
                  <c:v>2007.70833334439</c:v>
                </c:pt>
                <c:pt idx="1641">
                  <c:v>2007.7916666777301</c:v>
                </c:pt>
                <c:pt idx="1642">
                  <c:v>2007.8750000110699</c:v>
                </c:pt>
                <c:pt idx="1643">
                  <c:v>2007.95833334441</c:v>
                </c:pt>
                <c:pt idx="1644">
                  <c:v>2008.0416666777501</c:v>
                </c:pt>
                <c:pt idx="1645">
                  <c:v>2008.1250000110899</c:v>
                </c:pt>
                <c:pt idx="1646">
                  <c:v>2008.20833334443</c:v>
                </c:pt>
                <c:pt idx="1647">
                  <c:v>2008.2916666777701</c:v>
                </c:pt>
                <c:pt idx="1648">
                  <c:v>2008.3750000111099</c:v>
                </c:pt>
                <c:pt idx="1649">
                  <c:v>2008.45833334445</c:v>
                </c:pt>
                <c:pt idx="1650">
                  <c:v>2008.5416666777901</c:v>
                </c:pt>
                <c:pt idx="1651">
                  <c:v>2008.6250000111299</c:v>
                </c:pt>
                <c:pt idx="1652">
                  <c:v>2008.70833334447</c:v>
                </c:pt>
                <c:pt idx="1653">
                  <c:v>2008.7916666778101</c:v>
                </c:pt>
                <c:pt idx="1654">
                  <c:v>2008.87500001115</c:v>
                </c:pt>
                <c:pt idx="1655">
                  <c:v>2008.95833334449</c:v>
                </c:pt>
              </c:numCache>
            </c:numRef>
          </c:xVal>
          <c:yVal>
            <c:numRef>
              <c:f>huascaran!$B$2:$B$1657</c:f>
              <c:numCache>
                <c:formatCode>General</c:formatCode>
                <c:ptCount val="1656"/>
                <c:pt idx="0">
                  <c:v>-8.0562830000000005</c:v>
                </c:pt>
                <c:pt idx="1">
                  <c:v>-8.8473559999999996</c:v>
                </c:pt>
                <c:pt idx="2">
                  <c:v>-16.161560000000001</c:v>
                </c:pt>
                <c:pt idx="3">
                  <c:v>-15.130879999999999</c:v>
                </c:pt>
                <c:pt idx="4">
                  <c:v>-13.00484</c:v>
                </c:pt>
                <c:pt idx="5">
                  <c:v>-3.1367539999999998</c:v>
                </c:pt>
                <c:pt idx="6">
                  <c:v>-2.23732</c:v>
                </c:pt>
                <c:pt idx="7">
                  <c:v>-1.5520449999999999</c:v>
                </c:pt>
                <c:pt idx="8">
                  <c:v>-5.9377550000000001</c:v>
                </c:pt>
                <c:pt idx="9">
                  <c:v>-4.1451450000000003</c:v>
                </c:pt>
                <c:pt idx="10">
                  <c:v>-3.8301349999999998</c:v>
                </c:pt>
                <c:pt idx="11">
                  <c:v>-8.820176</c:v>
                </c:pt>
                <c:pt idx="12">
                  <c:v>-8.741498</c:v>
                </c:pt>
                <c:pt idx="13">
                  <c:v>-9.7281340000000007</c:v>
                </c:pt>
                <c:pt idx="14">
                  <c:v>-13.2829</c:v>
                </c:pt>
                <c:pt idx="15">
                  <c:v>-9.1339349999999992</c:v>
                </c:pt>
                <c:pt idx="16">
                  <c:v>-9.404242</c:v>
                </c:pt>
                <c:pt idx="17">
                  <c:v>-2.196431</c:v>
                </c:pt>
                <c:pt idx="18">
                  <c:v>-2.665699</c:v>
                </c:pt>
                <c:pt idx="19">
                  <c:v>-2.1306280000000002</c:v>
                </c:pt>
                <c:pt idx="20">
                  <c:v>-2.8439160000000001</c:v>
                </c:pt>
                <c:pt idx="21">
                  <c:v>-6.5068010000000003</c:v>
                </c:pt>
                <c:pt idx="22">
                  <c:v>-6.8343280000000002</c:v>
                </c:pt>
                <c:pt idx="23">
                  <c:v>-3.0150410000000001</c:v>
                </c:pt>
                <c:pt idx="24">
                  <c:v>-12.483890000000001</c:v>
                </c:pt>
                <c:pt idx="25">
                  <c:v>-6.1558489999999999</c:v>
                </c:pt>
                <c:pt idx="26">
                  <c:v>-10.903180000000001</c:v>
                </c:pt>
                <c:pt idx="27">
                  <c:v>-12.335240000000001</c:v>
                </c:pt>
                <c:pt idx="28">
                  <c:v>-13.31413</c:v>
                </c:pt>
                <c:pt idx="29">
                  <c:v>-5.2019950000000001</c:v>
                </c:pt>
                <c:pt idx="30">
                  <c:v>-4.3663980000000002</c:v>
                </c:pt>
                <c:pt idx="31">
                  <c:v>-2.1125080000000001</c:v>
                </c:pt>
                <c:pt idx="32">
                  <c:v>-2.9380320000000002</c:v>
                </c:pt>
                <c:pt idx="33">
                  <c:v>-1.7338990000000001</c:v>
                </c:pt>
                <c:pt idx="34">
                  <c:v>-12.673679999999999</c:v>
                </c:pt>
                <c:pt idx="35">
                  <c:v>-6.1863659999999996</c:v>
                </c:pt>
                <c:pt idx="36">
                  <c:v>-7.4191690000000001</c:v>
                </c:pt>
                <c:pt idx="37">
                  <c:v>-10.86134</c:v>
                </c:pt>
                <c:pt idx="38">
                  <c:v>-12.461539999999999</c:v>
                </c:pt>
                <c:pt idx="39">
                  <c:v>-7.9234239999999998</c:v>
                </c:pt>
                <c:pt idx="40">
                  <c:v>-9.8448390000000003</c:v>
                </c:pt>
                <c:pt idx="41">
                  <c:v>-6.5447689999999996</c:v>
                </c:pt>
                <c:pt idx="42">
                  <c:v>-2.280653</c:v>
                </c:pt>
                <c:pt idx="43">
                  <c:v>-3.2861829999999999</c:v>
                </c:pt>
                <c:pt idx="44">
                  <c:v>-5.9615369999999999</c:v>
                </c:pt>
                <c:pt idx="45">
                  <c:v>-11.369759999999999</c:v>
                </c:pt>
                <c:pt idx="46">
                  <c:v>-13.477499999999999</c:v>
                </c:pt>
                <c:pt idx="47">
                  <c:v>-4.1020510000000003</c:v>
                </c:pt>
                <c:pt idx="48">
                  <c:v>-8.6376670000000004</c:v>
                </c:pt>
                <c:pt idx="49">
                  <c:v>-15.46496</c:v>
                </c:pt>
                <c:pt idx="50">
                  <c:v>-12.714510000000001</c:v>
                </c:pt>
                <c:pt idx="51">
                  <c:v>-19.154489999999999</c:v>
                </c:pt>
                <c:pt idx="52">
                  <c:v>-6.0617919999999996</c:v>
                </c:pt>
                <c:pt idx="53">
                  <c:v>-5.4624680000000003</c:v>
                </c:pt>
                <c:pt idx="54">
                  <c:v>-7.4774620000000001</c:v>
                </c:pt>
                <c:pt idx="55">
                  <c:v>-5.3582190000000001</c:v>
                </c:pt>
                <c:pt idx="56">
                  <c:v>-2.713263</c:v>
                </c:pt>
                <c:pt idx="57">
                  <c:v>-3.7649270000000001</c:v>
                </c:pt>
                <c:pt idx="59">
                  <c:v>-6.8347449999999998</c:v>
                </c:pt>
                <c:pt idx="60">
                  <c:v>-6.5934660000000003</c:v>
                </c:pt>
                <c:pt idx="61">
                  <c:v>-9.8244550000000004</c:v>
                </c:pt>
                <c:pt idx="62">
                  <c:v>-7.4332950000000002</c:v>
                </c:pt>
                <c:pt idx="63">
                  <c:v>-10.46884</c:v>
                </c:pt>
                <c:pt idx="64">
                  <c:v>-12.772019999999999</c:v>
                </c:pt>
                <c:pt idx="65">
                  <c:v>-4.424512</c:v>
                </c:pt>
                <c:pt idx="66">
                  <c:v>-1.8289089999999999</c:v>
                </c:pt>
                <c:pt idx="67">
                  <c:v>-2.0102259999999998</c:v>
                </c:pt>
                <c:pt idx="68">
                  <c:v>-6.56867</c:v>
                </c:pt>
                <c:pt idx="69">
                  <c:v>-1.2966390000000001</c:v>
                </c:pt>
                <c:pt idx="70">
                  <c:v>-3.4486650000000001</c:v>
                </c:pt>
                <c:pt idx="71">
                  <c:v>-5.3333640000000004</c:v>
                </c:pt>
                <c:pt idx="72">
                  <c:v>-8.1821680000000008</c:v>
                </c:pt>
                <c:pt idx="73">
                  <c:v>-6.3887830000000001</c:v>
                </c:pt>
                <c:pt idx="74">
                  <c:v>-12.79378</c:v>
                </c:pt>
                <c:pt idx="75">
                  <c:v>-13.46809</c:v>
                </c:pt>
                <c:pt idx="76">
                  <c:v>-8.4800129999999996</c:v>
                </c:pt>
                <c:pt idx="77">
                  <c:v>-1.2620089999999999</c:v>
                </c:pt>
                <c:pt idx="78">
                  <c:v>-3.0541420000000001</c:v>
                </c:pt>
                <c:pt idx="79">
                  <c:v>-1.5431049999999999</c:v>
                </c:pt>
                <c:pt idx="80">
                  <c:v>-0.98437070000000004</c:v>
                </c:pt>
                <c:pt idx="81">
                  <c:v>-7.6817270000000004</c:v>
                </c:pt>
                <c:pt idx="82">
                  <c:v>-4.7285560000000002</c:v>
                </c:pt>
                <c:pt idx="83">
                  <c:v>-6.0271619999999997</c:v>
                </c:pt>
                <c:pt idx="84">
                  <c:v>-8.6362950000000005</c:v>
                </c:pt>
                <c:pt idx="85">
                  <c:v>-6.0887339999999996</c:v>
                </c:pt>
                <c:pt idx="86">
                  <c:v>-12.765409999999999</c:v>
                </c:pt>
                <c:pt idx="87">
                  <c:v>-12.55345</c:v>
                </c:pt>
                <c:pt idx="88">
                  <c:v>-4.8167109999999997</c:v>
                </c:pt>
                <c:pt idx="89">
                  <c:v>-2.1616219999999999</c:v>
                </c:pt>
                <c:pt idx="90">
                  <c:v>-5.8219430000000001</c:v>
                </c:pt>
                <c:pt idx="91">
                  <c:v>-1.218021</c:v>
                </c:pt>
                <c:pt idx="92">
                  <c:v>-0.83202120000000002</c:v>
                </c:pt>
                <c:pt idx="93">
                  <c:v>-7.5155500000000002</c:v>
                </c:pt>
                <c:pt idx="94">
                  <c:v>-13.19891</c:v>
                </c:pt>
                <c:pt idx="95">
                  <c:v>-9.3352789999999999</c:v>
                </c:pt>
                <c:pt idx="96">
                  <c:v>-7.0235729999999998</c:v>
                </c:pt>
                <c:pt idx="97">
                  <c:v>-6.5125229999999998</c:v>
                </c:pt>
                <c:pt idx="98">
                  <c:v>-6.9110389999999997</c:v>
                </c:pt>
                <c:pt idx="99">
                  <c:v>-12.79288</c:v>
                </c:pt>
                <c:pt idx="100">
                  <c:v>-9.4363100000000006</c:v>
                </c:pt>
                <c:pt idx="101">
                  <c:v>-5.0141809999999998</c:v>
                </c:pt>
                <c:pt idx="102">
                  <c:v>-0.2449751</c:v>
                </c:pt>
                <c:pt idx="103">
                  <c:v>-3.0628440000000001</c:v>
                </c:pt>
                <c:pt idx="104">
                  <c:v>-4.2074920000000002</c:v>
                </c:pt>
                <c:pt idx="105">
                  <c:v>-3.9173360000000002</c:v>
                </c:pt>
                <c:pt idx="106">
                  <c:v>-9.36693</c:v>
                </c:pt>
                <c:pt idx="107">
                  <c:v>-6.789148</c:v>
                </c:pt>
                <c:pt idx="108">
                  <c:v>-11.033709999999999</c:v>
                </c:pt>
                <c:pt idx="109">
                  <c:v>-4.227519</c:v>
                </c:pt>
                <c:pt idx="110">
                  <c:v>-8.7109199999999998</c:v>
                </c:pt>
                <c:pt idx="111">
                  <c:v>-14.84895</c:v>
                </c:pt>
                <c:pt idx="112">
                  <c:v>-9.4624159999999993</c:v>
                </c:pt>
                <c:pt idx="113">
                  <c:v>-3.1346080000000001</c:v>
                </c:pt>
                <c:pt idx="114">
                  <c:v>-2.7734640000000002</c:v>
                </c:pt>
                <c:pt idx="115">
                  <c:v>-1.8030409999999999</c:v>
                </c:pt>
                <c:pt idx="116">
                  <c:v>-1.6219619999999999</c:v>
                </c:pt>
                <c:pt idx="117">
                  <c:v>-3.0263070000000001</c:v>
                </c:pt>
                <c:pt idx="118">
                  <c:v>-12.797000000000001</c:v>
                </c:pt>
                <c:pt idx="119">
                  <c:v>-9.0569260000000007</c:v>
                </c:pt>
                <c:pt idx="120">
                  <c:v>-6.4631100000000004</c:v>
                </c:pt>
                <c:pt idx="121">
                  <c:v>-6.2333350000000003</c:v>
                </c:pt>
                <c:pt idx="122">
                  <c:v>-17.748889999999999</c:v>
                </c:pt>
                <c:pt idx="123">
                  <c:v>-9.243131</c:v>
                </c:pt>
                <c:pt idx="124">
                  <c:v>-8.8251830000000009</c:v>
                </c:pt>
                <c:pt idx="125">
                  <c:v>-4.3205020000000003</c:v>
                </c:pt>
                <c:pt idx="126">
                  <c:v>-2.711773</c:v>
                </c:pt>
                <c:pt idx="127">
                  <c:v>-7.5770020000000002</c:v>
                </c:pt>
                <c:pt idx="128">
                  <c:v>-4.7109719999999999</c:v>
                </c:pt>
                <c:pt idx="129">
                  <c:v>-2.4515389999999999</c:v>
                </c:pt>
                <c:pt idx="130">
                  <c:v>-3.5278200000000002</c:v>
                </c:pt>
                <c:pt idx="132">
                  <c:v>-8.2224009999999996</c:v>
                </c:pt>
                <c:pt idx="133">
                  <c:v>-6.8472030000000004</c:v>
                </c:pt>
                <c:pt idx="134">
                  <c:v>-9.9610690000000002</c:v>
                </c:pt>
                <c:pt idx="135">
                  <c:v>-10.6867</c:v>
                </c:pt>
                <c:pt idx="136">
                  <c:v>-9.4280240000000006</c:v>
                </c:pt>
                <c:pt idx="137">
                  <c:v>-6.8476800000000004</c:v>
                </c:pt>
                <c:pt idx="138">
                  <c:v>-5.2176710000000002</c:v>
                </c:pt>
                <c:pt idx="139">
                  <c:v>-5.9626700000000001</c:v>
                </c:pt>
                <c:pt idx="140">
                  <c:v>-8.2910649999999997</c:v>
                </c:pt>
                <c:pt idx="141">
                  <c:v>-6.3257219999999998</c:v>
                </c:pt>
                <c:pt idx="143">
                  <c:v>-7.3618889999999997</c:v>
                </c:pt>
                <c:pt idx="144">
                  <c:v>-6.2744619999999998</c:v>
                </c:pt>
                <c:pt idx="145">
                  <c:v>-11.29669</c:v>
                </c:pt>
                <c:pt idx="146">
                  <c:v>-9.9879499999999997</c:v>
                </c:pt>
                <c:pt idx="147">
                  <c:v>-13.181509999999999</c:v>
                </c:pt>
                <c:pt idx="148">
                  <c:v>-10.07795</c:v>
                </c:pt>
                <c:pt idx="149">
                  <c:v>-1.545966</c:v>
                </c:pt>
                <c:pt idx="150">
                  <c:v>-1.8253919999999999</c:v>
                </c:pt>
                <c:pt idx="151">
                  <c:v>-0.91713670000000003</c:v>
                </c:pt>
                <c:pt idx="152">
                  <c:v>-6.843388</c:v>
                </c:pt>
                <c:pt idx="153">
                  <c:v>-1.2124779999999999</c:v>
                </c:pt>
                <c:pt idx="154">
                  <c:v>-1.8425579999999999</c:v>
                </c:pt>
                <c:pt idx="155">
                  <c:v>-6.6921710000000001</c:v>
                </c:pt>
                <c:pt idx="156">
                  <c:v>-10.30302</c:v>
                </c:pt>
                <c:pt idx="157">
                  <c:v>-8.8405609999999992</c:v>
                </c:pt>
                <c:pt idx="158">
                  <c:v>-9.6895100000000003</c:v>
                </c:pt>
                <c:pt idx="159">
                  <c:v>-6.8267579999999999</c:v>
                </c:pt>
                <c:pt idx="160">
                  <c:v>-9.1001989999999999</c:v>
                </c:pt>
                <c:pt idx="161">
                  <c:v>-3.5760399999999999</c:v>
                </c:pt>
                <c:pt idx="162">
                  <c:v>-1.921713</c:v>
                </c:pt>
                <c:pt idx="163">
                  <c:v>-1.0824199999999999</c:v>
                </c:pt>
                <c:pt idx="164">
                  <c:v>-0.68134070000000002</c:v>
                </c:pt>
                <c:pt idx="165">
                  <c:v>-4.683554</c:v>
                </c:pt>
                <c:pt idx="166">
                  <c:v>-10.41764</c:v>
                </c:pt>
                <c:pt idx="167">
                  <c:v>-10.860200000000001</c:v>
                </c:pt>
                <c:pt idx="168">
                  <c:v>-11.67625</c:v>
                </c:pt>
                <c:pt idx="169">
                  <c:v>-8.8188060000000004</c:v>
                </c:pt>
                <c:pt idx="170">
                  <c:v>-6.8632960000000001</c:v>
                </c:pt>
                <c:pt idx="171">
                  <c:v>-13.50099</c:v>
                </c:pt>
                <c:pt idx="172">
                  <c:v>-12.721120000000001</c:v>
                </c:pt>
                <c:pt idx="173">
                  <c:v>-4.9838420000000001</c:v>
                </c:pt>
                <c:pt idx="174">
                  <c:v>-1.3687009999999999</c:v>
                </c:pt>
                <c:pt idx="175">
                  <c:v>-2.177298</c:v>
                </c:pt>
                <c:pt idx="176">
                  <c:v>-2.8494000000000002</c:v>
                </c:pt>
                <c:pt idx="177">
                  <c:v>-6.5254570000000003</c:v>
                </c:pt>
                <c:pt idx="178">
                  <c:v>-9.1023449999999997</c:v>
                </c:pt>
                <c:pt idx="179">
                  <c:v>-7.8980329999999999</c:v>
                </c:pt>
                <c:pt idx="180">
                  <c:v>-8.0416790000000002</c:v>
                </c:pt>
                <c:pt idx="181">
                  <c:v>-12.195589999999999</c:v>
                </c:pt>
                <c:pt idx="182">
                  <c:v>-11.88105</c:v>
                </c:pt>
                <c:pt idx="183">
                  <c:v>-10.69111</c:v>
                </c:pt>
                <c:pt idx="184">
                  <c:v>-9.4299909999999993</c:v>
                </c:pt>
                <c:pt idx="185">
                  <c:v>-7.3010919999999997</c:v>
                </c:pt>
                <c:pt idx="186">
                  <c:v>-1.1430979999999999</c:v>
                </c:pt>
                <c:pt idx="187">
                  <c:v>-1.7189380000000001</c:v>
                </c:pt>
                <c:pt idx="188">
                  <c:v>-3.7985440000000001</c:v>
                </c:pt>
                <c:pt idx="189">
                  <c:v>-11.30128</c:v>
                </c:pt>
                <c:pt idx="190">
                  <c:v>-10.986980000000001</c:v>
                </c:pt>
                <c:pt idx="191">
                  <c:v>-8.032978</c:v>
                </c:pt>
                <c:pt idx="192">
                  <c:v>-4.7045950000000003</c:v>
                </c:pt>
                <c:pt idx="193">
                  <c:v>-9.4496610000000008</c:v>
                </c:pt>
                <c:pt idx="194">
                  <c:v>-6.6304800000000004</c:v>
                </c:pt>
                <c:pt idx="195">
                  <c:v>-11.41161</c:v>
                </c:pt>
                <c:pt idx="196">
                  <c:v>-9.0740920000000003</c:v>
                </c:pt>
                <c:pt idx="197">
                  <c:v>-2.6820900000000001</c:v>
                </c:pt>
                <c:pt idx="198">
                  <c:v>-0.50807000000000002</c:v>
                </c:pt>
                <c:pt idx="199">
                  <c:v>0.27465820000000002</c:v>
                </c:pt>
                <c:pt idx="200">
                  <c:v>-2.8874279999999999</c:v>
                </c:pt>
                <c:pt idx="201">
                  <c:v>-4.8012139999999999</c:v>
                </c:pt>
                <c:pt idx="202">
                  <c:v>-10.107340000000001</c:v>
                </c:pt>
                <c:pt idx="203">
                  <c:v>-4.800916</c:v>
                </c:pt>
                <c:pt idx="204">
                  <c:v>-5.5789949999999999</c:v>
                </c:pt>
                <c:pt idx="205">
                  <c:v>-8.1734659999999995</c:v>
                </c:pt>
                <c:pt idx="206">
                  <c:v>-16.57152</c:v>
                </c:pt>
                <c:pt idx="207">
                  <c:v>-11.25282</c:v>
                </c:pt>
                <c:pt idx="208">
                  <c:v>-7.1942209999999998</c:v>
                </c:pt>
                <c:pt idx="209">
                  <c:v>-4.8341159999999999</c:v>
                </c:pt>
                <c:pt idx="210">
                  <c:v>-4.0202739999999997</c:v>
                </c:pt>
                <c:pt idx="211">
                  <c:v>-0.88208909999999996</c:v>
                </c:pt>
                <c:pt idx="212">
                  <c:v>-5.6520700000000001</c:v>
                </c:pt>
                <c:pt idx="213">
                  <c:v>-5.6824680000000001</c:v>
                </c:pt>
                <c:pt idx="214">
                  <c:v>-3.4019949999999999</c:v>
                </c:pt>
                <c:pt idx="215">
                  <c:v>-15.55109</c:v>
                </c:pt>
                <c:pt idx="216">
                  <c:v>-13.458130000000001</c:v>
                </c:pt>
                <c:pt idx="217">
                  <c:v>-9.9916459999999994</c:v>
                </c:pt>
                <c:pt idx="218">
                  <c:v>-11.472340000000001</c:v>
                </c:pt>
                <c:pt idx="219">
                  <c:v>-6.7956450000000004</c:v>
                </c:pt>
                <c:pt idx="220">
                  <c:v>-13.61895</c:v>
                </c:pt>
                <c:pt idx="221">
                  <c:v>-6.6605809999999996</c:v>
                </c:pt>
                <c:pt idx="222">
                  <c:v>-1.07497</c:v>
                </c:pt>
                <c:pt idx="223">
                  <c:v>-2.0792480000000002</c:v>
                </c:pt>
                <c:pt idx="224">
                  <c:v>-3.639281</c:v>
                </c:pt>
                <c:pt idx="225">
                  <c:v>-8.2037449999999996</c:v>
                </c:pt>
                <c:pt idx="227">
                  <c:v>-11.447010000000001</c:v>
                </c:pt>
                <c:pt idx="228">
                  <c:v>-10.371980000000001</c:v>
                </c:pt>
                <c:pt idx="229">
                  <c:v>-10.107760000000001</c:v>
                </c:pt>
                <c:pt idx="230">
                  <c:v>-10.15729</c:v>
                </c:pt>
                <c:pt idx="231">
                  <c:v>-8.1589810000000007</c:v>
                </c:pt>
                <c:pt idx="232">
                  <c:v>-11.92737</c:v>
                </c:pt>
                <c:pt idx="233">
                  <c:v>-4.5171979999999996</c:v>
                </c:pt>
                <c:pt idx="234">
                  <c:v>-2.3227329999999999</c:v>
                </c:pt>
                <c:pt idx="235">
                  <c:v>-1.799226</c:v>
                </c:pt>
                <c:pt idx="236">
                  <c:v>-5.1406029999999996</c:v>
                </c:pt>
                <c:pt idx="237">
                  <c:v>-6.0241819999999997</c:v>
                </c:pt>
                <c:pt idx="238">
                  <c:v>-4.3336750000000004</c:v>
                </c:pt>
                <c:pt idx="239">
                  <c:v>-7.0256590000000001</c:v>
                </c:pt>
                <c:pt idx="240">
                  <c:v>-6.2198640000000003</c:v>
                </c:pt>
                <c:pt idx="241">
                  <c:v>-12.63923</c:v>
                </c:pt>
                <c:pt idx="242">
                  <c:v>-13.043279999999999</c:v>
                </c:pt>
                <c:pt idx="243">
                  <c:v>-13.25619</c:v>
                </c:pt>
                <c:pt idx="244">
                  <c:v>-12.030239999999999</c:v>
                </c:pt>
                <c:pt idx="245">
                  <c:v>-7.2144269999999997</c:v>
                </c:pt>
                <c:pt idx="246">
                  <c:v>-1.65242</c:v>
                </c:pt>
                <c:pt idx="247">
                  <c:v>-1.0581609999999999</c:v>
                </c:pt>
                <c:pt idx="248">
                  <c:v>-0.99521879999999996</c:v>
                </c:pt>
                <c:pt idx="249">
                  <c:v>-6.5895320000000002</c:v>
                </c:pt>
                <c:pt idx="250">
                  <c:v>-6.8665149999999997</c:v>
                </c:pt>
                <c:pt idx="252">
                  <c:v>-9.2338920000000009</c:v>
                </c:pt>
                <c:pt idx="253">
                  <c:v>-12.275399999999999</c:v>
                </c:pt>
                <c:pt idx="254">
                  <c:v>-13.44848</c:v>
                </c:pt>
                <c:pt idx="255">
                  <c:v>-15.100239999999999</c:v>
                </c:pt>
                <c:pt idx="256">
                  <c:v>-7.0468190000000002</c:v>
                </c:pt>
                <c:pt idx="257">
                  <c:v>-7.905602</c:v>
                </c:pt>
                <c:pt idx="258">
                  <c:v>-0.8075833</c:v>
                </c:pt>
                <c:pt idx="259">
                  <c:v>-3.0757780000000001</c:v>
                </c:pt>
                <c:pt idx="260">
                  <c:v>-2.8339029999999998</c:v>
                </c:pt>
                <c:pt idx="261">
                  <c:v>-8.1940290000000005</c:v>
                </c:pt>
                <c:pt idx="262">
                  <c:v>-8.4767930000000007</c:v>
                </c:pt>
                <c:pt idx="263">
                  <c:v>-8.512079</c:v>
                </c:pt>
                <c:pt idx="264">
                  <c:v>-7.9086420000000004</c:v>
                </c:pt>
                <c:pt idx="265">
                  <c:v>-14.0655</c:v>
                </c:pt>
                <c:pt idx="266">
                  <c:v>-10.94711</c:v>
                </c:pt>
                <c:pt idx="267">
                  <c:v>-15.514609999999999</c:v>
                </c:pt>
                <c:pt idx="268">
                  <c:v>-10.87171</c:v>
                </c:pt>
                <c:pt idx="269">
                  <c:v>-2.7917619999999999</c:v>
                </c:pt>
                <c:pt idx="270">
                  <c:v>-3.4496190000000002</c:v>
                </c:pt>
                <c:pt idx="271">
                  <c:v>-2.5094750000000001</c:v>
                </c:pt>
                <c:pt idx="272">
                  <c:v>-5.4944160000000002</c:v>
                </c:pt>
                <c:pt idx="273">
                  <c:v>-2.599955</c:v>
                </c:pt>
                <c:pt idx="275">
                  <c:v>-6.9585439999999998</c:v>
                </c:pt>
                <c:pt idx="276">
                  <c:v>-11.75708</c:v>
                </c:pt>
                <c:pt idx="277">
                  <c:v>-8.3961489999999994</c:v>
                </c:pt>
                <c:pt idx="278">
                  <c:v>-10.513960000000001</c:v>
                </c:pt>
                <c:pt idx="279">
                  <c:v>-14.82063</c:v>
                </c:pt>
                <c:pt idx="280">
                  <c:v>-11.358919999999999</c:v>
                </c:pt>
                <c:pt idx="281">
                  <c:v>-6.8683620000000003</c:v>
                </c:pt>
                <c:pt idx="282">
                  <c:v>-2.4207830000000001</c:v>
                </c:pt>
                <c:pt idx="283">
                  <c:v>-0.39887430000000001</c:v>
                </c:pt>
                <c:pt idx="284">
                  <c:v>-2.4827720000000002</c:v>
                </c:pt>
                <c:pt idx="285">
                  <c:v>-7.9961419999999999</c:v>
                </c:pt>
                <c:pt idx="286">
                  <c:v>-11.814830000000001</c:v>
                </c:pt>
                <c:pt idx="287">
                  <c:v>-9.0215209999999999</c:v>
                </c:pt>
                <c:pt idx="288">
                  <c:v>-10.72156</c:v>
                </c:pt>
                <c:pt idx="289">
                  <c:v>-10.86098</c:v>
                </c:pt>
                <c:pt idx="290">
                  <c:v>-16.258240000000001</c:v>
                </c:pt>
                <c:pt idx="291">
                  <c:v>-16.07227</c:v>
                </c:pt>
                <c:pt idx="292">
                  <c:v>-8.8669060000000002</c:v>
                </c:pt>
                <c:pt idx="293">
                  <c:v>-9.2171430000000001</c:v>
                </c:pt>
                <c:pt idx="294">
                  <c:v>-2.9463170000000001</c:v>
                </c:pt>
                <c:pt idx="295">
                  <c:v>0.400424</c:v>
                </c:pt>
                <c:pt idx="296">
                  <c:v>-3.5642390000000002</c:v>
                </c:pt>
                <c:pt idx="297">
                  <c:v>-1.4625790000000001</c:v>
                </c:pt>
                <c:pt idx="298">
                  <c:v>-16.331250000000001</c:v>
                </c:pt>
                <c:pt idx="299">
                  <c:v>-12.16292</c:v>
                </c:pt>
                <c:pt idx="300">
                  <c:v>-9.4985370000000007</c:v>
                </c:pt>
                <c:pt idx="301">
                  <c:v>-7.7019929999999999</c:v>
                </c:pt>
                <c:pt idx="302">
                  <c:v>-5.648911</c:v>
                </c:pt>
                <c:pt idx="303">
                  <c:v>-11.49756</c:v>
                </c:pt>
                <c:pt idx="304">
                  <c:v>-4.3813589999999998</c:v>
                </c:pt>
                <c:pt idx="305">
                  <c:v>-6.7461729999999998</c:v>
                </c:pt>
                <c:pt idx="306">
                  <c:v>-1.494348</c:v>
                </c:pt>
                <c:pt idx="307">
                  <c:v>-0.61285500000000004</c:v>
                </c:pt>
                <c:pt idx="308">
                  <c:v>-3.8237570000000001</c:v>
                </c:pt>
                <c:pt idx="309">
                  <c:v>-5.3640600000000003</c:v>
                </c:pt>
                <c:pt idx="310">
                  <c:v>-7.4936150000000001</c:v>
                </c:pt>
                <c:pt idx="311">
                  <c:v>-13.31174</c:v>
                </c:pt>
                <c:pt idx="312">
                  <c:v>-7.1008800000000001</c:v>
                </c:pt>
                <c:pt idx="313">
                  <c:v>-11.396050000000001</c:v>
                </c:pt>
                <c:pt idx="314">
                  <c:v>-11.187139999999999</c:v>
                </c:pt>
                <c:pt idx="315">
                  <c:v>-9.8305340000000001</c:v>
                </c:pt>
                <c:pt idx="316">
                  <c:v>-10.53304</c:v>
                </c:pt>
                <c:pt idx="317">
                  <c:v>-4.7065020000000004</c:v>
                </c:pt>
                <c:pt idx="318">
                  <c:v>-2.2524000000000002</c:v>
                </c:pt>
                <c:pt idx="319">
                  <c:v>-4.076958E-2</c:v>
                </c:pt>
                <c:pt idx="320">
                  <c:v>-4.3604969999999996</c:v>
                </c:pt>
                <c:pt idx="321">
                  <c:v>-6.0555339999999998</c:v>
                </c:pt>
                <c:pt idx="322">
                  <c:v>-8.5377690000000008</c:v>
                </c:pt>
                <c:pt idx="323">
                  <c:v>-11.629160000000001</c:v>
                </c:pt>
                <c:pt idx="324">
                  <c:v>-13.3543</c:v>
                </c:pt>
                <c:pt idx="325">
                  <c:v>-13.26263</c:v>
                </c:pt>
                <c:pt idx="326">
                  <c:v>-19.770320000000002</c:v>
                </c:pt>
                <c:pt idx="327">
                  <c:v>-13.08858</c:v>
                </c:pt>
                <c:pt idx="328">
                  <c:v>-6.5826180000000001</c:v>
                </c:pt>
                <c:pt idx="329">
                  <c:v>-4.4220689999999996</c:v>
                </c:pt>
                <c:pt idx="330">
                  <c:v>-0.68813559999999996</c:v>
                </c:pt>
                <c:pt idx="331">
                  <c:v>-4.1579600000000001</c:v>
                </c:pt>
                <c:pt idx="332">
                  <c:v>-1.9298789999999999</c:v>
                </c:pt>
                <c:pt idx="333">
                  <c:v>-3.7551519999999998</c:v>
                </c:pt>
                <c:pt idx="334">
                  <c:v>-9.4959140000000009</c:v>
                </c:pt>
                <c:pt idx="335">
                  <c:v>-10.65147</c:v>
                </c:pt>
                <c:pt idx="336">
                  <c:v>-10.17553</c:v>
                </c:pt>
                <c:pt idx="337">
                  <c:v>-10.598240000000001</c:v>
                </c:pt>
                <c:pt idx="338">
                  <c:v>-13.852539999999999</c:v>
                </c:pt>
                <c:pt idx="339">
                  <c:v>-9.2414020000000008</c:v>
                </c:pt>
                <c:pt idx="340">
                  <c:v>-7.9020859999999997</c:v>
                </c:pt>
                <c:pt idx="341">
                  <c:v>-6.9226029999999996</c:v>
                </c:pt>
                <c:pt idx="342">
                  <c:v>-1.695514</c:v>
                </c:pt>
                <c:pt idx="343">
                  <c:v>-2.0235780000000001</c:v>
                </c:pt>
                <c:pt idx="344">
                  <c:v>-3.259957</c:v>
                </c:pt>
                <c:pt idx="345">
                  <c:v>-4.4884680000000001</c:v>
                </c:pt>
                <c:pt idx="346">
                  <c:v>-10.930540000000001</c:v>
                </c:pt>
                <c:pt idx="347">
                  <c:v>-7.181108</c:v>
                </c:pt>
                <c:pt idx="348">
                  <c:v>-12.94708</c:v>
                </c:pt>
                <c:pt idx="349">
                  <c:v>-11.139099999999999</c:v>
                </c:pt>
                <c:pt idx="350">
                  <c:v>-11.90436</c:v>
                </c:pt>
                <c:pt idx="351">
                  <c:v>-12.158390000000001</c:v>
                </c:pt>
                <c:pt idx="352">
                  <c:v>-10.651949999999999</c:v>
                </c:pt>
                <c:pt idx="353">
                  <c:v>-7.303655</c:v>
                </c:pt>
                <c:pt idx="354">
                  <c:v>-3.4300090000000001</c:v>
                </c:pt>
                <c:pt idx="355">
                  <c:v>-2.493382</c:v>
                </c:pt>
                <c:pt idx="356">
                  <c:v>-3.6097169999999998</c:v>
                </c:pt>
                <c:pt idx="357">
                  <c:v>-11.59924</c:v>
                </c:pt>
                <c:pt idx="358">
                  <c:v>-5.3270460000000002</c:v>
                </c:pt>
                <c:pt idx="359">
                  <c:v>-8.6806409999999996</c:v>
                </c:pt>
                <c:pt idx="360">
                  <c:v>-7.3864460000000003</c:v>
                </c:pt>
                <c:pt idx="361">
                  <c:v>-9.1377500000000005</c:v>
                </c:pt>
                <c:pt idx="362">
                  <c:v>-14.01895</c:v>
                </c:pt>
                <c:pt idx="363">
                  <c:v>-13.336119999999999</c:v>
                </c:pt>
                <c:pt idx="364">
                  <c:v>-17.042760000000001</c:v>
                </c:pt>
                <c:pt idx="365">
                  <c:v>-6.3779950000000003</c:v>
                </c:pt>
                <c:pt idx="366">
                  <c:v>-2.4738310000000001</c:v>
                </c:pt>
                <c:pt idx="367">
                  <c:v>-9.2480770000000003</c:v>
                </c:pt>
                <c:pt idx="368">
                  <c:v>-9.2754960000000004</c:v>
                </c:pt>
                <c:pt idx="369">
                  <c:v>-7.2018500000000003</c:v>
                </c:pt>
                <c:pt idx="370">
                  <c:v>-15.33329</c:v>
                </c:pt>
                <c:pt idx="371">
                  <c:v>-9.9815729999999991</c:v>
                </c:pt>
                <c:pt idx="372">
                  <c:v>-10.42718</c:v>
                </c:pt>
                <c:pt idx="373">
                  <c:v>-8.824408</c:v>
                </c:pt>
                <c:pt idx="374">
                  <c:v>-11.69872</c:v>
                </c:pt>
                <c:pt idx="375">
                  <c:v>-10.95933</c:v>
                </c:pt>
                <c:pt idx="376">
                  <c:v>-6.9754120000000004</c:v>
                </c:pt>
                <c:pt idx="377">
                  <c:v>-3.0973549999999999</c:v>
                </c:pt>
                <c:pt idx="378">
                  <c:v>-3.8441420000000002</c:v>
                </c:pt>
                <c:pt idx="379">
                  <c:v>-2.4453399999999998</c:v>
                </c:pt>
                <c:pt idx="380">
                  <c:v>-0.61345099999999997</c:v>
                </c:pt>
                <c:pt idx="381">
                  <c:v>0.41460989999999998</c:v>
                </c:pt>
                <c:pt idx="382">
                  <c:v>-6.7742469999999999</c:v>
                </c:pt>
                <c:pt idx="383">
                  <c:v>-12.447889999999999</c:v>
                </c:pt>
                <c:pt idx="384">
                  <c:v>-6.0954090000000001</c:v>
                </c:pt>
                <c:pt idx="385">
                  <c:v>-7.963419</c:v>
                </c:pt>
                <c:pt idx="386">
                  <c:v>-10.897460000000001</c:v>
                </c:pt>
                <c:pt idx="387">
                  <c:v>-14.03308</c:v>
                </c:pt>
                <c:pt idx="388">
                  <c:v>-8.5985069999999997</c:v>
                </c:pt>
                <c:pt idx="389">
                  <c:v>-3.4239289999999998</c:v>
                </c:pt>
                <c:pt idx="390">
                  <c:v>-1.0437369999999999</c:v>
                </c:pt>
                <c:pt idx="391">
                  <c:v>-1.236081</c:v>
                </c:pt>
                <c:pt idx="392">
                  <c:v>-3.2780170000000002</c:v>
                </c:pt>
                <c:pt idx="393">
                  <c:v>-8.2660309999999999</c:v>
                </c:pt>
                <c:pt idx="394">
                  <c:v>-7.7714920000000003</c:v>
                </c:pt>
                <c:pt idx="395">
                  <c:v>-10.703379999999999</c:v>
                </c:pt>
                <c:pt idx="396">
                  <c:v>-12.00747</c:v>
                </c:pt>
                <c:pt idx="397">
                  <c:v>-10.92488</c:v>
                </c:pt>
                <c:pt idx="398">
                  <c:v>-15.850899999999999</c:v>
                </c:pt>
                <c:pt idx="399">
                  <c:v>-8.5446240000000007</c:v>
                </c:pt>
                <c:pt idx="400">
                  <c:v>-10.293419999999999</c:v>
                </c:pt>
                <c:pt idx="401">
                  <c:v>-3.357351</c:v>
                </c:pt>
                <c:pt idx="402">
                  <c:v>-1.274824</c:v>
                </c:pt>
                <c:pt idx="403">
                  <c:v>-3.5238269999999998</c:v>
                </c:pt>
                <c:pt idx="404">
                  <c:v>-1.996815</c:v>
                </c:pt>
                <c:pt idx="405">
                  <c:v>-8.4029439999999997</c:v>
                </c:pt>
                <c:pt idx="406">
                  <c:v>-3.7285089999999999</c:v>
                </c:pt>
                <c:pt idx="407">
                  <c:v>-8.6698529999999998</c:v>
                </c:pt>
                <c:pt idx="408">
                  <c:v>-7.4288249999999998</c:v>
                </c:pt>
                <c:pt idx="409">
                  <c:v>-6.6525939999999997</c:v>
                </c:pt>
                <c:pt idx="410">
                  <c:v>-13.27258</c:v>
                </c:pt>
                <c:pt idx="411">
                  <c:v>-12.8507</c:v>
                </c:pt>
                <c:pt idx="412">
                  <c:v>-6.5702800000000003</c:v>
                </c:pt>
                <c:pt idx="413">
                  <c:v>-2.1917819999999999</c:v>
                </c:pt>
                <c:pt idx="414">
                  <c:v>-2.417386</c:v>
                </c:pt>
                <c:pt idx="415">
                  <c:v>-2.5369519999999999</c:v>
                </c:pt>
                <c:pt idx="416">
                  <c:v>-2.4007559999999999</c:v>
                </c:pt>
                <c:pt idx="417">
                  <c:v>-11.01243</c:v>
                </c:pt>
                <c:pt idx="418">
                  <c:v>-13.762829999999999</c:v>
                </c:pt>
                <c:pt idx="419">
                  <c:v>-13.78041</c:v>
                </c:pt>
                <c:pt idx="420">
                  <c:v>-9.9517109999999995</c:v>
                </c:pt>
                <c:pt idx="421">
                  <c:v>-9.7892279999999996</c:v>
                </c:pt>
                <c:pt idx="422">
                  <c:v>-16.438600000000001</c:v>
                </c:pt>
                <c:pt idx="423">
                  <c:v>-12.49671</c:v>
                </c:pt>
                <c:pt idx="424">
                  <c:v>-12.030419999999999</c:v>
                </c:pt>
                <c:pt idx="425">
                  <c:v>-5.7931540000000004</c:v>
                </c:pt>
                <c:pt idx="426">
                  <c:v>-1.312494</c:v>
                </c:pt>
                <c:pt idx="427">
                  <c:v>-0.95415119999999998</c:v>
                </c:pt>
                <c:pt idx="428">
                  <c:v>-4.133165</c:v>
                </c:pt>
                <c:pt idx="429">
                  <c:v>-6.7128540000000001</c:v>
                </c:pt>
                <c:pt idx="430">
                  <c:v>-2.4707910000000002</c:v>
                </c:pt>
                <c:pt idx="431">
                  <c:v>-11.42806</c:v>
                </c:pt>
                <c:pt idx="432">
                  <c:v>-12.85815</c:v>
                </c:pt>
                <c:pt idx="433">
                  <c:v>-12.86674</c:v>
                </c:pt>
                <c:pt idx="434">
                  <c:v>-13.43685</c:v>
                </c:pt>
                <c:pt idx="435">
                  <c:v>-12.732860000000001</c:v>
                </c:pt>
                <c:pt idx="436">
                  <c:v>-13.24081</c:v>
                </c:pt>
                <c:pt idx="437">
                  <c:v>-6.4172739999999999</c:v>
                </c:pt>
                <c:pt idx="438">
                  <c:v>-2.0100470000000001</c:v>
                </c:pt>
                <c:pt idx="439">
                  <c:v>-1.4253849999999999</c:v>
                </c:pt>
                <c:pt idx="440">
                  <c:v>-4.2090420000000002</c:v>
                </c:pt>
                <c:pt idx="441">
                  <c:v>-3.6964419999999998</c:v>
                </c:pt>
                <c:pt idx="442">
                  <c:v>-2.6997330000000002</c:v>
                </c:pt>
                <c:pt idx="443">
                  <c:v>-5.995393</c:v>
                </c:pt>
                <c:pt idx="444">
                  <c:v>-10.73062</c:v>
                </c:pt>
                <c:pt idx="445">
                  <c:v>-12.7629</c:v>
                </c:pt>
                <c:pt idx="446">
                  <c:v>-13.192589999999999</c:v>
                </c:pt>
                <c:pt idx="447">
                  <c:v>-13.67259</c:v>
                </c:pt>
                <c:pt idx="448">
                  <c:v>-12.988989999999999</c:v>
                </c:pt>
                <c:pt idx="449">
                  <c:v>-1.8739699999999999</c:v>
                </c:pt>
                <c:pt idx="450">
                  <c:v>-4.2551759999999996</c:v>
                </c:pt>
                <c:pt idx="451">
                  <c:v>-4.5055149999999999</c:v>
                </c:pt>
                <c:pt idx="452">
                  <c:v>-2.6106829999999999</c:v>
                </c:pt>
                <c:pt idx="453">
                  <c:v>-6.3535570000000003</c:v>
                </c:pt>
                <c:pt idx="454">
                  <c:v>-9.8655220000000003</c:v>
                </c:pt>
                <c:pt idx="455">
                  <c:v>-15.22231</c:v>
                </c:pt>
                <c:pt idx="456">
                  <c:v>-11.138859999999999</c:v>
                </c:pt>
                <c:pt idx="457">
                  <c:v>-17.71462</c:v>
                </c:pt>
                <c:pt idx="458">
                  <c:v>-16.03031</c:v>
                </c:pt>
                <c:pt idx="459">
                  <c:v>-10.82718</c:v>
                </c:pt>
                <c:pt idx="460">
                  <c:v>-12.044129999999999</c:v>
                </c:pt>
                <c:pt idx="461">
                  <c:v>-9.0426210000000005</c:v>
                </c:pt>
                <c:pt idx="462">
                  <c:v>-2.6985999999999999</c:v>
                </c:pt>
                <c:pt idx="463">
                  <c:v>-0.93179940000000006</c:v>
                </c:pt>
                <c:pt idx="464">
                  <c:v>-3.0354860000000001</c:v>
                </c:pt>
                <c:pt idx="465">
                  <c:v>-3.6180620000000001</c:v>
                </c:pt>
                <c:pt idx="466">
                  <c:v>-5.5057410000000004</c:v>
                </c:pt>
                <c:pt idx="467">
                  <c:v>-13.018969999999999</c:v>
                </c:pt>
                <c:pt idx="468">
                  <c:v>-15.63782</c:v>
                </c:pt>
                <c:pt idx="469">
                  <c:v>-15.3085</c:v>
                </c:pt>
                <c:pt idx="470">
                  <c:v>-19.13786</c:v>
                </c:pt>
                <c:pt idx="471">
                  <c:v>-13.509869999999999</c:v>
                </c:pt>
                <c:pt idx="472">
                  <c:v>-10.26642</c:v>
                </c:pt>
                <c:pt idx="473">
                  <c:v>-4.1078929999999998</c:v>
                </c:pt>
                <c:pt idx="474">
                  <c:v>-2.6701090000000001</c:v>
                </c:pt>
                <c:pt idx="475">
                  <c:v>-1.3589260000000001</c:v>
                </c:pt>
                <c:pt idx="476">
                  <c:v>-3.7448999999999999</c:v>
                </c:pt>
                <c:pt idx="477">
                  <c:v>-5.8218839999999998</c:v>
                </c:pt>
                <c:pt idx="478">
                  <c:v>-13.91315</c:v>
                </c:pt>
                <c:pt idx="479">
                  <c:v>-10.07438</c:v>
                </c:pt>
                <c:pt idx="480">
                  <c:v>-11.92605</c:v>
                </c:pt>
                <c:pt idx="481">
                  <c:v>-13.297800000000001</c:v>
                </c:pt>
                <c:pt idx="482">
                  <c:v>-13.927580000000001</c:v>
                </c:pt>
                <c:pt idx="483">
                  <c:v>-13.556240000000001</c:v>
                </c:pt>
                <c:pt idx="484">
                  <c:v>-8.2662700000000005</c:v>
                </c:pt>
                <c:pt idx="485">
                  <c:v>-5.416512</c:v>
                </c:pt>
                <c:pt idx="486">
                  <c:v>-3.1135079999999999</c:v>
                </c:pt>
                <c:pt idx="487">
                  <c:v>-1.965463</c:v>
                </c:pt>
                <c:pt idx="488">
                  <c:v>-3.8098100000000001</c:v>
                </c:pt>
                <c:pt idx="489">
                  <c:v>-4.8578380000000001</c:v>
                </c:pt>
                <c:pt idx="490">
                  <c:v>-11.443669999999999</c:v>
                </c:pt>
                <c:pt idx="491">
                  <c:v>-10.722099999999999</c:v>
                </c:pt>
                <c:pt idx="492">
                  <c:v>-11.447789999999999</c:v>
                </c:pt>
                <c:pt idx="493">
                  <c:v>-7.2421430000000004</c:v>
                </c:pt>
                <c:pt idx="494">
                  <c:v>-11.92582</c:v>
                </c:pt>
                <c:pt idx="495">
                  <c:v>-17.086030000000001</c:v>
                </c:pt>
                <c:pt idx="496">
                  <c:v>-6.1139460000000003</c:v>
                </c:pt>
                <c:pt idx="497">
                  <c:v>-4.7401790000000004</c:v>
                </c:pt>
                <c:pt idx="498">
                  <c:v>-5.9604049999999997</c:v>
                </c:pt>
                <c:pt idx="499">
                  <c:v>-2.8057099999999999</c:v>
                </c:pt>
                <c:pt idx="500">
                  <c:v>-6.2609909999999998</c:v>
                </c:pt>
                <c:pt idx="501">
                  <c:v>-2.363861</c:v>
                </c:pt>
                <c:pt idx="502">
                  <c:v>-5.1471590000000003</c:v>
                </c:pt>
                <c:pt idx="503">
                  <c:v>-13.416169999999999</c:v>
                </c:pt>
                <c:pt idx="504">
                  <c:v>-14.78082</c:v>
                </c:pt>
                <c:pt idx="505">
                  <c:v>-13.75276</c:v>
                </c:pt>
                <c:pt idx="506">
                  <c:v>-13.70341</c:v>
                </c:pt>
                <c:pt idx="507">
                  <c:v>-13.6236</c:v>
                </c:pt>
                <c:pt idx="508">
                  <c:v>-14.2684</c:v>
                </c:pt>
                <c:pt idx="509">
                  <c:v>-3.6171669999999998</c:v>
                </c:pt>
                <c:pt idx="510">
                  <c:v>-2.4972560000000001</c:v>
                </c:pt>
                <c:pt idx="511">
                  <c:v>-5.9752460000000003</c:v>
                </c:pt>
                <c:pt idx="512">
                  <c:v>-6.5186019999999996</c:v>
                </c:pt>
                <c:pt idx="513">
                  <c:v>-7.5892210000000002</c:v>
                </c:pt>
                <c:pt idx="514">
                  <c:v>-15.506270000000001</c:v>
                </c:pt>
                <c:pt idx="515">
                  <c:v>-14.39983</c:v>
                </c:pt>
                <c:pt idx="516">
                  <c:v>-12.856479999999999</c:v>
                </c:pt>
                <c:pt idx="517">
                  <c:v>-14.407870000000001</c:v>
                </c:pt>
                <c:pt idx="518">
                  <c:v>-12.448729999999999</c:v>
                </c:pt>
                <c:pt idx="519">
                  <c:v>-12.035130000000001</c:v>
                </c:pt>
                <c:pt idx="520">
                  <c:v>-9.5226760000000006</c:v>
                </c:pt>
                <c:pt idx="521">
                  <c:v>-7.6159829999999999</c:v>
                </c:pt>
                <c:pt idx="522">
                  <c:v>-2.1687150000000002</c:v>
                </c:pt>
                <c:pt idx="523">
                  <c:v>-2.9437540000000002</c:v>
                </c:pt>
                <c:pt idx="524">
                  <c:v>-5.3588149999999999</c:v>
                </c:pt>
                <c:pt idx="525">
                  <c:v>-8.4215999999999998</c:v>
                </c:pt>
                <c:pt idx="526">
                  <c:v>-9.5185639999999996</c:v>
                </c:pt>
                <c:pt idx="527">
                  <c:v>-14.90211</c:v>
                </c:pt>
                <c:pt idx="528">
                  <c:v>-12.22157</c:v>
                </c:pt>
                <c:pt idx="529">
                  <c:v>-15.631970000000001</c:v>
                </c:pt>
                <c:pt idx="530">
                  <c:v>-14.494719999999999</c:v>
                </c:pt>
                <c:pt idx="531">
                  <c:v>-14.33825</c:v>
                </c:pt>
                <c:pt idx="532">
                  <c:v>-12.516080000000001</c:v>
                </c:pt>
                <c:pt idx="533">
                  <c:v>-7.1633459999999998</c:v>
                </c:pt>
                <c:pt idx="534">
                  <c:v>-2.6438830000000002</c:v>
                </c:pt>
                <c:pt idx="535">
                  <c:v>-1.2964009999999999</c:v>
                </c:pt>
                <c:pt idx="536">
                  <c:v>-4.0263530000000003</c:v>
                </c:pt>
                <c:pt idx="537">
                  <c:v>-1.6383529999999999</c:v>
                </c:pt>
                <c:pt idx="538">
                  <c:v>-4.4064519999999998</c:v>
                </c:pt>
                <c:pt idx="539">
                  <c:v>-10.539110000000001</c:v>
                </c:pt>
                <c:pt idx="540">
                  <c:v>-5.1959749999999998</c:v>
                </c:pt>
                <c:pt idx="541">
                  <c:v>-8.8585010000000004</c:v>
                </c:pt>
                <c:pt idx="542">
                  <c:v>-6.6503880000000004</c:v>
                </c:pt>
                <c:pt idx="543">
                  <c:v>-11.01911</c:v>
                </c:pt>
                <c:pt idx="544">
                  <c:v>-11.549770000000001</c:v>
                </c:pt>
                <c:pt idx="545">
                  <c:v>-6.4730049999999997</c:v>
                </c:pt>
                <c:pt idx="546">
                  <c:v>-3.7382249999999999</c:v>
                </c:pt>
                <c:pt idx="547">
                  <c:v>-1.4122129999999999</c:v>
                </c:pt>
                <c:pt idx="548">
                  <c:v>-1.6586780000000001</c:v>
                </c:pt>
                <c:pt idx="549">
                  <c:v>-8.8474160000000008</c:v>
                </c:pt>
                <c:pt idx="551">
                  <c:v>-7.8691240000000002</c:v>
                </c:pt>
                <c:pt idx="552">
                  <c:v>-6.7756179999999997</c:v>
                </c:pt>
                <c:pt idx="553">
                  <c:v>-3.0373329999999998</c:v>
                </c:pt>
                <c:pt idx="554">
                  <c:v>-12.28374</c:v>
                </c:pt>
                <c:pt idx="555">
                  <c:v>-8.7838170000000009</c:v>
                </c:pt>
                <c:pt idx="556">
                  <c:v>-10.21898</c:v>
                </c:pt>
                <c:pt idx="557">
                  <c:v>-5.4385659999999998</c:v>
                </c:pt>
                <c:pt idx="558">
                  <c:v>-3.8774609999999998</c:v>
                </c:pt>
                <c:pt idx="559">
                  <c:v>-1.0761019999999999</c:v>
                </c:pt>
                <c:pt idx="560">
                  <c:v>-2.4954079999999998</c:v>
                </c:pt>
                <c:pt idx="561">
                  <c:v>-9.4453700000000005</c:v>
                </c:pt>
                <c:pt idx="562">
                  <c:v>-6.4895149999999999</c:v>
                </c:pt>
                <c:pt idx="563">
                  <c:v>-6.2727329999999997</c:v>
                </c:pt>
                <c:pt idx="564">
                  <c:v>-7.323086</c:v>
                </c:pt>
                <c:pt idx="565">
                  <c:v>-14.63294</c:v>
                </c:pt>
                <c:pt idx="566">
                  <c:v>-11.526820000000001</c:v>
                </c:pt>
                <c:pt idx="567">
                  <c:v>-13.66419</c:v>
                </c:pt>
                <c:pt idx="568">
                  <c:v>-6.6448450000000001</c:v>
                </c:pt>
                <c:pt idx="569">
                  <c:v>-5.3582190000000001</c:v>
                </c:pt>
                <c:pt idx="570">
                  <c:v>-3.005922</c:v>
                </c:pt>
                <c:pt idx="571">
                  <c:v>-3.669918</c:v>
                </c:pt>
                <c:pt idx="572">
                  <c:v>-0.33950809999999998</c:v>
                </c:pt>
                <c:pt idx="573">
                  <c:v>-2.7613639999999999</c:v>
                </c:pt>
                <c:pt idx="574">
                  <c:v>-5.9928889999999999</c:v>
                </c:pt>
                <c:pt idx="575">
                  <c:v>-7.7534320000000001</c:v>
                </c:pt>
                <c:pt idx="576">
                  <c:v>-7.2844620000000004</c:v>
                </c:pt>
                <c:pt idx="577">
                  <c:v>-5.3654909999999996</c:v>
                </c:pt>
                <c:pt idx="578">
                  <c:v>-9.622871</c:v>
                </c:pt>
                <c:pt idx="579">
                  <c:v>-15.63251</c:v>
                </c:pt>
                <c:pt idx="580">
                  <c:v>-10.6228</c:v>
                </c:pt>
                <c:pt idx="581">
                  <c:v>-2.3291710000000001</c:v>
                </c:pt>
                <c:pt idx="582">
                  <c:v>-2.338409</c:v>
                </c:pt>
                <c:pt idx="583">
                  <c:v>-4.0748119999999997</c:v>
                </c:pt>
                <c:pt idx="584">
                  <c:v>-4.8320290000000004</c:v>
                </c:pt>
                <c:pt idx="585">
                  <c:v>-9.4081159999999997</c:v>
                </c:pt>
                <c:pt idx="587">
                  <c:v>-15.371980000000001</c:v>
                </c:pt>
                <c:pt idx="588">
                  <c:v>-8.8518260000000009</c:v>
                </c:pt>
                <c:pt idx="589">
                  <c:v>-13.28593</c:v>
                </c:pt>
                <c:pt idx="590">
                  <c:v>-13.59999</c:v>
                </c:pt>
                <c:pt idx="591">
                  <c:v>-15.17653</c:v>
                </c:pt>
                <c:pt idx="592">
                  <c:v>-10.49179</c:v>
                </c:pt>
                <c:pt idx="593">
                  <c:v>-6.9871540000000003</c:v>
                </c:pt>
                <c:pt idx="594">
                  <c:v>-3.6714669999999998</c:v>
                </c:pt>
                <c:pt idx="595">
                  <c:v>-5.5873390000000001</c:v>
                </c:pt>
                <c:pt idx="596">
                  <c:v>-3.7925840000000002</c:v>
                </c:pt>
                <c:pt idx="597">
                  <c:v>-6.5954920000000001</c:v>
                </c:pt>
                <c:pt idx="598">
                  <c:v>-9.0987089999999995</c:v>
                </c:pt>
                <c:pt idx="599">
                  <c:v>-9.433389</c:v>
                </c:pt>
                <c:pt idx="600">
                  <c:v>-8.1805590000000006</c:v>
                </c:pt>
                <c:pt idx="601">
                  <c:v>-9.2145200000000003</c:v>
                </c:pt>
                <c:pt idx="602">
                  <c:v>-11.390689999999999</c:v>
                </c:pt>
                <c:pt idx="603">
                  <c:v>-13.103490000000001</c:v>
                </c:pt>
                <c:pt idx="604">
                  <c:v>-9.7869630000000001</c:v>
                </c:pt>
                <c:pt idx="605">
                  <c:v>-5.4222939999999999</c:v>
                </c:pt>
                <c:pt idx="606">
                  <c:v>-5.3592919999999999</c:v>
                </c:pt>
                <c:pt idx="607">
                  <c:v>-2.4333</c:v>
                </c:pt>
                <c:pt idx="608">
                  <c:v>-4.4841769999999999</c:v>
                </c:pt>
                <c:pt idx="609">
                  <c:v>-8.1781749999999995</c:v>
                </c:pt>
                <c:pt idx="610">
                  <c:v>-9.5038409999999995</c:v>
                </c:pt>
                <c:pt idx="611">
                  <c:v>-10.56194</c:v>
                </c:pt>
                <c:pt idx="612">
                  <c:v>-11.633100000000001</c:v>
                </c:pt>
                <c:pt idx="613">
                  <c:v>-14.870939999999999</c:v>
                </c:pt>
                <c:pt idx="614">
                  <c:v>-13.470890000000001</c:v>
                </c:pt>
                <c:pt idx="615">
                  <c:v>-14.87494</c:v>
                </c:pt>
                <c:pt idx="616">
                  <c:v>-7.770181</c:v>
                </c:pt>
                <c:pt idx="617">
                  <c:v>-4.5866369999999996</c:v>
                </c:pt>
                <c:pt idx="618">
                  <c:v>-4.4189689999999997</c:v>
                </c:pt>
                <c:pt idx="619">
                  <c:v>-7.4746009999999998</c:v>
                </c:pt>
                <c:pt idx="620">
                  <c:v>-3.9559009999999999</c:v>
                </c:pt>
                <c:pt idx="621">
                  <c:v>-7.118881</c:v>
                </c:pt>
                <c:pt idx="622">
                  <c:v>-10.991809999999999</c:v>
                </c:pt>
                <c:pt idx="623">
                  <c:v>-10.46658</c:v>
                </c:pt>
                <c:pt idx="624">
                  <c:v>-8.2407590000000006</c:v>
                </c:pt>
                <c:pt idx="625">
                  <c:v>-11.48766</c:v>
                </c:pt>
                <c:pt idx="626">
                  <c:v>-10.587569999999999</c:v>
                </c:pt>
                <c:pt idx="627">
                  <c:v>-15.111800000000001</c:v>
                </c:pt>
                <c:pt idx="628">
                  <c:v>-11.79951</c:v>
                </c:pt>
                <c:pt idx="629">
                  <c:v>-6.3081379999999996</c:v>
                </c:pt>
                <c:pt idx="630">
                  <c:v>-4.8377509999999999</c:v>
                </c:pt>
                <c:pt idx="631">
                  <c:v>-5.6748390000000004</c:v>
                </c:pt>
                <c:pt idx="632">
                  <c:v>-4.9586889999999997</c:v>
                </c:pt>
                <c:pt idx="633">
                  <c:v>-3.6109089999999999</c:v>
                </c:pt>
                <c:pt idx="634">
                  <c:v>-10.154719999999999</c:v>
                </c:pt>
                <c:pt idx="635">
                  <c:v>-10.7736</c:v>
                </c:pt>
                <c:pt idx="636">
                  <c:v>-9.1363789999999998</c:v>
                </c:pt>
                <c:pt idx="637">
                  <c:v>-6.8259840000000001</c:v>
                </c:pt>
                <c:pt idx="638">
                  <c:v>-8.8599320000000006</c:v>
                </c:pt>
                <c:pt idx="639">
                  <c:v>-16.543030000000002</c:v>
                </c:pt>
                <c:pt idx="640">
                  <c:v>-19.77169</c:v>
                </c:pt>
                <c:pt idx="641">
                  <c:v>-12.120189999999999</c:v>
                </c:pt>
                <c:pt idx="642">
                  <c:v>-6.1185359999999998</c:v>
                </c:pt>
                <c:pt idx="643">
                  <c:v>-3.715992</c:v>
                </c:pt>
                <c:pt idx="644">
                  <c:v>-4.9038529999999998</c:v>
                </c:pt>
                <c:pt idx="645">
                  <c:v>-2.5454759999999998</c:v>
                </c:pt>
                <c:pt idx="646">
                  <c:v>-7.2776079999999999</c:v>
                </c:pt>
                <c:pt idx="647">
                  <c:v>-12.425129999999999</c:v>
                </c:pt>
                <c:pt idx="648">
                  <c:v>-12.924429999999999</c:v>
                </c:pt>
                <c:pt idx="649">
                  <c:v>-10.879580000000001</c:v>
                </c:pt>
                <c:pt idx="650">
                  <c:v>-16.850110000000001</c:v>
                </c:pt>
                <c:pt idx="651">
                  <c:v>-15.265459999999999</c:v>
                </c:pt>
                <c:pt idx="652">
                  <c:v>-12.412430000000001</c:v>
                </c:pt>
                <c:pt idx="653">
                  <c:v>-10.548769999999999</c:v>
                </c:pt>
                <c:pt idx="654">
                  <c:v>-3.5980340000000002</c:v>
                </c:pt>
                <c:pt idx="655">
                  <c:v>-3.7776230000000002</c:v>
                </c:pt>
                <c:pt idx="656">
                  <c:v>-8.1431269999999998</c:v>
                </c:pt>
                <c:pt idx="657">
                  <c:v>-4.4878720000000003</c:v>
                </c:pt>
                <c:pt idx="658">
                  <c:v>-9.4138979999999997</c:v>
                </c:pt>
                <c:pt idx="659">
                  <c:v>-7.0934889999999999</c:v>
                </c:pt>
                <c:pt idx="660">
                  <c:v>-6.8848130000000003</c:v>
                </c:pt>
                <c:pt idx="661">
                  <c:v>-7.9687239999999999</c:v>
                </c:pt>
                <c:pt idx="662">
                  <c:v>-8.9405169999999998</c:v>
                </c:pt>
                <c:pt idx="663">
                  <c:v>-7.9491139999999998</c:v>
                </c:pt>
                <c:pt idx="664">
                  <c:v>-14.61679</c:v>
                </c:pt>
                <c:pt idx="665">
                  <c:v>-5.3454040000000003</c:v>
                </c:pt>
                <c:pt idx="666">
                  <c:v>-6.6626669999999999</c:v>
                </c:pt>
                <c:pt idx="667">
                  <c:v>-1.726866</c:v>
                </c:pt>
                <c:pt idx="668">
                  <c:v>0.5019903</c:v>
                </c:pt>
                <c:pt idx="669">
                  <c:v>-6.8392160000000004</c:v>
                </c:pt>
                <c:pt idx="671">
                  <c:v>-12.11059</c:v>
                </c:pt>
                <c:pt idx="672">
                  <c:v>-10.59765</c:v>
                </c:pt>
                <c:pt idx="673">
                  <c:v>-11.639060000000001</c:v>
                </c:pt>
                <c:pt idx="674">
                  <c:v>-10.098879999999999</c:v>
                </c:pt>
                <c:pt idx="675">
                  <c:v>-15.96963</c:v>
                </c:pt>
                <c:pt idx="676">
                  <c:v>-10.42348</c:v>
                </c:pt>
                <c:pt idx="677">
                  <c:v>-10.803520000000001</c:v>
                </c:pt>
                <c:pt idx="678">
                  <c:v>7.7962879999999998E-2</c:v>
                </c:pt>
                <c:pt idx="679">
                  <c:v>-2.9869680000000001</c:v>
                </c:pt>
                <c:pt idx="680">
                  <c:v>-0.65827369999999996</c:v>
                </c:pt>
                <c:pt idx="681">
                  <c:v>-9.043158</c:v>
                </c:pt>
                <c:pt idx="682">
                  <c:v>-8.8621379999999998</c:v>
                </c:pt>
                <c:pt idx="683">
                  <c:v>-9.9793669999999999</c:v>
                </c:pt>
                <c:pt idx="684">
                  <c:v>-9.5941430000000008</c:v>
                </c:pt>
                <c:pt idx="685">
                  <c:v>-10.15931</c:v>
                </c:pt>
                <c:pt idx="686">
                  <c:v>-8.2551240000000004</c:v>
                </c:pt>
                <c:pt idx="687">
                  <c:v>-15.59806</c:v>
                </c:pt>
                <c:pt idx="688">
                  <c:v>-15.73265</c:v>
                </c:pt>
                <c:pt idx="689">
                  <c:v>-5.1228400000000001</c:v>
                </c:pt>
                <c:pt idx="690">
                  <c:v>-1.3642909999999999</c:v>
                </c:pt>
                <c:pt idx="691">
                  <c:v>-1.236677</c:v>
                </c:pt>
                <c:pt idx="692">
                  <c:v>-5.0820109999999996</c:v>
                </c:pt>
                <c:pt idx="693">
                  <c:v>-5.0424340000000001</c:v>
                </c:pt>
                <c:pt idx="694">
                  <c:v>-3.3139590000000001</c:v>
                </c:pt>
                <c:pt idx="695">
                  <c:v>-12.268190000000001</c:v>
                </c:pt>
                <c:pt idx="696">
                  <c:v>-8.5355640000000008</c:v>
                </c:pt>
                <c:pt idx="697">
                  <c:v>-6.3164230000000003</c:v>
                </c:pt>
                <c:pt idx="698">
                  <c:v>-15.58399</c:v>
                </c:pt>
                <c:pt idx="699">
                  <c:v>-18.318650000000002</c:v>
                </c:pt>
                <c:pt idx="700">
                  <c:v>-14.112349999999999</c:v>
                </c:pt>
                <c:pt idx="701">
                  <c:v>-10.76835</c:v>
                </c:pt>
                <c:pt idx="702">
                  <c:v>-2.5859480000000001</c:v>
                </c:pt>
                <c:pt idx="703">
                  <c:v>-1.889408</c:v>
                </c:pt>
                <c:pt idx="704">
                  <c:v>-6.7121389999999996</c:v>
                </c:pt>
                <c:pt idx="705">
                  <c:v>-6.3070060000000003</c:v>
                </c:pt>
                <c:pt idx="706">
                  <c:v>-9.3740220000000001</c:v>
                </c:pt>
                <c:pt idx="707">
                  <c:v>-7.9548949999999996</c:v>
                </c:pt>
                <c:pt idx="708">
                  <c:v>-10.24872</c:v>
                </c:pt>
                <c:pt idx="709">
                  <c:v>-10.2157</c:v>
                </c:pt>
                <c:pt idx="710">
                  <c:v>-11.626659999999999</c:v>
                </c:pt>
                <c:pt idx="711">
                  <c:v>-11.22546</c:v>
                </c:pt>
                <c:pt idx="712">
                  <c:v>-17.984030000000001</c:v>
                </c:pt>
                <c:pt idx="713">
                  <c:v>-12.89654</c:v>
                </c:pt>
                <c:pt idx="714">
                  <c:v>-2.2761230000000001</c:v>
                </c:pt>
                <c:pt idx="715">
                  <c:v>-5.2034849999999997</c:v>
                </c:pt>
                <c:pt idx="716">
                  <c:v>-4.2879579999999997</c:v>
                </c:pt>
                <c:pt idx="717">
                  <c:v>-6.2303540000000002</c:v>
                </c:pt>
                <c:pt idx="718">
                  <c:v>-9.5568290000000005</c:v>
                </c:pt>
                <c:pt idx="719">
                  <c:v>-8.7232000000000003</c:v>
                </c:pt>
                <c:pt idx="720">
                  <c:v>-11.3132</c:v>
                </c:pt>
                <c:pt idx="721">
                  <c:v>-9.2031960000000002</c:v>
                </c:pt>
                <c:pt idx="722">
                  <c:v>-10.94258</c:v>
                </c:pt>
                <c:pt idx="723">
                  <c:v>-14.060140000000001</c:v>
                </c:pt>
                <c:pt idx="724">
                  <c:v>-9.4214680000000008</c:v>
                </c:pt>
                <c:pt idx="725">
                  <c:v>-4.4772619999999996</c:v>
                </c:pt>
                <c:pt idx="726">
                  <c:v>-1.8649100000000001</c:v>
                </c:pt>
                <c:pt idx="727">
                  <c:v>0.13446810000000001</c:v>
                </c:pt>
                <c:pt idx="728">
                  <c:v>-6.3004490000000004</c:v>
                </c:pt>
                <c:pt idx="729">
                  <c:v>-2.917945</c:v>
                </c:pt>
                <c:pt idx="730">
                  <c:v>-6.9625380000000003</c:v>
                </c:pt>
                <c:pt idx="731">
                  <c:v>-13.98522</c:v>
                </c:pt>
                <c:pt idx="732">
                  <c:v>-5.6090350000000004</c:v>
                </c:pt>
                <c:pt idx="733">
                  <c:v>-12.436210000000001</c:v>
                </c:pt>
                <c:pt idx="734">
                  <c:v>-14.226559999999999</c:v>
                </c:pt>
                <c:pt idx="735">
                  <c:v>-11.84887</c:v>
                </c:pt>
                <c:pt idx="736">
                  <c:v>-13.2699</c:v>
                </c:pt>
                <c:pt idx="737">
                  <c:v>-6.4236519999999997</c:v>
                </c:pt>
                <c:pt idx="738">
                  <c:v>-4.2957660000000004</c:v>
                </c:pt>
                <c:pt idx="739">
                  <c:v>-2.7837160000000001</c:v>
                </c:pt>
                <c:pt idx="740">
                  <c:v>0.23114680000000001</c:v>
                </c:pt>
                <c:pt idx="741">
                  <c:v>-3.8493279999999999</c:v>
                </c:pt>
                <c:pt idx="742">
                  <c:v>-3.6153200000000001</c:v>
                </c:pt>
                <c:pt idx="743">
                  <c:v>-8.8795420000000007</c:v>
                </c:pt>
                <c:pt idx="744">
                  <c:v>-7.2646740000000003</c:v>
                </c:pt>
                <c:pt idx="745">
                  <c:v>-12.35688</c:v>
                </c:pt>
                <c:pt idx="746">
                  <c:v>-13.39847</c:v>
                </c:pt>
                <c:pt idx="747">
                  <c:v>-15.081519999999999</c:v>
                </c:pt>
                <c:pt idx="748">
                  <c:v>-19.371510000000001</c:v>
                </c:pt>
                <c:pt idx="749">
                  <c:v>-3.9616820000000001</c:v>
                </c:pt>
                <c:pt idx="750">
                  <c:v>-2.3208859999999998</c:v>
                </c:pt>
                <c:pt idx="751">
                  <c:v>-2.2739769999999999</c:v>
                </c:pt>
                <c:pt idx="752">
                  <c:v>-4.0141939999999998</c:v>
                </c:pt>
                <c:pt idx="753">
                  <c:v>-5.670369</c:v>
                </c:pt>
                <c:pt idx="755">
                  <c:v>-5.4537649999999998</c:v>
                </c:pt>
                <c:pt idx="756">
                  <c:v>-10.253310000000001</c:v>
                </c:pt>
                <c:pt idx="757">
                  <c:v>-11.397119999999999</c:v>
                </c:pt>
                <c:pt idx="758">
                  <c:v>-13.24695</c:v>
                </c:pt>
                <c:pt idx="759">
                  <c:v>-13.865589999999999</c:v>
                </c:pt>
                <c:pt idx="760">
                  <c:v>-10.103759999999999</c:v>
                </c:pt>
                <c:pt idx="761">
                  <c:v>-7.3980090000000001</c:v>
                </c:pt>
                <c:pt idx="762">
                  <c:v>-4.2224529999999998</c:v>
                </c:pt>
                <c:pt idx="763">
                  <c:v>-3.006399</c:v>
                </c:pt>
                <c:pt idx="764">
                  <c:v>-1.919746</c:v>
                </c:pt>
                <c:pt idx="765">
                  <c:v>-9.7625259999999994</c:v>
                </c:pt>
                <c:pt idx="766">
                  <c:v>-13.535500000000001</c:v>
                </c:pt>
                <c:pt idx="767">
                  <c:v>-11.11734</c:v>
                </c:pt>
                <c:pt idx="768">
                  <c:v>-9.2043879999999998</c:v>
                </c:pt>
                <c:pt idx="769">
                  <c:v>-8.8003269999999993</c:v>
                </c:pt>
                <c:pt idx="770">
                  <c:v>-11.724410000000001</c:v>
                </c:pt>
                <c:pt idx="771">
                  <c:v>-14.138640000000001</c:v>
                </c:pt>
                <c:pt idx="772">
                  <c:v>-17.274920000000002</c:v>
                </c:pt>
                <c:pt idx="773">
                  <c:v>-5.2200559999999996</c:v>
                </c:pt>
                <c:pt idx="774">
                  <c:v>-5.718172</c:v>
                </c:pt>
                <c:pt idx="775">
                  <c:v>-7.9246759999999998</c:v>
                </c:pt>
                <c:pt idx="776">
                  <c:v>-3.2066110000000001</c:v>
                </c:pt>
                <c:pt idx="777">
                  <c:v>-2.7771590000000002</c:v>
                </c:pt>
                <c:pt idx="778">
                  <c:v>-11.14851</c:v>
                </c:pt>
                <c:pt idx="779">
                  <c:v>-11.98673</c:v>
                </c:pt>
                <c:pt idx="780">
                  <c:v>-10.37473</c:v>
                </c:pt>
                <c:pt idx="781">
                  <c:v>-10.466100000000001</c:v>
                </c:pt>
                <c:pt idx="782">
                  <c:v>-14.560879999999999</c:v>
                </c:pt>
                <c:pt idx="783">
                  <c:v>-13.09395</c:v>
                </c:pt>
                <c:pt idx="784">
                  <c:v>-10.73325</c:v>
                </c:pt>
                <c:pt idx="785">
                  <c:v>-4.8142670000000001</c:v>
                </c:pt>
                <c:pt idx="786">
                  <c:v>0.83410740000000005</c:v>
                </c:pt>
                <c:pt idx="787">
                  <c:v>-2.9728409999999998</c:v>
                </c:pt>
                <c:pt idx="788">
                  <c:v>-3.7354829999999999</c:v>
                </c:pt>
                <c:pt idx="789">
                  <c:v>-6.3505770000000004</c:v>
                </c:pt>
                <c:pt idx="790">
                  <c:v>-6.5872070000000003</c:v>
                </c:pt>
                <c:pt idx="791">
                  <c:v>-7.3470469999999999</c:v>
                </c:pt>
                <c:pt idx="792">
                  <c:v>-8.4286329999999996</c:v>
                </c:pt>
                <c:pt idx="793">
                  <c:v>-12.955959999999999</c:v>
                </c:pt>
                <c:pt idx="794">
                  <c:v>-10.37753</c:v>
                </c:pt>
                <c:pt idx="795">
                  <c:v>-9.8990200000000002</c:v>
                </c:pt>
                <c:pt idx="796">
                  <c:v>-10.76788</c:v>
                </c:pt>
                <c:pt idx="797">
                  <c:v>-6.2507989999999998</c:v>
                </c:pt>
                <c:pt idx="798">
                  <c:v>-1.8077490000000001</c:v>
                </c:pt>
                <c:pt idx="799">
                  <c:v>-1.6576649999999999</c:v>
                </c:pt>
                <c:pt idx="800">
                  <c:v>-4.7322509999999998</c:v>
                </c:pt>
                <c:pt idx="801">
                  <c:v>-8.3745720000000006</c:v>
                </c:pt>
                <c:pt idx="802">
                  <c:v>-14.471410000000001</c:v>
                </c:pt>
                <c:pt idx="803">
                  <c:v>-8.6936359999999997</c:v>
                </c:pt>
                <c:pt idx="804">
                  <c:v>-5.1008459999999998</c:v>
                </c:pt>
                <c:pt idx="805">
                  <c:v>-10.691879999999999</c:v>
                </c:pt>
                <c:pt idx="806">
                  <c:v>-12.334110000000001</c:v>
                </c:pt>
                <c:pt idx="807">
                  <c:v>-18.926680000000001</c:v>
                </c:pt>
                <c:pt idx="808">
                  <c:v>-14.459669999999999</c:v>
                </c:pt>
                <c:pt idx="809">
                  <c:v>-5.8130620000000004</c:v>
                </c:pt>
                <c:pt idx="810">
                  <c:v>-0.5241036</c:v>
                </c:pt>
                <c:pt idx="811">
                  <c:v>-2.330542E-2</c:v>
                </c:pt>
                <c:pt idx="812">
                  <c:v>1.5398259999999999</c:v>
                </c:pt>
                <c:pt idx="813">
                  <c:v>-4.2544009999999997</c:v>
                </c:pt>
                <c:pt idx="814">
                  <c:v>-15.37532</c:v>
                </c:pt>
                <c:pt idx="815">
                  <c:v>-8.8223819999999993</c:v>
                </c:pt>
                <c:pt idx="816">
                  <c:v>-11.69187</c:v>
                </c:pt>
                <c:pt idx="817">
                  <c:v>-13.0046</c:v>
                </c:pt>
                <c:pt idx="818">
                  <c:v>-14.888350000000001</c:v>
                </c:pt>
                <c:pt idx="819">
                  <c:v>-17.101050000000001</c:v>
                </c:pt>
                <c:pt idx="820">
                  <c:v>-8.9597700000000007</c:v>
                </c:pt>
                <c:pt idx="821">
                  <c:v>-4.3963789999999996</c:v>
                </c:pt>
                <c:pt idx="822">
                  <c:v>-4.4239160000000002</c:v>
                </c:pt>
                <c:pt idx="823">
                  <c:v>-3.4157039999999999</c:v>
                </c:pt>
                <c:pt idx="824">
                  <c:v>-2.9525160000000001</c:v>
                </c:pt>
                <c:pt idx="825">
                  <c:v>-4.3794510000000004</c:v>
                </c:pt>
                <c:pt idx="826">
                  <c:v>-6.7284699999999997</c:v>
                </c:pt>
                <c:pt idx="827">
                  <c:v>-9.2409250000000007</c:v>
                </c:pt>
                <c:pt idx="828">
                  <c:v>-7.8388450000000001</c:v>
                </c:pt>
                <c:pt idx="829">
                  <c:v>-8.7575319999999994</c:v>
                </c:pt>
                <c:pt idx="830">
                  <c:v>-6.7445040000000001</c:v>
                </c:pt>
                <c:pt idx="831">
                  <c:v>-9.7709890000000001</c:v>
                </c:pt>
                <c:pt idx="832">
                  <c:v>-17.091809999999999</c:v>
                </c:pt>
                <c:pt idx="833">
                  <c:v>-5.4598449999999996</c:v>
                </c:pt>
                <c:pt idx="834">
                  <c:v>-1.9800660000000001</c:v>
                </c:pt>
                <c:pt idx="835">
                  <c:v>-2.0108820000000001</c:v>
                </c:pt>
                <c:pt idx="836">
                  <c:v>-0.92470649999999999</c:v>
                </c:pt>
                <c:pt idx="837">
                  <c:v>-7.171869</c:v>
                </c:pt>
                <c:pt idx="838">
                  <c:v>-10.093450000000001</c:v>
                </c:pt>
                <c:pt idx="839">
                  <c:v>-4.6054120000000003</c:v>
                </c:pt>
                <c:pt idx="840">
                  <c:v>-7.1570280000000004</c:v>
                </c:pt>
                <c:pt idx="841">
                  <c:v>-12.1007</c:v>
                </c:pt>
                <c:pt idx="842">
                  <c:v>-9.7196099999999994</c:v>
                </c:pt>
                <c:pt idx="843">
                  <c:v>-10.603669999999999</c:v>
                </c:pt>
                <c:pt idx="844">
                  <c:v>-17.543970000000002</c:v>
                </c:pt>
                <c:pt idx="845">
                  <c:v>-2.185762</c:v>
                </c:pt>
                <c:pt idx="846">
                  <c:v>-4.0260550000000004</c:v>
                </c:pt>
                <c:pt idx="847">
                  <c:v>-0.69302319999999995</c:v>
                </c:pt>
                <c:pt idx="848">
                  <c:v>-1.4401079999999999</c:v>
                </c:pt>
                <c:pt idx="849">
                  <c:v>-5.3001639999999997</c:v>
                </c:pt>
                <c:pt idx="850">
                  <c:v>-11.52915</c:v>
                </c:pt>
                <c:pt idx="851">
                  <c:v>-7.7000260000000003</c:v>
                </c:pt>
                <c:pt idx="852">
                  <c:v>-7.410228</c:v>
                </c:pt>
                <c:pt idx="853">
                  <c:v>-13.15326</c:v>
                </c:pt>
                <c:pt idx="854">
                  <c:v>-11.725960000000001</c:v>
                </c:pt>
                <c:pt idx="855">
                  <c:v>-10.248239999999999</c:v>
                </c:pt>
                <c:pt idx="856">
                  <c:v>-6.7638160000000003</c:v>
                </c:pt>
                <c:pt idx="857">
                  <c:v>-8.9273450000000008</c:v>
                </c:pt>
                <c:pt idx="858">
                  <c:v>-1.834214</c:v>
                </c:pt>
                <c:pt idx="859">
                  <c:v>-1.2944340000000001</c:v>
                </c:pt>
                <c:pt idx="860">
                  <c:v>-0.89025500000000002</c:v>
                </c:pt>
                <c:pt idx="861">
                  <c:v>-1.128018</c:v>
                </c:pt>
                <c:pt idx="862">
                  <c:v>-13.100619999999999</c:v>
                </c:pt>
                <c:pt idx="863">
                  <c:v>-5.0717590000000001</c:v>
                </c:pt>
                <c:pt idx="864">
                  <c:v>-12.259359999999999</c:v>
                </c:pt>
                <c:pt idx="865">
                  <c:v>-14.47433</c:v>
                </c:pt>
                <c:pt idx="866">
                  <c:v>-11.69848</c:v>
                </c:pt>
                <c:pt idx="867">
                  <c:v>-12.747170000000001</c:v>
                </c:pt>
                <c:pt idx="868">
                  <c:v>-8.7753530000000008</c:v>
                </c:pt>
                <c:pt idx="869">
                  <c:v>-6.0746070000000003</c:v>
                </c:pt>
                <c:pt idx="870">
                  <c:v>-1.7138720000000001</c:v>
                </c:pt>
                <c:pt idx="871">
                  <c:v>-2.4984479999999998</c:v>
                </c:pt>
                <c:pt idx="872">
                  <c:v>-1.5169980000000001</c:v>
                </c:pt>
                <c:pt idx="873">
                  <c:v>-7.4332950000000002</c:v>
                </c:pt>
                <c:pt idx="874">
                  <c:v>-7.8492160000000002</c:v>
                </c:pt>
                <c:pt idx="875">
                  <c:v>-7.7299480000000003</c:v>
                </c:pt>
                <c:pt idx="876">
                  <c:v>-8.3788029999999996</c:v>
                </c:pt>
                <c:pt idx="877">
                  <c:v>-8.6137060000000005</c:v>
                </c:pt>
                <c:pt idx="878">
                  <c:v>-13.17102</c:v>
                </c:pt>
                <c:pt idx="879">
                  <c:v>-13.013719999999999</c:v>
                </c:pt>
                <c:pt idx="880">
                  <c:v>-12.55822</c:v>
                </c:pt>
                <c:pt idx="881">
                  <c:v>-7.699192</c:v>
                </c:pt>
                <c:pt idx="882">
                  <c:v>-4.9973729999999996</c:v>
                </c:pt>
                <c:pt idx="883">
                  <c:v>-4.4707660000000002</c:v>
                </c:pt>
                <c:pt idx="884">
                  <c:v>-5.7266349999999999</c:v>
                </c:pt>
                <c:pt idx="885">
                  <c:v>-6.758451</c:v>
                </c:pt>
                <c:pt idx="886">
                  <c:v>-9.0690849999999994</c:v>
                </c:pt>
                <c:pt idx="887">
                  <c:v>-5.9451460000000003</c:v>
                </c:pt>
                <c:pt idx="888">
                  <c:v>-13.483230000000001</c:v>
                </c:pt>
                <c:pt idx="890">
                  <c:v>-15.0618</c:v>
                </c:pt>
                <c:pt idx="891">
                  <c:v>-18.287240000000001</c:v>
                </c:pt>
                <c:pt idx="892">
                  <c:v>-17.402170000000002</c:v>
                </c:pt>
                <c:pt idx="893">
                  <c:v>-8.6659790000000001</c:v>
                </c:pt>
                <c:pt idx="894">
                  <c:v>-3.9034490000000002</c:v>
                </c:pt>
                <c:pt idx="895">
                  <c:v>-3.1227469999999999</c:v>
                </c:pt>
                <c:pt idx="896">
                  <c:v>-2.0859239999999999</c:v>
                </c:pt>
                <c:pt idx="897">
                  <c:v>-7.3291659999999998</c:v>
                </c:pt>
                <c:pt idx="898">
                  <c:v>-6.6226120000000002</c:v>
                </c:pt>
                <c:pt idx="899">
                  <c:v>-9.4664099999999998</c:v>
                </c:pt>
                <c:pt idx="900">
                  <c:v>-14.691229999999999</c:v>
                </c:pt>
                <c:pt idx="901">
                  <c:v>-12.70843</c:v>
                </c:pt>
                <c:pt idx="902">
                  <c:v>-15.306469999999999</c:v>
                </c:pt>
                <c:pt idx="903">
                  <c:v>-20.971540000000001</c:v>
                </c:pt>
                <c:pt idx="904">
                  <c:v>-15.311</c:v>
                </c:pt>
                <c:pt idx="905">
                  <c:v>-5.361974</c:v>
                </c:pt>
                <c:pt idx="906">
                  <c:v>-0.70756669999999999</c:v>
                </c:pt>
                <c:pt idx="907">
                  <c:v>-1.2100340000000001</c:v>
                </c:pt>
                <c:pt idx="908">
                  <c:v>-1.6901489999999999</c:v>
                </c:pt>
                <c:pt idx="909">
                  <c:v>-8.188307</c:v>
                </c:pt>
                <c:pt idx="910">
                  <c:v>-5.1807169999999996</c:v>
                </c:pt>
                <c:pt idx="911">
                  <c:v>-10.40536</c:v>
                </c:pt>
                <c:pt idx="912">
                  <c:v>-15.18703</c:v>
                </c:pt>
                <c:pt idx="913">
                  <c:v>-12.699719999999999</c:v>
                </c:pt>
                <c:pt idx="914">
                  <c:v>-11.18028</c:v>
                </c:pt>
                <c:pt idx="915">
                  <c:v>-13.06856</c:v>
                </c:pt>
                <c:pt idx="916">
                  <c:v>-10.25605</c:v>
                </c:pt>
                <c:pt idx="917">
                  <c:v>-2.8258559999999999</c:v>
                </c:pt>
                <c:pt idx="918">
                  <c:v>-1.818419</c:v>
                </c:pt>
                <c:pt idx="919">
                  <c:v>-1.196861</c:v>
                </c:pt>
                <c:pt idx="920">
                  <c:v>-9.2343689999999992</c:v>
                </c:pt>
                <c:pt idx="921">
                  <c:v>-6.9674849999999999</c:v>
                </c:pt>
                <c:pt idx="922">
                  <c:v>-6.6540239999999997</c:v>
                </c:pt>
                <c:pt idx="924">
                  <c:v>-13.46058</c:v>
                </c:pt>
                <c:pt idx="925">
                  <c:v>-10.20753</c:v>
                </c:pt>
                <c:pt idx="926">
                  <c:v>-14.7782</c:v>
                </c:pt>
                <c:pt idx="927">
                  <c:v>-15.77753</c:v>
                </c:pt>
                <c:pt idx="928">
                  <c:v>-8.5667369999999998</c:v>
                </c:pt>
                <c:pt idx="929">
                  <c:v>-3.5703779999999998</c:v>
                </c:pt>
                <c:pt idx="930">
                  <c:v>-2.0633339999999998</c:v>
                </c:pt>
                <c:pt idx="931">
                  <c:v>-1.8211599999999999</c:v>
                </c:pt>
                <c:pt idx="932">
                  <c:v>-3.6473270000000002</c:v>
                </c:pt>
                <c:pt idx="933">
                  <c:v>-8.9686509999999995</c:v>
                </c:pt>
                <c:pt idx="934">
                  <c:v>-11.60568</c:v>
                </c:pt>
                <c:pt idx="936">
                  <c:v>-10.82212</c:v>
                </c:pt>
                <c:pt idx="937">
                  <c:v>-9.9450950000000002</c:v>
                </c:pt>
                <c:pt idx="938">
                  <c:v>-16.610440000000001</c:v>
                </c:pt>
                <c:pt idx="939">
                  <c:v>-15.63233</c:v>
                </c:pt>
                <c:pt idx="940">
                  <c:v>-16.19774</c:v>
                </c:pt>
                <c:pt idx="941">
                  <c:v>-7.6728459999999998</c:v>
                </c:pt>
                <c:pt idx="942">
                  <c:v>-1.202941</c:v>
                </c:pt>
                <c:pt idx="943">
                  <c:v>-4.8890710000000004</c:v>
                </c:pt>
                <c:pt idx="944">
                  <c:v>-3.6130550000000001</c:v>
                </c:pt>
                <c:pt idx="945">
                  <c:v>-4.5099260000000001</c:v>
                </c:pt>
                <c:pt idx="946">
                  <c:v>-10.14209</c:v>
                </c:pt>
                <c:pt idx="947">
                  <c:v>-13.14747</c:v>
                </c:pt>
                <c:pt idx="948">
                  <c:v>-18.081309999999998</c:v>
                </c:pt>
                <c:pt idx="949">
                  <c:v>-13.81183</c:v>
                </c:pt>
                <c:pt idx="950">
                  <c:v>-11.14607</c:v>
                </c:pt>
                <c:pt idx="951">
                  <c:v>-13.86726</c:v>
                </c:pt>
                <c:pt idx="952">
                  <c:v>-7.9</c:v>
                </c:pt>
                <c:pt idx="953">
                  <c:v>-6.7149400000000004</c:v>
                </c:pt>
                <c:pt idx="954">
                  <c:v>-2.4315120000000001</c:v>
                </c:pt>
                <c:pt idx="955">
                  <c:v>-0.60319900000000004</c:v>
                </c:pt>
                <c:pt idx="956">
                  <c:v>-3.254712</c:v>
                </c:pt>
                <c:pt idx="957">
                  <c:v>-4.3274759999999999</c:v>
                </c:pt>
                <c:pt idx="958">
                  <c:v>-1.114905</c:v>
                </c:pt>
                <c:pt idx="959">
                  <c:v>-9.9691749999999999</c:v>
                </c:pt>
                <c:pt idx="960">
                  <c:v>-10.793810000000001</c:v>
                </c:pt>
                <c:pt idx="961">
                  <c:v>-14.85562</c:v>
                </c:pt>
                <c:pt idx="962">
                  <c:v>-15.588340000000001</c:v>
                </c:pt>
                <c:pt idx="963">
                  <c:v>-17.82066</c:v>
                </c:pt>
                <c:pt idx="964">
                  <c:v>-11.53529</c:v>
                </c:pt>
                <c:pt idx="965">
                  <c:v>-6.5205690000000001</c:v>
                </c:pt>
                <c:pt idx="966">
                  <c:v>-4.1993859999999996</c:v>
                </c:pt>
                <c:pt idx="967">
                  <c:v>-2.2084709999999999</c:v>
                </c:pt>
                <c:pt idx="968">
                  <c:v>-2.684355</c:v>
                </c:pt>
                <c:pt idx="969">
                  <c:v>-12.13205</c:v>
                </c:pt>
                <c:pt idx="970">
                  <c:v>-12.454090000000001</c:v>
                </c:pt>
                <c:pt idx="971">
                  <c:v>-12.076969999999999</c:v>
                </c:pt>
                <c:pt idx="972">
                  <c:v>-12.293519999999999</c:v>
                </c:pt>
                <c:pt idx="973">
                  <c:v>-8.8937279999999994</c:v>
                </c:pt>
                <c:pt idx="974">
                  <c:v>-11.75243</c:v>
                </c:pt>
                <c:pt idx="975">
                  <c:v>-9.0608009999999997</c:v>
                </c:pt>
                <c:pt idx="976">
                  <c:v>-6.9586040000000002</c:v>
                </c:pt>
                <c:pt idx="977">
                  <c:v>-4.2309760000000001</c:v>
                </c:pt>
                <c:pt idx="978">
                  <c:v>-3.8770440000000002</c:v>
                </c:pt>
                <c:pt idx="979">
                  <c:v>-6.1330200000000001</c:v>
                </c:pt>
                <c:pt idx="980">
                  <c:v>-6.3955780000000004</c:v>
                </c:pt>
                <c:pt idx="981">
                  <c:v>-8.6694359999999993</c:v>
                </c:pt>
                <c:pt idx="982">
                  <c:v>-6.6372749999999998</c:v>
                </c:pt>
                <c:pt idx="983">
                  <c:v>-7.484674</c:v>
                </c:pt>
                <c:pt idx="984">
                  <c:v>-10.57804</c:v>
                </c:pt>
                <c:pt idx="985">
                  <c:v>-12.60477</c:v>
                </c:pt>
                <c:pt idx="986">
                  <c:v>-13.139189999999999</c:v>
                </c:pt>
                <c:pt idx="987">
                  <c:v>-9.6662040000000005</c:v>
                </c:pt>
                <c:pt idx="988">
                  <c:v>-7.047415</c:v>
                </c:pt>
                <c:pt idx="989">
                  <c:v>-6.6645149999999997</c:v>
                </c:pt>
                <c:pt idx="990">
                  <c:v>-4.5601729999999998</c:v>
                </c:pt>
                <c:pt idx="991">
                  <c:v>-3.1412239999999998</c:v>
                </c:pt>
                <c:pt idx="992">
                  <c:v>-1.5260579999999999</c:v>
                </c:pt>
                <c:pt idx="993">
                  <c:v>-2.9029850000000001</c:v>
                </c:pt>
                <c:pt idx="994">
                  <c:v>-5.0259229999999997</c:v>
                </c:pt>
                <c:pt idx="995">
                  <c:v>-10.34647</c:v>
                </c:pt>
                <c:pt idx="996">
                  <c:v>-10.067399999999999</c:v>
                </c:pt>
                <c:pt idx="997">
                  <c:v>-8.9985730000000004</c:v>
                </c:pt>
                <c:pt idx="998">
                  <c:v>-10.346769999999999</c:v>
                </c:pt>
                <c:pt idx="999">
                  <c:v>-10.772410000000001</c:v>
                </c:pt>
                <c:pt idx="1000">
                  <c:v>-4.5707230000000001</c:v>
                </c:pt>
                <c:pt idx="1001">
                  <c:v>-6.7328210000000004</c:v>
                </c:pt>
                <c:pt idx="1002">
                  <c:v>-7.3129530000000003</c:v>
                </c:pt>
                <c:pt idx="1003">
                  <c:v>-3.8203</c:v>
                </c:pt>
                <c:pt idx="1004">
                  <c:v>-0.77617170000000002</c:v>
                </c:pt>
                <c:pt idx="1005">
                  <c:v>-6.390631</c:v>
                </c:pt>
                <c:pt idx="1006">
                  <c:v>-10.67793</c:v>
                </c:pt>
                <c:pt idx="1007">
                  <c:v>-10.280250000000001</c:v>
                </c:pt>
                <c:pt idx="1008">
                  <c:v>-10.63758</c:v>
                </c:pt>
                <c:pt idx="1009">
                  <c:v>-13.4846</c:v>
                </c:pt>
                <c:pt idx="1010">
                  <c:v>-9.9847319999999993</c:v>
                </c:pt>
                <c:pt idx="1011">
                  <c:v>-11.6328</c:v>
                </c:pt>
                <c:pt idx="1012">
                  <c:v>-11.27988</c:v>
                </c:pt>
                <c:pt idx="1013">
                  <c:v>-10.20557</c:v>
                </c:pt>
                <c:pt idx="1014">
                  <c:v>-9.1274979999999992</c:v>
                </c:pt>
                <c:pt idx="1015">
                  <c:v>-7.9354050000000003</c:v>
                </c:pt>
                <c:pt idx="1016">
                  <c:v>-2.117515</c:v>
                </c:pt>
                <c:pt idx="1017">
                  <c:v>-5.0696729999999999</c:v>
                </c:pt>
                <c:pt idx="1018">
                  <c:v>-11.319879999999999</c:v>
                </c:pt>
                <c:pt idx="1019">
                  <c:v>-11.041460000000001</c:v>
                </c:pt>
                <c:pt idx="1020">
                  <c:v>-10.98466</c:v>
                </c:pt>
                <c:pt idx="1021">
                  <c:v>-15.77735</c:v>
                </c:pt>
                <c:pt idx="1022">
                  <c:v>-12.30383</c:v>
                </c:pt>
                <c:pt idx="1023">
                  <c:v>-12.0002</c:v>
                </c:pt>
                <c:pt idx="1024">
                  <c:v>-8.6265800000000006</c:v>
                </c:pt>
                <c:pt idx="1025">
                  <c:v>-10.69659</c:v>
                </c:pt>
                <c:pt idx="1026">
                  <c:v>-6.8592430000000002</c:v>
                </c:pt>
                <c:pt idx="1027">
                  <c:v>-3.214836</c:v>
                </c:pt>
                <c:pt idx="1028">
                  <c:v>-2.8606060000000002</c:v>
                </c:pt>
                <c:pt idx="1029">
                  <c:v>-3.7410860000000001</c:v>
                </c:pt>
                <c:pt idx="1030">
                  <c:v>-8.3766569999999998</c:v>
                </c:pt>
                <c:pt idx="1031">
                  <c:v>-6.1833859999999996</c:v>
                </c:pt>
                <c:pt idx="1032">
                  <c:v>-10.011670000000001</c:v>
                </c:pt>
                <c:pt idx="1033">
                  <c:v>-10.387119999999999</c:v>
                </c:pt>
                <c:pt idx="1034">
                  <c:v>-7.4007509999999996</c:v>
                </c:pt>
                <c:pt idx="1035">
                  <c:v>-8.8548659999999995</c:v>
                </c:pt>
                <c:pt idx="1036">
                  <c:v>-5.5727960000000003</c:v>
                </c:pt>
                <c:pt idx="1037">
                  <c:v>-5.7193639999999997</c:v>
                </c:pt>
                <c:pt idx="1038">
                  <c:v>-1.2049669999999999</c:v>
                </c:pt>
                <c:pt idx="1039">
                  <c:v>-1.196504</c:v>
                </c:pt>
                <c:pt idx="1040">
                  <c:v>-3.31521</c:v>
                </c:pt>
                <c:pt idx="1041">
                  <c:v>-6.3636900000000001</c:v>
                </c:pt>
                <c:pt idx="1042">
                  <c:v>-6.4948800000000002</c:v>
                </c:pt>
                <c:pt idx="1043">
                  <c:v>-8.3466769999999997</c:v>
                </c:pt>
                <c:pt idx="1044">
                  <c:v>-10.64438</c:v>
                </c:pt>
                <c:pt idx="1045">
                  <c:v>-9.185314</c:v>
                </c:pt>
                <c:pt idx="1046">
                  <c:v>-8.1987380000000005</c:v>
                </c:pt>
                <c:pt idx="1047">
                  <c:v>-13.173819999999999</c:v>
                </c:pt>
                <c:pt idx="1048">
                  <c:v>-5.8744550000000002</c:v>
                </c:pt>
                <c:pt idx="1049">
                  <c:v>-2.9643769999999998</c:v>
                </c:pt>
                <c:pt idx="1050">
                  <c:v>-2.9587150000000002</c:v>
                </c:pt>
                <c:pt idx="1051">
                  <c:v>-0.66691639999999996</c:v>
                </c:pt>
                <c:pt idx="1052">
                  <c:v>-0.75232980000000005</c:v>
                </c:pt>
                <c:pt idx="1053">
                  <c:v>-6.1108469999999997</c:v>
                </c:pt>
                <c:pt idx="1054">
                  <c:v>-8.4536079999999991</c:v>
                </c:pt>
                <c:pt idx="1055">
                  <c:v>-6.4559579999999999</c:v>
                </c:pt>
                <c:pt idx="1056">
                  <c:v>-4.8232670000000004</c:v>
                </c:pt>
                <c:pt idx="1057">
                  <c:v>-10.596869999999999</c:v>
                </c:pt>
                <c:pt idx="1058">
                  <c:v>-9.8939529999999998</c:v>
                </c:pt>
                <c:pt idx="1059">
                  <c:v>-13.62622</c:v>
                </c:pt>
                <c:pt idx="1060">
                  <c:v>-10.280609999999999</c:v>
                </c:pt>
                <c:pt idx="1061">
                  <c:v>-3.1549930000000002</c:v>
                </c:pt>
                <c:pt idx="1062">
                  <c:v>-2.4766330000000001</c:v>
                </c:pt>
                <c:pt idx="1063">
                  <c:v>-2.536476</c:v>
                </c:pt>
                <c:pt idx="1064">
                  <c:v>-3.1519529999999998</c:v>
                </c:pt>
                <c:pt idx="1065">
                  <c:v>-6.2530640000000002</c:v>
                </c:pt>
                <c:pt idx="1066">
                  <c:v>-12.19702</c:v>
                </c:pt>
                <c:pt idx="1067">
                  <c:v>-9.8371510000000004</c:v>
                </c:pt>
                <c:pt idx="1068">
                  <c:v>-5.6952239999999996</c:v>
                </c:pt>
                <c:pt idx="1069">
                  <c:v>-9.9059340000000002</c:v>
                </c:pt>
                <c:pt idx="1070">
                  <c:v>-8.6857679999999995</c:v>
                </c:pt>
                <c:pt idx="1071">
                  <c:v>-11.416320000000001</c:v>
                </c:pt>
                <c:pt idx="1072">
                  <c:v>-16.058800000000002</c:v>
                </c:pt>
                <c:pt idx="1073">
                  <c:v>-2.682388</c:v>
                </c:pt>
                <c:pt idx="1074">
                  <c:v>-3.2244320000000002</c:v>
                </c:pt>
                <c:pt idx="1075">
                  <c:v>-5.925179</c:v>
                </c:pt>
                <c:pt idx="1076">
                  <c:v>-2.195001</c:v>
                </c:pt>
                <c:pt idx="1077">
                  <c:v>-3.265917</c:v>
                </c:pt>
                <c:pt idx="1078">
                  <c:v>-14.745950000000001</c:v>
                </c:pt>
                <c:pt idx="1079">
                  <c:v>-8.6906549999999996</c:v>
                </c:pt>
                <c:pt idx="1080">
                  <c:v>-8.5898040000000009</c:v>
                </c:pt>
                <c:pt idx="1081">
                  <c:v>-11.76709</c:v>
                </c:pt>
                <c:pt idx="1082">
                  <c:v>-9.2279319999999991</c:v>
                </c:pt>
                <c:pt idx="1083">
                  <c:v>-8.4242229999999996</c:v>
                </c:pt>
                <c:pt idx="1084">
                  <c:v>-8.9979169999999993</c:v>
                </c:pt>
                <c:pt idx="1085">
                  <c:v>-7.6079369999999997</c:v>
                </c:pt>
                <c:pt idx="1086">
                  <c:v>-1.064241</c:v>
                </c:pt>
                <c:pt idx="1087">
                  <c:v>-2.4674529999999999</c:v>
                </c:pt>
                <c:pt idx="1088">
                  <c:v>-1.7602439999999999</c:v>
                </c:pt>
                <c:pt idx="1089">
                  <c:v>-2.7990339999999998</c:v>
                </c:pt>
                <c:pt idx="1090">
                  <c:v>-14.15944</c:v>
                </c:pt>
                <c:pt idx="1091">
                  <c:v>-12.70187</c:v>
                </c:pt>
                <c:pt idx="1092">
                  <c:v>-12.73292</c:v>
                </c:pt>
                <c:pt idx="1093">
                  <c:v>-8.9542269999999995</c:v>
                </c:pt>
                <c:pt idx="1094">
                  <c:v>-11.538270000000001</c:v>
                </c:pt>
                <c:pt idx="1095">
                  <c:v>-12.142899999999999</c:v>
                </c:pt>
                <c:pt idx="1096">
                  <c:v>-10.35941</c:v>
                </c:pt>
                <c:pt idx="1097">
                  <c:v>-5.1623580000000002</c:v>
                </c:pt>
                <c:pt idx="1098">
                  <c:v>-1.3210770000000001</c:v>
                </c:pt>
                <c:pt idx="1099">
                  <c:v>-2.9066209999999999</c:v>
                </c:pt>
                <c:pt idx="1100">
                  <c:v>0.47028059999999999</c:v>
                </c:pt>
                <c:pt idx="1101">
                  <c:v>-6.0081480000000003</c:v>
                </c:pt>
                <c:pt idx="1102">
                  <c:v>-9.2676879999999997</c:v>
                </c:pt>
                <c:pt idx="1103">
                  <c:v>-8.4201700000000006</c:v>
                </c:pt>
                <c:pt idx="1104">
                  <c:v>-7.5632929999999998</c:v>
                </c:pt>
                <c:pt idx="1105">
                  <c:v>-13.58098</c:v>
                </c:pt>
                <c:pt idx="1106">
                  <c:v>-10.234769999999999</c:v>
                </c:pt>
                <c:pt idx="1107">
                  <c:v>-8.6850529999999999</c:v>
                </c:pt>
                <c:pt idx="1108">
                  <c:v>-6.740272</c:v>
                </c:pt>
                <c:pt idx="1109">
                  <c:v>-3.0851359999999999</c:v>
                </c:pt>
                <c:pt idx="1110">
                  <c:v>-1.612663</c:v>
                </c:pt>
                <c:pt idx="1111">
                  <c:v>-4.4093730000000004</c:v>
                </c:pt>
                <c:pt idx="1112">
                  <c:v>-2.026618</c:v>
                </c:pt>
                <c:pt idx="1113">
                  <c:v>-4.38565</c:v>
                </c:pt>
                <c:pt idx="1114">
                  <c:v>-11.67834</c:v>
                </c:pt>
                <c:pt idx="1115">
                  <c:v>-11.44689</c:v>
                </c:pt>
                <c:pt idx="1116">
                  <c:v>-7.7573059999999998</c:v>
                </c:pt>
                <c:pt idx="1117">
                  <c:v>-9.138287</c:v>
                </c:pt>
                <c:pt idx="1118">
                  <c:v>-7.3256490000000003</c:v>
                </c:pt>
                <c:pt idx="1119">
                  <c:v>-9.8188510000000004</c:v>
                </c:pt>
                <c:pt idx="1120">
                  <c:v>-10.84507</c:v>
                </c:pt>
                <c:pt idx="1121">
                  <c:v>-7.8475479999999997</c:v>
                </c:pt>
                <c:pt idx="1122">
                  <c:v>-5.3791399999999996</c:v>
                </c:pt>
                <c:pt idx="1123">
                  <c:v>-2.32178</c:v>
                </c:pt>
                <c:pt idx="1124">
                  <c:v>-3.0714869999999999</c:v>
                </c:pt>
                <c:pt idx="1125">
                  <c:v>-5.1852460000000002</c:v>
                </c:pt>
                <c:pt idx="1126">
                  <c:v>-11.54548</c:v>
                </c:pt>
                <c:pt idx="1127">
                  <c:v>-10.17529</c:v>
                </c:pt>
                <c:pt idx="1128">
                  <c:v>-5.797148</c:v>
                </c:pt>
                <c:pt idx="1129">
                  <c:v>-6.2023400000000004</c:v>
                </c:pt>
                <c:pt idx="1130">
                  <c:v>-7.2751640000000002</c:v>
                </c:pt>
                <c:pt idx="1131">
                  <c:v>-13.36515</c:v>
                </c:pt>
                <c:pt idx="1132">
                  <c:v>-13.503909999999999</c:v>
                </c:pt>
                <c:pt idx="1133">
                  <c:v>-6.7889090000000003</c:v>
                </c:pt>
                <c:pt idx="1134">
                  <c:v>-5.8953170000000004</c:v>
                </c:pt>
                <c:pt idx="1135">
                  <c:v>-1.221716</c:v>
                </c:pt>
                <c:pt idx="1136">
                  <c:v>-0.85157159999999998</c:v>
                </c:pt>
                <c:pt idx="1137">
                  <c:v>-7.0043800000000003</c:v>
                </c:pt>
                <c:pt idx="1138">
                  <c:v>-11.15596</c:v>
                </c:pt>
                <c:pt idx="1139">
                  <c:v>-11.743840000000001</c:v>
                </c:pt>
                <c:pt idx="1140">
                  <c:v>-8.1582070000000009</c:v>
                </c:pt>
                <c:pt idx="1141">
                  <c:v>-6.9584250000000001</c:v>
                </c:pt>
                <c:pt idx="1142">
                  <c:v>-11.222720000000001</c:v>
                </c:pt>
                <c:pt idx="1143">
                  <c:v>-7.7514050000000001</c:v>
                </c:pt>
                <c:pt idx="1144">
                  <c:v>-9.0903039999999997</c:v>
                </c:pt>
                <c:pt idx="1145">
                  <c:v>-5.2331690000000002</c:v>
                </c:pt>
                <c:pt idx="1146">
                  <c:v>-1.9677279999999999</c:v>
                </c:pt>
                <c:pt idx="1147">
                  <c:v>0.66208840000000002</c:v>
                </c:pt>
                <c:pt idx="1148">
                  <c:v>-2.3928880000000001</c:v>
                </c:pt>
                <c:pt idx="1149">
                  <c:v>-4.0901300000000003</c:v>
                </c:pt>
                <c:pt idx="1150">
                  <c:v>-13.829890000000001</c:v>
                </c:pt>
                <c:pt idx="1151">
                  <c:v>-6.8550110000000002</c:v>
                </c:pt>
                <c:pt idx="1152">
                  <c:v>-8.8734629999999992</c:v>
                </c:pt>
                <c:pt idx="1153">
                  <c:v>-11.56837</c:v>
                </c:pt>
                <c:pt idx="1154">
                  <c:v>-11.834199999999999</c:v>
                </c:pt>
                <c:pt idx="1155">
                  <c:v>-11.252280000000001</c:v>
                </c:pt>
                <c:pt idx="1156">
                  <c:v>-11.012499999999999</c:v>
                </c:pt>
                <c:pt idx="1157">
                  <c:v>-7.7763799999999996</c:v>
                </c:pt>
                <c:pt idx="1158">
                  <c:v>-5.4945349999999999</c:v>
                </c:pt>
                <c:pt idx="1159">
                  <c:v>-1.3653040000000001</c:v>
                </c:pt>
                <c:pt idx="1160">
                  <c:v>-2.51627</c:v>
                </c:pt>
                <c:pt idx="1161">
                  <c:v>-5.0439239999999996</c:v>
                </c:pt>
                <c:pt idx="1162">
                  <c:v>-11.681380000000001</c:v>
                </c:pt>
                <c:pt idx="1163">
                  <c:v>-6.2585470000000001</c:v>
                </c:pt>
                <c:pt idx="1164">
                  <c:v>-10.176299999999999</c:v>
                </c:pt>
                <c:pt idx="1165">
                  <c:v>-12.158329999999999</c:v>
                </c:pt>
                <c:pt idx="1166">
                  <c:v>-8.0132480000000008</c:v>
                </c:pt>
                <c:pt idx="1167">
                  <c:v>-10.46747</c:v>
                </c:pt>
                <c:pt idx="1168">
                  <c:v>-6.2181949999999997</c:v>
                </c:pt>
                <c:pt idx="1169">
                  <c:v>-6.5208079999999997</c:v>
                </c:pt>
                <c:pt idx="1170">
                  <c:v>-1.931489</c:v>
                </c:pt>
                <c:pt idx="1171">
                  <c:v>-1.8591279999999999</c:v>
                </c:pt>
                <c:pt idx="1172">
                  <c:v>-6.8785550000000004</c:v>
                </c:pt>
                <c:pt idx="1173">
                  <c:v>-6.3040260000000004</c:v>
                </c:pt>
                <c:pt idx="1174">
                  <c:v>-7.1980950000000004</c:v>
                </c:pt>
                <c:pt idx="1175">
                  <c:v>-7.0524810000000002</c:v>
                </c:pt>
                <c:pt idx="1176">
                  <c:v>-7.7697630000000002</c:v>
                </c:pt>
                <c:pt idx="1177">
                  <c:v>-11.82389</c:v>
                </c:pt>
                <c:pt idx="1178">
                  <c:v>-9.8544359999999998</c:v>
                </c:pt>
                <c:pt idx="1179">
                  <c:v>-11.39742</c:v>
                </c:pt>
                <c:pt idx="1180">
                  <c:v>-9.1698760000000004</c:v>
                </c:pt>
                <c:pt idx="1181">
                  <c:v>-4.1258340000000002</c:v>
                </c:pt>
                <c:pt idx="1182">
                  <c:v>-3.974199</c:v>
                </c:pt>
                <c:pt idx="1183">
                  <c:v>-0.55539609999999995</c:v>
                </c:pt>
                <c:pt idx="1184">
                  <c:v>-1.7520789999999999</c:v>
                </c:pt>
                <c:pt idx="1185">
                  <c:v>-10.94604</c:v>
                </c:pt>
                <c:pt idx="1186">
                  <c:v>-10.84244</c:v>
                </c:pt>
                <c:pt idx="1187">
                  <c:v>-10.722519999999999</c:v>
                </c:pt>
                <c:pt idx="1188">
                  <c:v>-7.4367520000000003</c:v>
                </c:pt>
                <c:pt idx="1189">
                  <c:v>-7.7542070000000001</c:v>
                </c:pt>
                <c:pt idx="1190">
                  <c:v>-10.88542</c:v>
                </c:pt>
                <c:pt idx="1191">
                  <c:v>-10.700229999999999</c:v>
                </c:pt>
                <c:pt idx="1192">
                  <c:v>-8.0515749999999997</c:v>
                </c:pt>
                <c:pt idx="1193">
                  <c:v>-3.7772060000000001</c:v>
                </c:pt>
                <c:pt idx="1194">
                  <c:v>-0.45073029999999997</c:v>
                </c:pt>
                <c:pt idx="1195">
                  <c:v>-1.5692109999999999</c:v>
                </c:pt>
                <c:pt idx="1196">
                  <c:v>-7.5195429999999996</c:v>
                </c:pt>
                <c:pt idx="1197">
                  <c:v>-8.5552329999999994</c:v>
                </c:pt>
                <c:pt idx="1198">
                  <c:v>-12.28964</c:v>
                </c:pt>
                <c:pt idx="1199">
                  <c:v>-16.42793</c:v>
                </c:pt>
                <c:pt idx="1200">
                  <c:v>-12.7036</c:v>
                </c:pt>
                <c:pt idx="1201">
                  <c:v>-16.572590000000002</c:v>
                </c:pt>
                <c:pt idx="1202">
                  <c:v>-13.71157</c:v>
                </c:pt>
                <c:pt idx="1203">
                  <c:v>-14.790710000000001</c:v>
                </c:pt>
                <c:pt idx="1204">
                  <c:v>-11.192740000000001</c:v>
                </c:pt>
                <c:pt idx="1205">
                  <c:v>-16.001280000000001</c:v>
                </c:pt>
                <c:pt idx="1206">
                  <c:v>-4.6538709999999996</c:v>
                </c:pt>
                <c:pt idx="1207">
                  <c:v>-4.0010209999999997</c:v>
                </c:pt>
                <c:pt idx="1208">
                  <c:v>-4.6238299999999999</c:v>
                </c:pt>
                <c:pt idx="1209">
                  <c:v>-6.9543119999999998</c:v>
                </c:pt>
                <c:pt idx="1210">
                  <c:v>-11.04665</c:v>
                </c:pt>
                <c:pt idx="1211">
                  <c:v>-8.3463189999999994</c:v>
                </c:pt>
                <c:pt idx="1212">
                  <c:v>-9.8275550000000003</c:v>
                </c:pt>
                <c:pt idx="1213">
                  <c:v>-11.27833</c:v>
                </c:pt>
                <c:pt idx="1214">
                  <c:v>-13.79543</c:v>
                </c:pt>
                <c:pt idx="1215">
                  <c:v>-11.026439999999999</c:v>
                </c:pt>
                <c:pt idx="1216">
                  <c:v>-14.116350000000001</c:v>
                </c:pt>
                <c:pt idx="1217">
                  <c:v>-6.2155719999999999</c:v>
                </c:pt>
                <c:pt idx="1218">
                  <c:v>-4.0096040000000004</c:v>
                </c:pt>
                <c:pt idx="1219">
                  <c:v>-5.6656000000000004</c:v>
                </c:pt>
                <c:pt idx="1220">
                  <c:v>-1.067042</c:v>
                </c:pt>
                <c:pt idx="1221">
                  <c:v>-1.524627</c:v>
                </c:pt>
                <c:pt idx="1222">
                  <c:v>-7.4694750000000001</c:v>
                </c:pt>
                <c:pt idx="1223">
                  <c:v>-8.6715809999999998</c:v>
                </c:pt>
                <c:pt idx="1224">
                  <c:v>-5.1907899999999998</c:v>
                </c:pt>
                <c:pt idx="1225">
                  <c:v>-10.665480000000001</c:v>
                </c:pt>
                <c:pt idx="1226">
                  <c:v>-8.5961820000000007</c:v>
                </c:pt>
                <c:pt idx="1227">
                  <c:v>-10.62828</c:v>
                </c:pt>
                <c:pt idx="1228">
                  <c:v>-8.3677770000000002</c:v>
                </c:pt>
                <c:pt idx="1229">
                  <c:v>-10.099349999999999</c:v>
                </c:pt>
                <c:pt idx="1230">
                  <c:v>-6.73604</c:v>
                </c:pt>
                <c:pt idx="1231">
                  <c:v>-6.9332120000000002</c:v>
                </c:pt>
                <c:pt idx="1232">
                  <c:v>-3.337383</c:v>
                </c:pt>
                <c:pt idx="1233">
                  <c:v>-4.2665600000000001</c:v>
                </c:pt>
                <c:pt idx="1234">
                  <c:v>-12.0647</c:v>
                </c:pt>
                <c:pt idx="1235">
                  <c:v>-7.8607199999999997</c:v>
                </c:pt>
                <c:pt idx="1236">
                  <c:v>-9.9728110000000001</c:v>
                </c:pt>
                <c:pt idx="1237">
                  <c:v>-11.082890000000001</c:v>
                </c:pt>
                <c:pt idx="1238">
                  <c:v>-12.095750000000001</c:v>
                </c:pt>
                <c:pt idx="1239">
                  <c:v>-13.94957</c:v>
                </c:pt>
                <c:pt idx="1240">
                  <c:v>-10.87064</c:v>
                </c:pt>
                <c:pt idx="1241">
                  <c:v>-7.1189400000000003</c:v>
                </c:pt>
                <c:pt idx="1242">
                  <c:v>-6.0012939999999997</c:v>
                </c:pt>
                <c:pt idx="1243">
                  <c:v>-2.7272110000000001</c:v>
                </c:pt>
                <c:pt idx="1244">
                  <c:v>-3.9803389999999998</c:v>
                </c:pt>
                <c:pt idx="1245">
                  <c:v>-6.6567660000000002</c:v>
                </c:pt>
                <c:pt idx="1246">
                  <c:v>-5.2468779999999997</c:v>
                </c:pt>
                <c:pt idx="1247">
                  <c:v>-7.4549909999999997</c:v>
                </c:pt>
                <c:pt idx="1248">
                  <c:v>-6.5008999999999997</c:v>
                </c:pt>
                <c:pt idx="1249">
                  <c:v>-11.600199999999999</c:v>
                </c:pt>
                <c:pt idx="1250">
                  <c:v>-10.870749999999999</c:v>
                </c:pt>
                <c:pt idx="1251">
                  <c:v>-13.90147</c:v>
                </c:pt>
                <c:pt idx="1252">
                  <c:v>-15.269159999999999</c:v>
                </c:pt>
                <c:pt idx="1253">
                  <c:v>-7.8749659999999997</c:v>
                </c:pt>
                <c:pt idx="1254">
                  <c:v>-5.9686899999999996</c:v>
                </c:pt>
                <c:pt idx="1255">
                  <c:v>-2.5011299999999999</c:v>
                </c:pt>
                <c:pt idx="1256">
                  <c:v>-5.6221490000000003</c:v>
                </c:pt>
                <c:pt idx="1257">
                  <c:v>-3.6644939999999999</c:v>
                </c:pt>
                <c:pt idx="1258">
                  <c:v>-5.935371</c:v>
                </c:pt>
                <c:pt idx="1259">
                  <c:v>-11.145289999999999</c:v>
                </c:pt>
                <c:pt idx="1260">
                  <c:v>-11.81054</c:v>
                </c:pt>
                <c:pt idx="1261">
                  <c:v>-10.946389999999999</c:v>
                </c:pt>
                <c:pt idx="1262">
                  <c:v>-16.428349999999998</c:v>
                </c:pt>
                <c:pt idx="1263">
                  <c:v>-16.596789999999999</c:v>
                </c:pt>
                <c:pt idx="1264">
                  <c:v>-10.081110000000001</c:v>
                </c:pt>
                <c:pt idx="1265">
                  <c:v>-4.536092</c:v>
                </c:pt>
                <c:pt idx="1266">
                  <c:v>-1.606941</c:v>
                </c:pt>
                <c:pt idx="1267">
                  <c:v>-2.9267069999999999</c:v>
                </c:pt>
                <c:pt idx="1268">
                  <c:v>-2.3733970000000002</c:v>
                </c:pt>
                <c:pt idx="1269">
                  <c:v>-4.7297479999999998</c:v>
                </c:pt>
                <c:pt idx="1270">
                  <c:v>-6.0700770000000004</c:v>
                </c:pt>
                <c:pt idx="1271">
                  <c:v>-10.00863</c:v>
                </c:pt>
                <c:pt idx="1272">
                  <c:v>-8.5359210000000001</c:v>
                </c:pt>
                <c:pt idx="1273">
                  <c:v>-9.2153550000000006</c:v>
                </c:pt>
                <c:pt idx="1274">
                  <c:v>-10.29116</c:v>
                </c:pt>
                <c:pt idx="1275">
                  <c:v>-15.77955</c:v>
                </c:pt>
                <c:pt idx="1276">
                  <c:v>-10.74362</c:v>
                </c:pt>
                <c:pt idx="1277">
                  <c:v>-6.6149230000000001</c:v>
                </c:pt>
                <c:pt idx="1278">
                  <c:v>-6.3188079999999998</c:v>
                </c:pt>
                <c:pt idx="1279">
                  <c:v>-2.823353</c:v>
                </c:pt>
                <c:pt idx="1280">
                  <c:v>-4.0230750000000004</c:v>
                </c:pt>
                <c:pt idx="1281">
                  <c:v>-12.55012</c:v>
                </c:pt>
                <c:pt idx="1282">
                  <c:v>-5.8310029999999999</c:v>
                </c:pt>
                <c:pt idx="1283">
                  <c:v>-13.173999999999999</c:v>
                </c:pt>
                <c:pt idx="1284">
                  <c:v>-7.4783559999999998</c:v>
                </c:pt>
                <c:pt idx="1285">
                  <c:v>-8.8116529999999997</c:v>
                </c:pt>
                <c:pt idx="1286">
                  <c:v>-9.5574259999999995</c:v>
                </c:pt>
                <c:pt idx="1287">
                  <c:v>-18.80491</c:v>
                </c:pt>
                <c:pt idx="1288">
                  <c:v>-10.71852</c:v>
                </c:pt>
                <c:pt idx="1289">
                  <c:v>-6.5264110000000004</c:v>
                </c:pt>
                <c:pt idx="1290">
                  <c:v>-3.716469</c:v>
                </c:pt>
                <c:pt idx="1291">
                  <c:v>-2.403438</c:v>
                </c:pt>
                <c:pt idx="1292">
                  <c:v>-4.7068000000000003</c:v>
                </c:pt>
                <c:pt idx="1293">
                  <c:v>-6.4673420000000004</c:v>
                </c:pt>
                <c:pt idx="1294">
                  <c:v>-8.1003299999999996</c:v>
                </c:pt>
                <c:pt idx="1295">
                  <c:v>-12.02637</c:v>
                </c:pt>
                <c:pt idx="1296">
                  <c:v>-9.1791149999999995</c:v>
                </c:pt>
                <c:pt idx="1297">
                  <c:v>-9.2805020000000003</c:v>
                </c:pt>
                <c:pt idx="1298">
                  <c:v>-14.225479999999999</c:v>
                </c:pt>
                <c:pt idx="1299">
                  <c:v>-12.278969999999999</c:v>
                </c:pt>
                <c:pt idx="1300">
                  <c:v>-11.862640000000001</c:v>
                </c:pt>
                <c:pt idx="1301">
                  <c:v>-7.6496009999999997</c:v>
                </c:pt>
                <c:pt idx="1302">
                  <c:v>-4.1818020000000002</c:v>
                </c:pt>
                <c:pt idx="1303">
                  <c:v>-0.42128559999999998</c:v>
                </c:pt>
                <c:pt idx="1304">
                  <c:v>-5.6172009999999997</c:v>
                </c:pt>
                <c:pt idx="1305">
                  <c:v>-3.0622479999999999</c:v>
                </c:pt>
                <c:pt idx="1306">
                  <c:v>-7.9029800000000003</c:v>
                </c:pt>
                <c:pt idx="1307">
                  <c:v>-7.817507</c:v>
                </c:pt>
                <c:pt idx="1308">
                  <c:v>-10.42008</c:v>
                </c:pt>
                <c:pt idx="1309">
                  <c:v>-5.5403710000000004</c:v>
                </c:pt>
                <c:pt idx="1310">
                  <c:v>-10.82343</c:v>
                </c:pt>
                <c:pt idx="1311">
                  <c:v>-7.3430540000000004</c:v>
                </c:pt>
                <c:pt idx="1312">
                  <c:v>-11.65193</c:v>
                </c:pt>
                <c:pt idx="1313">
                  <c:v>-5.7009460000000001</c:v>
                </c:pt>
                <c:pt idx="1314">
                  <c:v>-1.2344120000000001</c:v>
                </c:pt>
                <c:pt idx="1315">
                  <c:v>0.17511840000000001</c:v>
                </c:pt>
                <c:pt idx="1316">
                  <c:v>-2.0239950000000002</c:v>
                </c:pt>
                <c:pt idx="1317">
                  <c:v>-5.9399009999999999</c:v>
                </c:pt>
                <c:pt idx="1318">
                  <c:v>-5.5129530000000004</c:v>
                </c:pt>
                <c:pt idx="1319">
                  <c:v>-7.6007249999999997</c:v>
                </c:pt>
                <c:pt idx="1320">
                  <c:v>-6.5743330000000002</c:v>
                </c:pt>
                <c:pt idx="1321">
                  <c:v>-12.74991</c:v>
                </c:pt>
                <c:pt idx="1322">
                  <c:v>-11.79397</c:v>
                </c:pt>
                <c:pt idx="1323">
                  <c:v>-12.77816</c:v>
                </c:pt>
                <c:pt idx="1324">
                  <c:v>-10.115740000000001</c:v>
                </c:pt>
                <c:pt idx="1325">
                  <c:v>-4.6285990000000004</c:v>
                </c:pt>
                <c:pt idx="1326">
                  <c:v>-1.1153219999999999</c:v>
                </c:pt>
                <c:pt idx="1327">
                  <c:v>-1.8513200000000001</c:v>
                </c:pt>
                <c:pt idx="1328">
                  <c:v>-1.7802119999999999</c:v>
                </c:pt>
                <c:pt idx="1329">
                  <c:v>-7.8608989999999999</c:v>
                </c:pt>
                <c:pt idx="1330">
                  <c:v>-5.7883259999999996</c:v>
                </c:pt>
                <c:pt idx="1331">
                  <c:v>-10.9154</c:v>
                </c:pt>
                <c:pt idx="1332">
                  <c:v>-10.66107</c:v>
                </c:pt>
                <c:pt idx="1333">
                  <c:v>-10.993779999999999</c:v>
                </c:pt>
                <c:pt idx="1334">
                  <c:v>-11.423590000000001</c:v>
                </c:pt>
                <c:pt idx="1335">
                  <c:v>-14.305709999999999</c:v>
                </c:pt>
                <c:pt idx="1336">
                  <c:v>-7.5780750000000001</c:v>
                </c:pt>
                <c:pt idx="1337">
                  <c:v>-3.8003330000000002</c:v>
                </c:pt>
                <c:pt idx="1338">
                  <c:v>-2.3643369999999999</c:v>
                </c:pt>
                <c:pt idx="1339">
                  <c:v>0.21362300000000001</c:v>
                </c:pt>
                <c:pt idx="1340">
                  <c:v>-4.9349670000000003</c:v>
                </c:pt>
                <c:pt idx="1341">
                  <c:v>-5.6357980000000003</c:v>
                </c:pt>
                <c:pt idx="1342">
                  <c:v>-9.3359950000000005</c:v>
                </c:pt>
                <c:pt idx="1343">
                  <c:v>-12.01999</c:v>
                </c:pt>
                <c:pt idx="1344">
                  <c:v>-8.916855</c:v>
                </c:pt>
                <c:pt idx="1345">
                  <c:v>-9.6992250000000002</c:v>
                </c:pt>
                <c:pt idx="1346">
                  <c:v>-10.59759</c:v>
                </c:pt>
                <c:pt idx="1347">
                  <c:v>-12.723089999999999</c:v>
                </c:pt>
                <c:pt idx="1348">
                  <c:v>-11.51097</c:v>
                </c:pt>
                <c:pt idx="1349">
                  <c:v>-14.79495</c:v>
                </c:pt>
                <c:pt idx="1350">
                  <c:v>-2.6954410000000002</c:v>
                </c:pt>
                <c:pt idx="1351">
                  <c:v>-2.8151869999999999</c:v>
                </c:pt>
                <c:pt idx="1352">
                  <c:v>-3.184199</c:v>
                </c:pt>
                <c:pt idx="1353">
                  <c:v>-1.9257070000000001</c:v>
                </c:pt>
                <c:pt idx="1354">
                  <c:v>-10.46008</c:v>
                </c:pt>
                <c:pt idx="1355">
                  <c:v>-6.6730980000000004</c:v>
                </c:pt>
                <c:pt idx="1356">
                  <c:v>-14.69195</c:v>
                </c:pt>
                <c:pt idx="1357">
                  <c:v>-14.0357</c:v>
                </c:pt>
                <c:pt idx="1358">
                  <c:v>-14.048579999999999</c:v>
                </c:pt>
                <c:pt idx="1359">
                  <c:v>-13.887460000000001</c:v>
                </c:pt>
                <c:pt idx="1360">
                  <c:v>-12.394489999999999</c:v>
                </c:pt>
                <c:pt idx="1361">
                  <c:v>-8.4353079999999991</c:v>
                </c:pt>
                <c:pt idx="1362">
                  <c:v>-2.8373599999999999</c:v>
                </c:pt>
                <c:pt idx="1363">
                  <c:v>-4.5495029999999996</c:v>
                </c:pt>
                <c:pt idx="1364">
                  <c:v>-2.1390910000000001</c:v>
                </c:pt>
                <c:pt idx="1365">
                  <c:v>-9.864986</c:v>
                </c:pt>
                <c:pt idx="1366">
                  <c:v>-9.6020699999999994</c:v>
                </c:pt>
                <c:pt idx="1367">
                  <c:v>-12.57211</c:v>
                </c:pt>
                <c:pt idx="1368">
                  <c:v>-12.897309999999999</c:v>
                </c:pt>
                <c:pt idx="1369">
                  <c:v>-8.7726120000000005</c:v>
                </c:pt>
                <c:pt idx="1370">
                  <c:v>-10.09595</c:v>
                </c:pt>
                <c:pt idx="1371">
                  <c:v>-8.8941459999999992</c:v>
                </c:pt>
                <c:pt idx="1372">
                  <c:v>-13.66919</c:v>
                </c:pt>
                <c:pt idx="1373">
                  <c:v>-5.958259</c:v>
                </c:pt>
                <c:pt idx="1374">
                  <c:v>-3.6395789999999999</c:v>
                </c:pt>
                <c:pt idx="1375">
                  <c:v>-3.5122629999999999</c:v>
                </c:pt>
                <c:pt idx="1376">
                  <c:v>-2.7211310000000002</c:v>
                </c:pt>
                <c:pt idx="1377">
                  <c:v>-4.3101909999999997</c:v>
                </c:pt>
                <c:pt idx="1378">
                  <c:v>-7.4390169999999998</c:v>
                </c:pt>
                <c:pt idx="1379">
                  <c:v>-3.8341280000000002</c:v>
                </c:pt>
                <c:pt idx="1380">
                  <c:v>-8.4033010000000008</c:v>
                </c:pt>
                <c:pt idx="1381">
                  <c:v>-7.3887109999999998</c:v>
                </c:pt>
                <c:pt idx="1382">
                  <c:v>-9.1294050000000002</c:v>
                </c:pt>
                <c:pt idx="1383">
                  <c:v>-11.190060000000001</c:v>
                </c:pt>
                <c:pt idx="1384">
                  <c:v>-10.58722</c:v>
                </c:pt>
                <c:pt idx="1385">
                  <c:v>-9.1007949999999997</c:v>
                </c:pt>
                <c:pt idx="1386">
                  <c:v>-5.5229660000000003</c:v>
                </c:pt>
                <c:pt idx="1387">
                  <c:v>-2.9425620000000001</c:v>
                </c:pt>
                <c:pt idx="1388">
                  <c:v>-6.8749190000000002</c:v>
                </c:pt>
                <c:pt idx="1389">
                  <c:v>-5.5072900000000002</c:v>
                </c:pt>
                <c:pt idx="1390">
                  <c:v>-8.1369880000000006</c:v>
                </c:pt>
                <c:pt idx="1391">
                  <c:v>-10.94759</c:v>
                </c:pt>
                <c:pt idx="1392">
                  <c:v>-7.3389410000000002</c:v>
                </c:pt>
                <c:pt idx="1393">
                  <c:v>-10.472659999999999</c:v>
                </c:pt>
                <c:pt idx="1394">
                  <c:v>-6.5423850000000003</c:v>
                </c:pt>
                <c:pt idx="1395">
                  <c:v>-11.247400000000001</c:v>
                </c:pt>
                <c:pt idx="1396">
                  <c:v>-10.038500000000001</c:v>
                </c:pt>
                <c:pt idx="1397">
                  <c:v>-5.8347579999999999</c:v>
                </c:pt>
                <c:pt idx="1398">
                  <c:v>-2.926946</c:v>
                </c:pt>
                <c:pt idx="1399">
                  <c:v>-1.9286270000000001</c:v>
                </c:pt>
                <c:pt idx="1400">
                  <c:v>-1.0021329999999999</c:v>
                </c:pt>
                <c:pt idx="1401">
                  <c:v>-9.77379</c:v>
                </c:pt>
                <c:pt idx="1402">
                  <c:v>-9.3660350000000001</c:v>
                </c:pt>
                <c:pt idx="1403">
                  <c:v>-8.6753370000000007</c:v>
                </c:pt>
                <c:pt idx="1404">
                  <c:v>-9.6276399999999995</c:v>
                </c:pt>
                <c:pt idx="1405">
                  <c:v>-12.567399999999999</c:v>
                </c:pt>
                <c:pt idx="1406">
                  <c:v>-6.1051849999999996</c:v>
                </c:pt>
                <c:pt idx="1407">
                  <c:v>-14.500859999999999</c:v>
                </c:pt>
                <c:pt idx="1408">
                  <c:v>-9.6116659999999996</c:v>
                </c:pt>
                <c:pt idx="1409">
                  <c:v>-5.1339860000000002</c:v>
                </c:pt>
                <c:pt idx="1410">
                  <c:v>-3.2989980000000001</c:v>
                </c:pt>
                <c:pt idx="1411">
                  <c:v>-1.0539890000000001</c:v>
                </c:pt>
                <c:pt idx="1412">
                  <c:v>-1.8387439999999999</c:v>
                </c:pt>
                <c:pt idx="1413">
                  <c:v>-1.16092</c:v>
                </c:pt>
                <c:pt idx="1414">
                  <c:v>-4.7529940000000002</c:v>
                </c:pt>
                <c:pt idx="1415">
                  <c:v>-1.613677</c:v>
                </c:pt>
                <c:pt idx="1416">
                  <c:v>-12.53885</c:v>
                </c:pt>
                <c:pt idx="1417">
                  <c:v>-14.1722</c:v>
                </c:pt>
                <c:pt idx="1418">
                  <c:v>-10.73968</c:v>
                </c:pt>
                <c:pt idx="1419">
                  <c:v>-13.76122</c:v>
                </c:pt>
                <c:pt idx="1420">
                  <c:v>-10.785880000000001</c:v>
                </c:pt>
                <c:pt idx="1421">
                  <c:v>-10.90509</c:v>
                </c:pt>
                <c:pt idx="1422">
                  <c:v>-5.2686929999999998</c:v>
                </c:pt>
                <c:pt idx="1423">
                  <c:v>-2.8000470000000002</c:v>
                </c:pt>
                <c:pt idx="1424">
                  <c:v>-1.2269620000000001</c:v>
                </c:pt>
                <c:pt idx="1425">
                  <c:v>-12.93862</c:v>
                </c:pt>
                <c:pt idx="1426">
                  <c:v>-12.65597</c:v>
                </c:pt>
                <c:pt idx="1427">
                  <c:v>-4.3265219999999998</c:v>
                </c:pt>
                <c:pt idx="1428">
                  <c:v>-9.7916720000000002</c:v>
                </c:pt>
                <c:pt idx="1429">
                  <c:v>-10.989789999999999</c:v>
                </c:pt>
                <c:pt idx="1430">
                  <c:v>-8.479476</c:v>
                </c:pt>
                <c:pt idx="1431">
                  <c:v>-10.822480000000001</c:v>
                </c:pt>
                <c:pt idx="1432">
                  <c:v>-4.5446160000000004</c:v>
                </c:pt>
                <c:pt idx="1433">
                  <c:v>-7.0047969999999999</c:v>
                </c:pt>
                <c:pt idx="1434">
                  <c:v>-5.9005619999999999</c:v>
                </c:pt>
                <c:pt idx="1435">
                  <c:v>-2.66248</c:v>
                </c:pt>
                <c:pt idx="1436">
                  <c:v>-2.0935540000000001</c:v>
                </c:pt>
                <c:pt idx="1437">
                  <c:v>-9.2304940000000002</c:v>
                </c:pt>
                <c:pt idx="1438">
                  <c:v>-5.7874319999999999</c:v>
                </c:pt>
                <c:pt idx="1439">
                  <c:v>-4.859686</c:v>
                </c:pt>
                <c:pt idx="1440">
                  <c:v>-4.3725370000000003</c:v>
                </c:pt>
                <c:pt idx="1441">
                  <c:v>-9.8988420000000001</c:v>
                </c:pt>
                <c:pt idx="1442">
                  <c:v>-8.9101789999999994</c:v>
                </c:pt>
                <c:pt idx="1443">
                  <c:v>-11.11519</c:v>
                </c:pt>
                <c:pt idx="1444">
                  <c:v>-12.86858</c:v>
                </c:pt>
                <c:pt idx="1445">
                  <c:v>-7.9356429999999998</c:v>
                </c:pt>
                <c:pt idx="1446">
                  <c:v>-0.9707808</c:v>
                </c:pt>
                <c:pt idx="1447">
                  <c:v>-1.9630190000000001</c:v>
                </c:pt>
                <c:pt idx="1448">
                  <c:v>-3.0769709999999999</c:v>
                </c:pt>
                <c:pt idx="1449">
                  <c:v>-3.827035</c:v>
                </c:pt>
                <c:pt idx="1450">
                  <c:v>-7.8586939999999998</c:v>
                </c:pt>
                <c:pt idx="1451">
                  <c:v>-5.7885049999999998</c:v>
                </c:pt>
                <c:pt idx="1452">
                  <c:v>-8.4498519999999999</c:v>
                </c:pt>
                <c:pt idx="1453">
                  <c:v>-7.2374939999999999</c:v>
                </c:pt>
                <c:pt idx="1454">
                  <c:v>-10.664999999999999</c:v>
                </c:pt>
                <c:pt idx="1455">
                  <c:v>-12.20626</c:v>
                </c:pt>
                <c:pt idx="1456">
                  <c:v>-11.816800000000001</c:v>
                </c:pt>
                <c:pt idx="1457">
                  <c:v>-8.3042979999999993</c:v>
                </c:pt>
                <c:pt idx="1458">
                  <c:v>-0.95087290000000002</c:v>
                </c:pt>
                <c:pt idx="1459">
                  <c:v>-3.0490759999999999</c:v>
                </c:pt>
                <c:pt idx="1460">
                  <c:v>-1.921713</c:v>
                </c:pt>
                <c:pt idx="1461">
                  <c:v>-4.5559409999999998</c:v>
                </c:pt>
                <c:pt idx="1462">
                  <c:v>-8.5745450000000005</c:v>
                </c:pt>
                <c:pt idx="1463">
                  <c:v>-3.4638049999999998</c:v>
                </c:pt>
                <c:pt idx="1464">
                  <c:v>-10.7826</c:v>
                </c:pt>
                <c:pt idx="1465">
                  <c:v>-14.311970000000001</c:v>
                </c:pt>
                <c:pt idx="1466">
                  <c:v>-17.261859999999999</c:v>
                </c:pt>
                <c:pt idx="1467">
                  <c:v>-11.793850000000001</c:v>
                </c:pt>
                <c:pt idx="1468">
                  <c:v>-11.627969999999999</c:v>
                </c:pt>
                <c:pt idx="1469">
                  <c:v>-2.4543400000000002</c:v>
                </c:pt>
                <c:pt idx="1470">
                  <c:v>-4.9076680000000001</c:v>
                </c:pt>
                <c:pt idx="1471">
                  <c:v>-2.8940440000000001</c:v>
                </c:pt>
                <c:pt idx="1472">
                  <c:v>-1.6337630000000001</c:v>
                </c:pt>
                <c:pt idx="1473">
                  <c:v>-5.2302479999999996</c:v>
                </c:pt>
                <c:pt idx="1474">
                  <c:v>-10.467169999999999</c:v>
                </c:pt>
                <c:pt idx="1475">
                  <c:v>-13.38166</c:v>
                </c:pt>
                <c:pt idx="1476">
                  <c:v>-13.85087</c:v>
                </c:pt>
                <c:pt idx="1477">
                  <c:v>-12.96067</c:v>
                </c:pt>
                <c:pt idx="1478">
                  <c:v>-11.114599999999999</c:v>
                </c:pt>
                <c:pt idx="1479">
                  <c:v>-15.51801</c:v>
                </c:pt>
                <c:pt idx="1480">
                  <c:v>-13.701079999999999</c:v>
                </c:pt>
                <c:pt idx="1481">
                  <c:v>-4.9273369999999996</c:v>
                </c:pt>
                <c:pt idx="1482">
                  <c:v>-6.0670970000000004</c:v>
                </c:pt>
                <c:pt idx="1483">
                  <c:v>-2.7962920000000002</c:v>
                </c:pt>
                <c:pt idx="1484">
                  <c:v>-2.9602050000000002</c:v>
                </c:pt>
                <c:pt idx="1485">
                  <c:v>-16.343360000000001</c:v>
                </c:pt>
                <c:pt idx="1486">
                  <c:v>-9.3171599999999994</c:v>
                </c:pt>
                <c:pt idx="1487">
                  <c:v>-12.520020000000001</c:v>
                </c:pt>
                <c:pt idx="1488">
                  <c:v>-6.6768530000000004</c:v>
                </c:pt>
                <c:pt idx="1489">
                  <c:v>-8.3037609999999997</c:v>
                </c:pt>
                <c:pt idx="1490">
                  <c:v>-12.81476</c:v>
                </c:pt>
                <c:pt idx="1491">
                  <c:v>-8.5735320000000002</c:v>
                </c:pt>
                <c:pt idx="1492">
                  <c:v>-13.98742</c:v>
                </c:pt>
                <c:pt idx="1493">
                  <c:v>-5.6602949999999996</c:v>
                </c:pt>
                <c:pt idx="1494">
                  <c:v>-2.5042300000000002</c:v>
                </c:pt>
                <c:pt idx="1495">
                  <c:v>-1.4017219999999999</c:v>
                </c:pt>
                <c:pt idx="1496">
                  <c:v>-0.60927869999999995</c:v>
                </c:pt>
                <c:pt idx="1497">
                  <c:v>-5.954504</c:v>
                </c:pt>
                <c:pt idx="1498">
                  <c:v>-10.47784</c:v>
                </c:pt>
                <c:pt idx="1499">
                  <c:v>-11.32011</c:v>
                </c:pt>
                <c:pt idx="1500">
                  <c:v>-11.25681</c:v>
                </c:pt>
                <c:pt idx="1501">
                  <c:v>-12.420059999999999</c:v>
                </c:pt>
                <c:pt idx="1502">
                  <c:v>-13.22043</c:v>
                </c:pt>
                <c:pt idx="1503">
                  <c:v>-9.5329879999999996</c:v>
                </c:pt>
                <c:pt idx="1504">
                  <c:v>-12.83419</c:v>
                </c:pt>
                <c:pt idx="1505">
                  <c:v>-4.9204829999999999</c:v>
                </c:pt>
                <c:pt idx="1506">
                  <c:v>-2.8631090000000001</c:v>
                </c:pt>
                <c:pt idx="1507">
                  <c:v>-2.446949</c:v>
                </c:pt>
                <c:pt idx="1508">
                  <c:v>-2.2668840000000001</c:v>
                </c:pt>
                <c:pt idx="1509">
                  <c:v>-9.8786349999999992</c:v>
                </c:pt>
                <c:pt idx="1510">
                  <c:v>-7.2937010000000004</c:v>
                </c:pt>
                <c:pt idx="1511">
                  <c:v>-9.8282100000000003</c:v>
                </c:pt>
                <c:pt idx="1512">
                  <c:v>-3.6079289999999999</c:v>
                </c:pt>
                <c:pt idx="1513">
                  <c:v>-10.263500000000001</c:v>
                </c:pt>
                <c:pt idx="1514">
                  <c:v>-8.5077879999999997</c:v>
                </c:pt>
                <c:pt idx="1515">
                  <c:v>-4.3548349999999996</c:v>
                </c:pt>
                <c:pt idx="1516">
                  <c:v>-10.63645</c:v>
                </c:pt>
                <c:pt idx="1517">
                  <c:v>-4.9036150000000003</c:v>
                </c:pt>
                <c:pt idx="1518">
                  <c:v>-3.104568</c:v>
                </c:pt>
                <c:pt idx="1519">
                  <c:v>-1.8312930000000001</c:v>
                </c:pt>
                <c:pt idx="1520">
                  <c:v>0.1833439</c:v>
                </c:pt>
                <c:pt idx="1521">
                  <c:v>-0.98502639999999997</c:v>
                </c:pt>
                <c:pt idx="1522">
                  <c:v>-15.101139999999999</c:v>
                </c:pt>
                <c:pt idx="1523">
                  <c:v>-6.8982840000000003</c:v>
                </c:pt>
                <c:pt idx="1524">
                  <c:v>-10.36167</c:v>
                </c:pt>
                <c:pt idx="1525">
                  <c:v>-12.716950000000001</c:v>
                </c:pt>
                <c:pt idx="1526">
                  <c:v>-14.276149999999999</c:v>
                </c:pt>
                <c:pt idx="1527">
                  <c:v>-15.36167</c:v>
                </c:pt>
                <c:pt idx="1528">
                  <c:v>-21.517219999999998</c:v>
                </c:pt>
                <c:pt idx="1529">
                  <c:v>-4.4755339999999997</c:v>
                </c:pt>
                <c:pt idx="1530">
                  <c:v>-4.3419600000000003</c:v>
                </c:pt>
                <c:pt idx="1531">
                  <c:v>-1.9685029999999999</c:v>
                </c:pt>
                <c:pt idx="1532">
                  <c:v>-3.5360459999999998</c:v>
                </c:pt>
                <c:pt idx="1533">
                  <c:v>-4.9099919999999999</c:v>
                </c:pt>
                <c:pt idx="1534">
                  <c:v>-11.015180000000001</c:v>
                </c:pt>
                <c:pt idx="1535">
                  <c:v>-12.64864</c:v>
                </c:pt>
                <c:pt idx="1536">
                  <c:v>-13.27467</c:v>
                </c:pt>
                <c:pt idx="1537">
                  <c:v>-11.246560000000001</c:v>
                </c:pt>
                <c:pt idx="1538">
                  <c:v>-12.34442</c:v>
                </c:pt>
                <c:pt idx="1539">
                  <c:v>-14.53054</c:v>
                </c:pt>
                <c:pt idx="1540">
                  <c:v>-13.68904</c:v>
                </c:pt>
                <c:pt idx="1541">
                  <c:v>-7.7747700000000002</c:v>
                </c:pt>
                <c:pt idx="1542">
                  <c:v>-3.525496</c:v>
                </c:pt>
                <c:pt idx="1543">
                  <c:v>-1.4609099999999999</c:v>
                </c:pt>
                <c:pt idx="1544">
                  <c:v>-4.776478</c:v>
                </c:pt>
                <c:pt idx="1545">
                  <c:v>-6.5109729999999999</c:v>
                </c:pt>
                <c:pt idx="1546">
                  <c:v>-10.596220000000001</c:v>
                </c:pt>
                <c:pt idx="1547">
                  <c:v>-7.0275069999999999</c:v>
                </c:pt>
                <c:pt idx="1548">
                  <c:v>-13.90785</c:v>
                </c:pt>
                <c:pt idx="1549">
                  <c:v>-13.507070000000001</c:v>
                </c:pt>
                <c:pt idx="1550">
                  <c:v>-14.485720000000001</c:v>
                </c:pt>
                <c:pt idx="1551">
                  <c:v>-15.20842</c:v>
                </c:pt>
                <c:pt idx="1552">
                  <c:v>-15.229760000000001</c:v>
                </c:pt>
                <c:pt idx="1553">
                  <c:v>-8.1465840000000007</c:v>
                </c:pt>
                <c:pt idx="1554">
                  <c:v>-5.375445</c:v>
                </c:pt>
                <c:pt idx="1555">
                  <c:v>-2.8587579999999999</c:v>
                </c:pt>
                <c:pt idx="1556">
                  <c:v>-2.702534</c:v>
                </c:pt>
                <c:pt idx="1557">
                  <c:v>-4.5090909999999997</c:v>
                </c:pt>
                <c:pt idx="1558">
                  <c:v>-10.001060000000001</c:v>
                </c:pt>
                <c:pt idx="1559">
                  <c:v>-9.1165299999999991</c:v>
                </c:pt>
                <c:pt idx="1560">
                  <c:v>-11.06697</c:v>
                </c:pt>
                <c:pt idx="1561">
                  <c:v>-11.23089</c:v>
                </c:pt>
                <c:pt idx="1562">
                  <c:v>-16.044139999999999</c:v>
                </c:pt>
                <c:pt idx="1563">
                  <c:v>-13.72236</c:v>
                </c:pt>
                <c:pt idx="1564">
                  <c:v>-10.2821</c:v>
                </c:pt>
                <c:pt idx="1565">
                  <c:v>-7.9115630000000001</c:v>
                </c:pt>
                <c:pt idx="1566">
                  <c:v>-6.8426130000000001</c:v>
                </c:pt>
                <c:pt idx="1567">
                  <c:v>-2.0469430000000002</c:v>
                </c:pt>
                <c:pt idx="1568">
                  <c:v>-4.7133560000000001</c:v>
                </c:pt>
                <c:pt idx="1569">
                  <c:v>-0.41174889999999997</c:v>
                </c:pt>
                <c:pt idx="1570">
                  <c:v>-10.38927</c:v>
                </c:pt>
                <c:pt idx="1571">
                  <c:v>-10.333959999999999</c:v>
                </c:pt>
                <c:pt idx="1572">
                  <c:v>-8.7568760000000001</c:v>
                </c:pt>
                <c:pt idx="1573">
                  <c:v>-10.076169999999999</c:v>
                </c:pt>
                <c:pt idx="1574">
                  <c:v>-13.241110000000001</c:v>
                </c:pt>
                <c:pt idx="1575">
                  <c:v>-17.17961</c:v>
                </c:pt>
                <c:pt idx="1576">
                  <c:v>-11.46913</c:v>
                </c:pt>
                <c:pt idx="1577">
                  <c:v>-10.47045</c:v>
                </c:pt>
                <c:pt idx="1578">
                  <c:v>-2.5868419999999999</c:v>
                </c:pt>
                <c:pt idx="1579">
                  <c:v>-0.85622069999999995</c:v>
                </c:pt>
                <c:pt idx="1580">
                  <c:v>-2.8493400000000002</c:v>
                </c:pt>
                <c:pt idx="1581">
                  <c:v>-0.56976079999999996</c:v>
                </c:pt>
                <c:pt idx="1582">
                  <c:v>-9.9273319999999998</c:v>
                </c:pt>
                <c:pt idx="1583">
                  <c:v>-9.5102200000000003</c:v>
                </c:pt>
                <c:pt idx="1584">
                  <c:v>-4.5507549999999997</c:v>
                </c:pt>
                <c:pt idx="1585">
                  <c:v>-11.963609999999999</c:v>
                </c:pt>
                <c:pt idx="1586">
                  <c:v>-14.029210000000001</c:v>
                </c:pt>
                <c:pt idx="1587">
                  <c:v>-13.50027</c:v>
                </c:pt>
                <c:pt idx="1588">
                  <c:v>-12.911020000000001</c:v>
                </c:pt>
                <c:pt idx="1589">
                  <c:v>-10.33229</c:v>
                </c:pt>
                <c:pt idx="1590">
                  <c:v>-0.62602760000000002</c:v>
                </c:pt>
                <c:pt idx="1591">
                  <c:v>-1.706421</c:v>
                </c:pt>
                <c:pt idx="1592">
                  <c:v>-0.72026250000000003</c:v>
                </c:pt>
                <c:pt idx="1593">
                  <c:v>-5.5470470000000001</c:v>
                </c:pt>
                <c:pt idx="1594">
                  <c:v>-10.80781</c:v>
                </c:pt>
                <c:pt idx="1595">
                  <c:v>-8.8865759999999998</c:v>
                </c:pt>
                <c:pt idx="1596">
                  <c:v>-5.8171749999999998</c:v>
                </c:pt>
                <c:pt idx="1597">
                  <c:v>-10.94431</c:v>
                </c:pt>
                <c:pt idx="1598">
                  <c:v>-10.616720000000001</c:v>
                </c:pt>
                <c:pt idx="1599">
                  <c:v>-15.4109</c:v>
                </c:pt>
                <c:pt idx="1600">
                  <c:v>-11.875030000000001</c:v>
                </c:pt>
                <c:pt idx="1601">
                  <c:v>-5.3426619999999998</c:v>
                </c:pt>
                <c:pt idx="1602">
                  <c:v>-6.5011380000000001</c:v>
                </c:pt>
                <c:pt idx="1603">
                  <c:v>-2.3493170000000001</c:v>
                </c:pt>
                <c:pt idx="1604">
                  <c:v>-2.2602679999999999</c:v>
                </c:pt>
                <c:pt idx="1605">
                  <c:v>-2.31427</c:v>
                </c:pt>
                <c:pt idx="1606">
                  <c:v>-6.8042870000000004</c:v>
                </c:pt>
                <c:pt idx="1607">
                  <c:v>-5.0459500000000004</c:v>
                </c:pt>
                <c:pt idx="1608">
                  <c:v>-7.8285340000000003</c:v>
                </c:pt>
                <c:pt idx="1609">
                  <c:v>-13.223470000000001</c:v>
                </c:pt>
                <c:pt idx="1610">
                  <c:v>-12.086869999999999</c:v>
                </c:pt>
                <c:pt idx="1611">
                  <c:v>-13.577640000000001</c:v>
                </c:pt>
                <c:pt idx="1612">
                  <c:v>-8.99756</c:v>
                </c:pt>
                <c:pt idx="1613">
                  <c:v>-4.2191739999999998</c:v>
                </c:pt>
                <c:pt idx="1614">
                  <c:v>-4.3424370000000003</c:v>
                </c:pt>
                <c:pt idx="1615">
                  <c:v>-1.8316509999999999</c:v>
                </c:pt>
                <c:pt idx="1616">
                  <c:v>-1.8583540000000001</c:v>
                </c:pt>
                <c:pt idx="1617">
                  <c:v>-6.9417949999999999</c:v>
                </c:pt>
                <c:pt idx="1619">
                  <c:v>-2.6503800000000002</c:v>
                </c:pt>
                <c:pt idx="1620">
                  <c:v>-13.719440000000001</c:v>
                </c:pt>
                <c:pt idx="1621">
                  <c:v>-8.6335540000000002</c:v>
                </c:pt>
                <c:pt idx="1622">
                  <c:v>-10.025740000000001</c:v>
                </c:pt>
                <c:pt idx="1623">
                  <c:v>-9.3419550000000005</c:v>
                </c:pt>
                <c:pt idx="1624">
                  <c:v>-14.316319999999999</c:v>
                </c:pt>
                <c:pt idx="1625">
                  <c:v>-4.372776</c:v>
                </c:pt>
                <c:pt idx="1626">
                  <c:v>-1.8971560000000001</c:v>
                </c:pt>
                <c:pt idx="1627">
                  <c:v>-2.7134420000000001</c:v>
                </c:pt>
                <c:pt idx="1628">
                  <c:v>-3.5342570000000002</c:v>
                </c:pt>
                <c:pt idx="1629">
                  <c:v>-10.31339</c:v>
                </c:pt>
                <c:pt idx="1630">
                  <c:v>-6.7620870000000002</c:v>
                </c:pt>
                <c:pt idx="1631">
                  <c:v>-11.311590000000001</c:v>
                </c:pt>
                <c:pt idx="1632">
                  <c:v>-9.4089510000000001</c:v>
                </c:pt>
                <c:pt idx="1633">
                  <c:v>-5.1519269999999997</c:v>
                </c:pt>
                <c:pt idx="1634">
                  <c:v>-11.84803</c:v>
                </c:pt>
                <c:pt idx="1635">
                  <c:v>-14.18805</c:v>
                </c:pt>
                <c:pt idx="1636">
                  <c:v>-12.59315</c:v>
                </c:pt>
                <c:pt idx="1637">
                  <c:v>-4.8341750000000001</c:v>
                </c:pt>
                <c:pt idx="1638">
                  <c:v>-5.3797959999999998</c:v>
                </c:pt>
                <c:pt idx="1639">
                  <c:v>-1.6006830000000001</c:v>
                </c:pt>
                <c:pt idx="1640">
                  <c:v>-2.9424429999999999</c:v>
                </c:pt>
                <c:pt idx="1641">
                  <c:v>-4.8521159999999997</c:v>
                </c:pt>
                <c:pt idx="1642">
                  <c:v>-13.79246</c:v>
                </c:pt>
                <c:pt idx="1644">
                  <c:v>-8.0175990000000006</c:v>
                </c:pt>
                <c:pt idx="1645">
                  <c:v>-10.523619999999999</c:v>
                </c:pt>
                <c:pt idx="1646">
                  <c:v>-11.59591</c:v>
                </c:pt>
                <c:pt idx="1647">
                  <c:v>-8.1758500000000005</c:v>
                </c:pt>
                <c:pt idx="1648">
                  <c:v>-9.9183920000000008</c:v>
                </c:pt>
                <c:pt idx="1649">
                  <c:v>-8.3885190000000005</c:v>
                </c:pt>
                <c:pt idx="1650">
                  <c:v>-7.9091189999999996</c:v>
                </c:pt>
                <c:pt idx="1651">
                  <c:v>-3.7445430000000002</c:v>
                </c:pt>
                <c:pt idx="1652">
                  <c:v>-5.2309039999999998</c:v>
                </c:pt>
                <c:pt idx="1653">
                  <c:v>-5.4489369999999999</c:v>
                </c:pt>
                <c:pt idx="1655">
                  <c:v>-11.124309999999999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611776"/>
        <c:axId val="251610240"/>
      </c:scatterChart>
      <c:valAx>
        <c:axId val="251602816"/>
        <c:scaling>
          <c:orientation val="minMax"/>
          <c:max val="1990"/>
          <c:min val="1965"/>
        </c:scaling>
        <c:delete val="0"/>
        <c:axPos val="b"/>
        <c:numFmt formatCode="General" sourceLinked="1"/>
        <c:majorTickMark val="out"/>
        <c:minorTickMark val="none"/>
        <c:tickLblPos val="nextTo"/>
        <c:crossAx val="251604352"/>
        <c:crosses val="autoZero"/>
        <c:crossBetween val="midCat"/>
      </c:valAx>
      <c:valAx>
        <c:axId val="251604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1602816"/>
        <c:crosses val="autoZero"/>
        <c:crossBetween val="midCat"/>
      </c:valAx>
      <c:valAx>
        <c:axId val="251610240"/>
        <c:scaling>
          <c:orientation val="minMax"/>
          <c:max val="10"/>
          <c:min val="-25"/>
        </c:scaling>
        <c:delete val="0"/>
        <c:axPos val="r"/>
        <c:numFmt formatCode="General" sourceLinked="1"/>
        <c:majorTickMark val="out"/>
        <c:minorTickMark val="none"/>
        <c:tickLblPos val="nextTo"/>
        <c:crossAx val="251611776"/>
        <c:crosses val="max"/>
        <c:crossBetween val="midCat"/>
      </c:valAx>
      <c:valAx>
        <c:axId val="2516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16102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eclipse!$B$1</c:f>
              <c:strCache>
                <c:ptCount val="1"/>
                <c:pt idx="0">
                  <c:v>po</c:v>
                </c:pt>
              </c:strCache>
            </c:strRef>
          </c:tx>
          <c:marker>
            <c:symbol val="none"/>
          </c:marker>
          <c:xVal>
            <c:numRef>
              <c:f>eclipse!$A$2:$A$1657</c:f>
              <c:numCache>
                <c:formatCode>General</c:formatCode>
                <c:ptCount val="1656"/>
                <c:pt idx="0">
                  <c:v>1871.0416666666599</c:v>
                </c:pt>
                <c:pt idx="1">
                  <c:v>1871.125</c:v>
                </c:pt>
                <c:pt idx="2">
                  <c:v>1871.2083333333401</c:v>
                </c:pt>
                <c:pt idx="3">
                  <c:v>1871.2916666666799</c:v>
                </c:pt>
                <c:pt idx="4">
                  <c:v>1871.37500000002</c:v>
                </c:pt>
                <c:pt idx="5">
                  <c:v>1871.4583333333601</c:v>
                </c:pt>
                <c:pt idx="6">
                  <c:v>1871.5416666666999</c:v>
                </c:pt>
                <c:pt idx="7">
                  <c:v>1871.62500000004</c:v>
                </c:pt>
                <c:pt idx="8">
                  <c:v>1871.7083333333801</c:v>
                </c:pt>
                <c:pt idx="9">
                  <c:v>1871.7916666667199</c:v>
                </c:pt>
                <c:pt idx="10">
                  <c:v>1871.87500000006</c:v>
                </c:pt>
                <c:pt idx="11">
                  <c:v>1871.9583333334001</c:v>
                </c:pt>
                <c:pt idx="12">
                  <c:v>1872.04166666674</c:v>
                </c:pt>
                <c:pt idx="13">
                  <c:v>1872.12500000008</c:v>
                </c:pt>
                <c:pt idx="14">
                  <c:v>1872.2083333334199</c:v>
                </c:pt>
                <c:pt idx="15">
                  <c:v>1872.29166666676</c:v>
                </c:pt>
                <c:pt idx="16">
                  <c:v>1872.3750000001</c:v>
                </c:pt>
                <c:pt idx="17">
                  <c:v>1872.4583333334399</c:v>
                </c:pt>
                <c:pt idx="18">
                  <c:v>1872.54166666678</c:v>
                </c:pt>
                <c:pt idx="19">
                  <c:v>1872.6250000001201</c:v>
                </c:pt>
                <c:pt idx="20">
                  <c:v>1872.7083333334599</c:v>
                </c:pt>
                <c:pt idx="21">
                  <c:v>1872.7916666668</c:v>
                </c:pt>
                <c:pt idx="22">
                  <c:v>1872.8750000001401</c:v>
                </c:pt>
                <c:pt idx="23">
                  <c:v>1872.9583333334799</c:v>
                </c:pt>
                <c:pt idx="24">
                  <c:v>1873.04166666682</c:v>
                </c:pt>
                <c:pt idx="25">
                  <c:v>1873.1250000001601</c:v>
                </c:pt>
                <c:pt idx="26">
                  <c:v>1873.2083333334999</c:v>
                </c:pt>
                <c:pt idx="27">
                  <c:v>1873.29166666684</c:v>
                </c:pt>
                <c:pt idx="28">
                  <c:v>1873.3750000001801</c:v>
                </c:pt>
                <c:pt idx="29">
                  <c:v>1873.4583333335199</c:v>
                </c:pt>
                <c:pt idx="30">
                  <c:v>1873.54166666686</c:v>
                </c:pt>
                <c:pt idx="31">
                  <c:v>1873.6250000002001</c:v>
                </c:pt>
                <c:pt idx="32">
                  <c:v>1873.7083333335399</c:v>
                </c:pt>
                <c:pt idx="33">
                  <c:v>1873.79166666688</c:v>
                </c:pt>
                <c:pt idx="34">
                  <c:v>1873.8750000002201</c:v>
                </c:pt>
                <c:pt idx="35">
                  <c:v>1873.9583333335599</c:v>
                </c:pt>
                <c:pt idx="36">
                  <c:v>1874.0416666669</c:v>
                </c:pt>
                <c:pt idx="37">
                  <c:v>1874.1250000002401</c:v>
                </c:pt>
                <c:pt idx="38">
                  <c:v>1874.20833333358</c:v>
                </c:pt>
                <c:pt idx="39">
                  <c:v>1874.29166666692</c:v>
                </c:pt>
                <c:pt idx="40">
                  <c:v>1874.3750000002599</c:v>
                </c:pt>
                <c:pt idx="41">
                  <c:v>1874.4583333336</c:v>
                </c:pt>
                <c:pt idx="42">
                  <c:v>1874.54166666694</c:v>
                </c:pt>
                <c:pt idx="43">
                  <c:v>1874.6250000002799</c:v>
                </c:pt>
                <c:pt idx="44">
                  <c:v>1874.70833333362</c:v>
                </c:pt>
                <c:pt idx="45">
                  <c:v>1874.7916666669601</c:v>
                </c:pt>
                <c:pt idx="46">
                  <c:v>1874.8750000002999</c:v>
                </c:pt>
                <c:pt idx="47">
                  <c:v>1874.95833333364</c:v>
                </c:pt>
                <c:pt idx="48">
                  <c:v>1875.0416666669801</c:v>
                </c:pt>
                <c:pt idx="49">
                  <c:v>1875.1250000003199</c:v>
                </c:pt>
                <c:pt idx="50">
                  <c:v>1875.20833333366</c:v>
                </c:pt>
                <c:pt idx="51">
                  <c:v>1875.2916666670001</c:v>
                </c:pt>
                <c:pt idx="52">
                  <c:v>1875.3750000003399</c:v>
                </c:pt>
                <c:pt idx="53">
                  <c:v>1875.45833333368</c:v>
                </c:pt>
                <c:pt idx="54">
                  <c:v>1875.5416666670201</c:v>
                </c:pt>
                <c:pt idx="55">
                  <c:v>1875.6250000003599</c:v>
                </c:pt>
                <c:pt idx="56">
                  <c:v>1875.7083333337</c:v>
                </c:pt>
                <c:pt idx="57">
                  <c:v>1875.7916666670401</c:v>
                </c:pt>
                <c:pt idx="58">
                  <c:v>1875.8750000003799</c:v>
                </c:pt>
                <c:pt idx="59">
                  <c:v>1875.95833333372</c:v>
                </c:pt>
                <c:pt idx="60">
                  <c:v>1876.0416666670601</c:v>
                </c:pt>
                <c:pt idx="61">
                  <c:v>1876.1250000004</c:v>
                </c:pt>
                <c:pt idx="62">
                  <c:v>1876.20833333374</c:v>
                </c:pt>
                <c:pt idx="63">
                  <c:v>1876.2916666670801</c:v>
                </c:pt>
                <c:pt idx="64">
                  <c:v>1876.37500000042</c:v>
                </c:pt>
                <c:pt idx="65">
                  <c:v>1876.45833333377</c:v>
                </c:pt>
                <c:pt idx="66">
                  <c:v>1876.5416666671099</c:v>
                </c:pt>
                <c:pt idx="67">
                  <c:v>1876.62500000045</c:v>
                </c:pt>
                <c:pt idx="68">
                  <c:v>1876.7083333337901</c:v>
                </c:pt>
                <c:pt idx="69">
                  <c:v>1876.7916666671299</c:v>
                </c:pt>
                <c:pt idx="70">
                  <c:v>1876.87500000047</c:v>
                </c:pt>
                <c:pt idx="71">
                  <c:v>1876.9583333338101</c:v>
                </c:pt>
                <c:pt idx="72">
                  <c:v>1877.0416666671499</c:v>
                </c:pt>
                <c:pt idx="73">
                  <c:v>1877.12500000049</c:v>
                </c:pt>
                <c:pt idx="74">
                  <c:v>1877.2083333338301</c:v>
                </c:pt>
                <c:pt idx="75">
                  <c:v>1877.2916666671699</c:v>
                </c:pt>
                <c:pt idx="76">
                  <c:v>1877.37500000051</c:v>
                </c:pt>
                <c:pt idx="77">
                  <c:v>1877.4583333338501</c:v>
                </c:pt>
                <c:pt idx="78">
                  <c:v>1877.5416666671899</c:v>
                </c:pt>
                <c:pt idx="79">
                  <c:v>1877.62500000053</c:v>
                </c:pt>
                <c:pt idx="80">
                  <c:v>1877.7083333338701</c:v>
                </c:pt>
                <c:pt idx="81">
                  <c:v>1877.7916666672099</c:v>
                </c:pt>
                <c:pt idx="82">
                  <c:v>1877.87500000055</c:v>
                </c:pt>
                <c:pt idx="83">
                  <c:v>1877.9583333338901</c:v>
                </c:pt>
                <c:pt idx="84">
                  <c:v>1878.0416666672299</c:v>
                </c:pt>
                <c:pt idx="85">
                  <c:v>1878.12500000057</c:v>
                </c:pt>
                <c:pt idx="86">
                  <c:v>1878.2083333339101</c:v>
                </c:pt>
                <c:pt idx="87">
                  <c:v>1878.29166666725</c:v>
                </c:pt>
                <c:pt idx="88">
                  <c:v>1878.37500000059</c:v>
                </c:pt>
                <c:pt idx="89">
                  <c:v>1878.4583333339301</c:v>
                </c:pt>
                <c:pt idx="90">
                  <c:v>1878.54166666727</c:v>
                </c:pt>
                <c:pt idx="91">
                  <c:v>1878.62500000061</c:v>
                </c:pt>
                <c:pt idx="92">
                  <c:v>1878.7083333339499</c:v>
                </c:pt>
                <c:pt idx="93">
                  <c:v>1878.79166666729</c:v>
                </c:pt>
                <c:pt idx="94">
                  <c:v>1878.8750000006301</c:v>
                </c:pt>
                <c:pt idx="95">
                  <c:v>1878.9583333339699</c:v>
                </c:pt>
                <c:pt idx="96">
                  <c:v>1879.04166666731</c:v>
                </c:pt>
                <c:pt idx="97">
                  <c:v>1879.1250000006501</c:v>
                </c:pt>
                <c:pt idx="98">
                  <c:v>1879.2083333339899</c:v>
                </c:pt>
                <c:pt idx="99">
                  <c:v>1879.29166666733</c:v>
                </c:pt>
                <c:pt idx="100">
                  <c:v>1879.3750000006701</c:v>
                </c:pt>
                <c:pt idx="101">
                  <c:v>1879.4583333340099</c:v>
                </c:pt>
                <c:pt idx="102">
                  <c:v>1879.54166666735</c:v>
                </c:pt>
                <c:pt idx="103">
                  <c:v>1879.6250000006901</c:v>
                </c:pt>
                <c:pt idx="104">
                  <c:v>1879.7083333340299</c:v>
                </c:pt>
                <c:pt idx="105">
                  <c:v>1879.79166666737</c:v>
                </c:pt>
                <c:pt idx="106">
                  <c:v>1879.8750000007101</c:v>
                </c:pt>
                <c:pt idx="107">
                  <c:v>1879.9583333340499</c:v>
                </c:pt>
                <c:pt idx="108">
                  <c:v>1880.04166666739</c:v>
                </c:pt>
                <c:pt idx="109">
                  <c:v>1880.1250000007301</c:v>
                </c:pt>
                <c:pt idx="110">
                  <c:v>1880.2083333340699</c:v>
                </c:pt>
                <c:pt idx="111">
                  <c:v>1880.29166666741</c:v>
                </c:pt>
                <c:pt idx="112">
                  <c:v>1880.3750000007501</c:v>
                </c:pt>
                <c:pt idx="113">
                  <c:v>1880.45833333409</c:v>
                </c:pt>
                <c:pt idx="114">
                  <c:v>1880.54166666743</c:v>
                </c:pt>
                <c:pt idx="115">
                  <c:v>1880.6250000007699</c:v>
                </c:pt>
                <c:pt idx="116">
                  <c:v>1880.70833333411</c:v>
                </c:pt>
                <c:pt idx="117">
                  <c:v>1880.79166666745</c:v>
                </c:pt>
                <c:pt idx="118">
                  <c:v>1880.8750000007899</c:v>
                </c:pt>
                <c:pt idx="119">
                  <c:v>1880.95833333413</c:v>
                </c:pt>
                <c:pt idx="120">
                  <c:v>1881.0416666674701</c:v>
                </c:pt>
                <c:pt idx="121">
                  <c:v>1881.1250000008099</c:v>
                </c:pt>
                <c:pt idx="122">
                  <c:v>1881.20833333415</c:v>
                </c:pt>
                <c:pt idx="123">
                  <c:v>1881.2916666674901</c:v>
                </c:pt>
                <c:pt idx="124">
                  <c:v>1881.3750000008299</c:v>
                </c:pt>
                <c:pt idx="125">
                  <c:v>1881.45833333417</c:v>
                </c:pt>
                <c:pt idx="126">
                  <c:v>1881.5416666675101</c:v>
                </c:pt>
                <c:pt idx="127">
                  <c:v>1881.6250000008499</c:v>
                </c:pt>
                <c:pt idx="128">
                  <c:v>1881.70833333419</c:v>
                </c:pt>
                <c:pt idx="129">
                  <c:v>1881.7916666675301</c:v>
                </c:pt>
                <c:pt idx="130">
                  <c:v>1881.8750000008699</c:v>
                </c:pt>
                <c:pt idx="131">
                  <c:v>1881.95833333421</c:v>
                </c:pt>
                <c:pt idx="132">
                  <c:v>1882.0416666675501</c:v>
                </c:pt>
                <c:pt idx="133">
                  <c:v>1882.1250000008899</c:v>
                </c:pt>
                <c:pt idx="134">
                  <c:v>1882.20833333423</c:v>
                </c:pt>
                <c:pt idx="135">
                  <c:v>1882.2916666675701</c:v>
                </c:pt>
                <c:pt idx="136">
                  <c:v>1882.3750000009099</c:v>
                </c:pt>
                <c:pt idx="137">
                  <c:v>1882.45833333425</c:v>
                </c:pt>
                <c:pt idx="138">
                  <c:v>1882.5416666675901</c:v>
                </c:pt>
                <c:pt idx="139">
                  <c:v>1882.62500000093</c:v>
                </c:pt>
                <c:pt idx="140">
                  <c:v>1882.70833333427</c:v>
                </c:pt>
                <c:pt idx="141">
                  <c:v>1882.7916666676099</c:v>
                </c:pt>
                <c:pt idx="142">
                  <c:v>1882.87500000095</c:v>
                </c:pt>
                <c:pt idx="143">
                  <c:v>1882.95833333429</c:v>
                </c:pt>
                <c:pt idx="144">
                  <c:v>1883.0416666676299</c:v>
                </c:pt>
                <c:pt idx="145">
                  <c:v>1883.12500000097</c:v>
                </c:pt>
                <c:pt idx="146">
                  <c:v>1883.2083333343101</c:v>
                </c:pt>
                <c:pt idx="147">
                  <c:v>1883.2916666676499</c:v>
                </c:pt>
                <c:pt idx="148">
                  <c:v>1883.37500000099</c:v>
                </c:pt>
                <c:pt idx="149">
                  <c:v>1883.4583333343301</c:v>
                </c:pt>
                <c:pt idx="150">
                  <c:v>1883.5416666676699</c:v>
                </c:pt>
                <c:pt idx="151">
                  <c:v>1883.62500000101</c:v>
                </c:pt>
                <c:pt idx="152">
                  <c:v>1883.7083333343501</c:v>
                </c:pt>
                <c:pt idx="153">
                  <c:v>1883.7916666676899</c:v>
                </c:pt>
                <c:pt idx="154">
                  <c:v>1883.87500000103</c:v>
                </c:pt>
                <c:pt idx="155">
                  <c:v>1883.9583333343701</c:v>
                </c:pt>
                <c:pt idx="156">
                  <c:v>1884.0416666677099</c:v>
                </c:pt>
                <c:pt idx="157">
                  <c:v>1884.12500000105</c:v>
                </c:pt>
                <c:pt idx="158">
                  <c:v>1884.2083333343901</c:v>
                </c:pt>
                <c:pt idx="159">
                  <c:v>1884.2916666677299</c:v>
                </c:pt>
                <c:pt idx="160">
                  <c:v>1884.37500000107</c:v>
                </c:pt>
                <c:pt idx="161">
                  <c:v>1884.4583333344101</c:v>
                </c:pt>
                <c:pt idx="162">
                  <c:v>1884.54166666775</c:v>
                </c:pt>
                <c:pt idx="163">
                  <c:v>1884.62500000109</c:v>
                </c:pt>
                <c:pt idx="164">
                  <c:v>1884.7083333344301</c:v>
                </c:pt>
                <c:pt idx="165">
                  <c:v>1884.79166666777</c:v>
                </c:pt>
                <c:pt idx="166">
                  <c:v>1884.87500000111</c:v>
                </c:pt>
                <c:pt idx="167">
                  <c:v>1884.9583333344499</c:v>
                </c:pt>
                <c:pt idx="168">
                  <c:v>1885.04166666779</c:v>
                </c:pt>
                <c:pt idx="169">
                  <c:v>1885.12500000113</c:v>
                </c:pt>
                <c:pt idx="170">
                  <c:v>1885.2083333344699</c:v>
                </c:pt>
                <c:pt idx="171">
                  <c:v>1885.29166666781</c:v>
                </c:pt>
                <c:pt idx="172">
                  <c:v>1885.3750000011501</c:v>
                </c:pt>
                <c:pt idx="173">
                  <c:v>1885.4583333344899</c:v>
                </c:pt>
                <c:pt idx="174">
                  <c:v>1885.54166666783</c:v>
                </c:pt>
                <c:pt idx="175">
                  <c:v>1885.6250000011701</c:v>
                </c:pt>
                <c:pt idx="176">
                  <c:v>1885.7083333345099</c:v>
                </c:pt>
                <c:pt idx="177">
                  <c:v>1885.79166666785</c:v>
                </c:pt>
                <c:pt idx="178">
                  <c:v>1885.8750000011901</c:v>
                </c:pt>
                <c:pt idx="179">
                  <c:v>1885.9583333345299</c:v>
                </c:pt>
                <c:pt idx="180">
                  <c:v>1886.04166666787</c:v>
                </c:pt>
                <c:pt idx="181">
                  <c:v>1886.1250000012101</c:v>
                </c:pt>
                <c:pt idx="182">
                  <c:v>1886.2083333345499</c:v>
                </c:pt>
                <c:pt idx="183">
                  <c:v>1886.29166666789</c:v>
                </c:pt>
                <c:pt idx="184">
                  <c:v>1886.3750000012301</c:v>
                </c:pt>
                <c:pt idx="185">
                  <c:v>1886.4583333345699</c:v>
                </c:pt>
                <c:pt idx="186">
                  <c:v>1886.54166666791</c:v>
                </c:pt>
                <c:pt idx="187">
                  <c:v>1886.6250000012501</c:v>
                </c:pt>
                <c:pt idx="188">
                  <c:v>1886.70833333459</c:v>
                </c:pt>
                <c:pt idx="189">
                  <c:v>1886.79166666793</c:v>
                </c:pt>
                <c:pt idx="190">
                  <c:v>1886.8750000012701</c:v>
                </c:pt>
                <c:pt idx="191">
                  <c:v>1886.95833333461</c:v>
                </c:pt>
                <c:pt idx="192">
                  <c:v>1887.04166666796</c:v>
                </c:pt>
                <c:pt idx="193">
                  <c:v>1887.1250000012999</c:v>
                </c:pt>
                <c:pt idx="194">
                  <c:v>1887.20833333464</c:v>
                </c:pt>
                <c:pt idx="195">
                  <c:v>1887.2916666679801</c:v>
                </c:pt>
                <c:pt idx="196">
                  <c:v>1887.3750000013199</c:v>
                </c:pt>
                <c:pt idx="197">
                  <c:v>1887.45833333466</c:v>
                </c:pt>
                <c:pt idx="198">
                  <c:v>1887.5416666680001</c:v>
                </c:pt>
                <c:pt idx="199">
                  <c:v>1887.6250000013399</c:v>
                </c:pt>
                <c:pt idx="200">
                  <c:v>1887.70833333468</c:v>
                </c:pt>
                <c:pt idx="201">
                  <c:v>1887.7916666680201</c:v>
                </c:pt>
                <c:pt idx="202">
                  <c:v>1887.8750000013599</c:v>
                </c:pt>
                <c:pt idx="203">
                  <c:v>1887.9583333347</c:v>
                </c:pt>
                <c:pt idx="204">
                  <c:v>1888.0416666680401</c:v>
                </c:pt>
                <c:pt idx="205">
                  <c:v>1888.1250000013799</c:v>
                </c:pt>
                <c:pt idx="206">
                  <c:v>1888.20833333472</c:v>
                </c:pt>
                <c:pt idx="207">
                  <c:v>1888.2916666680601</c:v>
                </c:pt>
                <c:pt idx="208">
                  <c:v>1888.3750000013999</c:v>
                </c:pt>
                <c:pt idx="209">
                  <c:v>1888.45833333474</c:v>
                </c:pt>
                <c:pt idx="210">
                  <c:v>1888.5416666680801</c:v>
                </c:pt>
                <c:pt idx="211">
                  <c:v>1888.6250000014199</c:v>
                </c:pt>
                <c:pt idx="212">
                  <c:v>1888.70833333476</c:v>
                </c:pt>
                <c:pt idx="213">
                  <c:v>1888.7916666681001</c:v>
                </c:pt>
                <c:pt idx="214">
                  <c:v>1888.87500000144</c:v>
                </c:pt>
                <c:pt idx="215">
                  <c:v>1888.95833333478</c:v>
                </c:pt>
                <c:pt idx="216">
                  <c:v>1889.0416666681199</c:v>
                </c:pt>
                <c:pt idx="217">
                  <c:v>1889.12500000146</c:v>
                </c:pt>
                <c:pt idx="218">
                  <c:v>1889.2083333348</c:v>
                </c:pt>
                <c:pt idx="219">
                  <c:v>1889.2916666681399</c:v>
                </c:pt>
                <c:pt idx="220">
                  <c:v>1889.37500000148</c:v>
                </c:pt>
                <c:pt idx="221">
                  <c:v>1889.4583333348201</c:v>
                </c:pt>
                <c:pt idx="222">
                  <c:v>1889.5416666681599</c:v>
                </c:pt>
                <c:pt idx="223">
                  <c:v>1889.6250000015</c:v>
                </c:pt>
                <c:pt idx="224">
                  <c:v>1889.7083333348401</c:v>
                </c:pt>
                <c:pt idx="225">
                  <c:v>1889.7916666681799</c:v>
                </c:pt>
                <c:pt idx="226">
                  <c:v>1889.87500000152</c:v>
                </c:pt>
                <c:pt idx="227">
                  <c:v>1889.9583333348601</c:v>
                </c:pt>
                <c:pt idx="228">
                  <c:v>1890.0416666681999</c:v>
                </c:pt>
                <c:pt idx="229">
                  <c:v>1890.12500000154</c:v>
                </c:pt>
                <c:pt idx="230">
                  <c:v>1890.2083333348801</c:v>
                </c:pt>
                <c:pt idx="231">
                  <c:v>1890.2916666682199</c:v>
                </c:pt>
                <c:pt idx="232">
                  <c:v>1890.37500000156</c:v>
                </c:pt>
                <c:pt idx="233">
                  <c:v>1890.4583333349001</c:v>
                </c:pt>
                <c:pt idx="234">
                  <c:v>1890.5416666682399</c:v>
                </c:pt>
                <c:pt idx="235">
                  <c:v>1890.62500000158</c:v>
                </c:pt>
                <c:pt idx="236">
                  <c:v>1890.7083333349201</c:v>
                </c:pt>
                <c:pt idx="237">
                  <c:v>1890.7916666682599</c:v>
                </c:pt>
                <c:pt idx="238">
                  <c:v>1890.8750000016</c:v>
                </c:pt>
                <c:pt idx="239">
                  <c:v>1890.9583333349401</c:v>
                </c:pt>
                <c:pt idx="240">
                  <c:v>1891.04166666828</c:v>
                </c:pt>
                <c:pt idx="241">
                  <c:v>1891.12500000162</c:v>
                </c:pt>
                <c:pt idx="242">
                  <c:v>1891.2083333349599</c:v>
                </c:pt>
                <c:pt idx="243">
                  <c:v>1891.2916666683</c:v>
                </c:pt>
                <c:pt idx="244">
                  <c:v>1891.37500000164</c:v>
                </c:pt>
                <c:pt idx="245">
                  <c:v>1891.4583333349799</c:v>
                </c:pt>
                <c:pt idx="246">
                  <c:v>1891.54166666832</c:v>
                </c:pt>
                <c:pt idx="247">
                  <c:v>1891.6250000016601</c:v>
                </c:pt>
                <c:pt idx="248">
                  <c:v>1891.7083333349999</c:v>
                </c:pt>
                <c:pt idx="249">
                  <c:v>1891.79166666834</c:v>
                </c:pt>
                <c:pt idx="250">
                  <c:v>1891.8750000016801</c:v>
                </c:pt>
                <c:pt idx="251">
                  <c:v>1891.9583333350199</c:v>
                </c:pt>
                <c:pt idx="252">
                  <c:v>1892.04166666836</c:v>
                </c:pt>
                <c:pt idx="253">
                  <c:v>1892.1250000017001</c:v>
                </c:pt>
                <c:pt idx="254">
                  <c:v>1892.2083333350399</c:v>
                </c:pt>
                <c:pt idx="255">
                  <c:v>1892.29166666838</c:v>
                </c:pt>
                <c:pt idx="256">
                  <c:v>1892.3750000017201</c:v>
                </c:pt>
                <c:pt idx="257">
                  <c:v>1892.4583333350599</c:v>
                </c:pt>
                <c:pt idx="258">
                  <c:v>1892.5416666684</c:v>
                </c:pt>
                <c:pt idx="259">
                  <c:v>1892.6250000017401</c:v>
                </c:pt>
                <c:pt idx="260">
                  <c:v>1892.7083333350799</c:v>
                </c:pt>
                <c:pt idx="261">
                  <c:v>1892.79166666842</c:v>
                </c:pt>
                <c:pt idx="262">
                  <c:v>1892.8750000017601</c:v>
                </c:pt>
                <c:pt idx="263">
                  <c:v>1892.9583333351</c:v>
                </c:pt>
                <c:pt idx="264">
                  <c:v>1893.04166666844</c:v>
                </c:pt>
                <c:pt idx="265">
                  <c:v>1893.1250000017801</c:v>
                </c:pt>
                <c:pt idx="266">
                  <c:v>1893.20833333512</c:v>
                </c:pt>
                <c:pt idx="267">
                  <c:v>1893.29166666846</c:v>
                </c:pt>
                <c:pt idx="268">
                  <c:v>1893.3750000017999</c:v>
                </c:pt>
                <c:pt idx="269">
                  <c:v>1893.45833333514</c:v>
                </c:pt>
                <c:pt idx="270">
                  <c:v>1893.54166666848</c:v>
                </c:pt>
                <c:pt idx="271">
                  <c:v>1893.6250000018199</c:v>
                </c:pt>
                <c:pt idx="272">
                  <c:v>1893.70833333516</c:v>
                </c:pt>
                <c:pt idx="273">
                  <c:v>1893.7916666685001</c:v>
                </c:pt>
                <c:pt idx="274">
                  <c:v>1893.8750000018399</c:v>
                </c:pt>
                <c:pt idx="275">
                  <c:v>1893.95833333518</c:v>
                </c:pt>
                <c:pt idx="276">
                  <c:v>1894.0416666685201</c:v>
                </c:pt>
                <c:pt idx="277">
                  <c:v>1894.1250000018599</c:v>
                </c:pt>
                <c:pt idx="278">
                  <c:v>1894.2083333352</c:v>
                </c:pt>
                <c:pt idx="279">
                  <c:v>1894.2916666685401</c:v>
                </c:pt>
                <c:pt idx="280">
                  <c:v>1894.3750000018799</c:v>
                </c:pt>
                <c:pt idx="281">
                  <c:v>1894.45833333522</c:v>
                </c:pt>
                <c:pt idx="282">
                  <c:v>1894.5416666685601</c:v>
                </c:pt>
                <c:pt idx="283">
                  <c:v>1894.6250000018999</c:v>
                </c:pt>
                <c:pt idx="284">
                  <c:v>1894.70833333524</c:v>
                </c:pt>
                <c:pt idx="285">
                  <c:v>1894.7916666685801</c:v>
                </c:pt>
                <c:pt idx="286">
                  <c:v>1894.8750000019199</c:v>
                </c:pt>
                <c:pt idx="287">
                  <c:v>1894.95833333526</c:v>
                </c:pt>
                <c:pt idx="288">
                  <c:v>1895.0416666686001</c:v>
                </c:pt>
                <c:pt idx="289">
                  <c:v>1895.12500000194</c:v>
                </c:pt>
                <c:pt idx="290">
                  <c:v>1895.20833333528</c:v>
                </c:pt>
                <c:pt idx="291">
                  <c:v>1895.2916666686201</c:v>
                </c:pt>
                <c:pt idx="292">
                  <c:v>1895.37500000196</c:v>
                </c:pt>
                <c:pt idx="293">
                  <c:v>1895.4583333353</c:v>
                </c:pt>
                <c:pt idx="294">
                  <c:v>1895.5416666686399</c:v>
                </c:pt>
                <c:pt idx="295">
                  <c:v>1895.62500000198</c:v>
                </c:pt>
                <c:pt idx="296">
                  <c:v>1895.70833333532</c:v>
                </c:pt>
                <c:pt idx="297">
                  <c:v>1895.7916666686599</c:v>
                </c:pt>
                <c:pt idx="298">
                  <c:v>1895.875000002</c:v>
                </c:pt>
                <c:pt idx="299">
                  <c:v>1895.9583333353401</c:v>
                </c:pt>
                <c:pt idx="300">
                  <c:v>1896.0416666686799</c:v>
                </c:pt>
                <c:pt idx="301">
                  <c:v>1896.12500000202</c:v>
                </c:pt>
                <c:pt idx="302">
                  <c:v>1896.2083333353601</c:v>
                </c:pt>
                <c:pt idx="303">
                  <c:v>1896.2916666686999</c:v>
                </c:pt>
                <c:pt idx="304">
                  <c:v>1896.37500000204</c:v>
                </c:pt>
                <c:pt idx="305">
                  <c:v>1896.4583333353801</c:v>
                </c:pt>
                <c:pt idx="306">
                  <c:v>1896.5416666687199</c:v>
                </c:pt>
                <c:pt idx="307">
                  <c:v>1896.62500000206</c:v>
                </c:pt>
                <c:pt idx="308">
                  <c:v>1896.7083333354001</c:v>
                </c:pt>
                <c:pt idx="309">
                  <c:v>1896.7916666687399</c:v>
                </c:pt>
                <c:pt idx="310">
                  <c:v>1896.87500000208</c:v>
                </c:pt>
                <c:pt idx="311">
                  <c:v>1896.9583333354201</c:v>
                </c:pt>
                <c:pt idx="312">
                  <c:v>1897.0416666687599</c:v>
                </c:pt>
                <c:pt idx="313">
                  <c:v>1897.1250000021</c:v>
                </c:pt>
                <c:pt idx="314">
                  <c:v>1897.2083333354401</c:v>
                </c:pt>
                <c:pt idx="315">
                  <c:v>1897.29166666878</c:v>
                </c:pt>
                <c:pt idx="316">
                  <c:v>1897.37500000212</c:v>
                </c:pt>
                <c:pt idx="317">
                  <c:v>1897.4583333354601</c:v>
                </c:pt>
                <c:pt idx="318">
                  <c:v>1897.5416666688</c:v>
                </c:pt>
                <c:pt idx="319">
                  <c:v>1897.62500000215</c:v>
                </c:pt>
                <c:pt idx="320">
                  <c:v>1897.7083333354899</c:v>
                </c:pt>
                <c:pt idx="321">
                  <c:v>1897.79166666883</c:v>
                </c:pt>
                <c:pt idx="322">
                  <c:v>1897.8750000021701</c:v>
                </c:pt>
                <c:pt idx="323">
                  <c:v>1897.9583333355099</c:v>
                </c:pt>
                <c:pt idx="324">
                  <c:v>1898.04166666885</c:v>
                </c:pt>
                <c:pt idx="325">
                  <c:v>1898.1250000021901</c:v>
                </c:pt>
                <c:pt idx="326">
                  <c:v>1898.2083333355299</c:v>
                </c:pt>
                <c:pt idx="327">
                  <c:v>1898.29166666887</c:v>
                </c:pt>
                <c:pt idx="328">
                  <c:v>1898.3750000022101</c:v>
                </c:pt>
                <c:pt idx="329">
                  <c:v>1898.4583333355499</c:v>
                </c:pt>
                <c:pt idx="330">
                  <c:v>1898.54166666889</c:v>
                </c:pt>
                <c:pt idx="331">
                  <c:v>1898.6250000022301</c:v>
                </c:pt>
                <c:pt idx="332">
                  <c:v>1898.7083333355699</c:v>
                </c:pt>
                <c:pt idx="333">
                  <c:v>1898.79166666891</c:v>
                </c:pt>
                <c:pt idx="334">
                  <c:v>1898.8750000022501</c:v>
                </c:pt>
                <c:pt idx="335">
                  <c:v>1898.9583333355899</c:v>
                </c:pt>
                <c:pt idx="336">
                  <c:v>1899.04166666893</c:v>
                </c:pt>
                <c:pt idx="337">
                  <c:v>1899.1250000022701</c:v>
                </c:pt>
                <c:pt idx="338">
                  <c:v>1899.20833333561</c:v>
                </c:pt>
                <c:pt idx="339">
                  <c:v>1899.29166666895</c:v>
                </c:pt>
                <c:pt idx="340">
                  <c:v>1899.3750000022901</c:v>
                </c:pt>
                <c:pt idx="341">
                  <c:v>1899.45833333563</c:v>
                </c:pt>
                <c:pt idx="342">
                  <c:v>1899.54166666897</c:v>
                </c:pt>
                <c:pt idx="343">
                  <c:v>1899.6250000023099</c:v>
                </c:pt>
                <c:pt idx="344">
                  <c:v>1899.70833333565</c:v>
                </c:pt>
                <c:pt idx="345">
                  <c:v>1899.79166666899</c:v>
                </c:pt>
                <c:pt idx="346">
                  <c:v>1899.8750000023299</c:v>
                </c:pt>
                <c:pt idx="347">
                  <c:v>1899.95833333567</c:v>
                </c:pt>
                <c:pt idx="348">
                  <c:v>1900.0416666690101</c:v>
                </c:pt>
                <c:pt idx="349">
                  <c:v>1900.1250000023499</c:v>
                </c:pt>
                <c:pt idx="350">
                  <c:v>1900.20833333569</c:v>
                </c:pt>
                <c:pt idx="351">
                  <c:v>1900.2916666690301</c:v>
                </c:pt>
                <c:pt idx="352">
                  <c:v>1900.3750000023699</c:v>
                </c:pt>
                <c:pt idx="353">
                  <c:v>1900.45833333571</c:v>
                </c:pt>
                <c:pt idx="354">
                  <c:v>1900.5416666690501</c:v>
                </c:pt>
                <c:pt idx="355">
                  <c:v>1900.6250000023899</c:v>
                </c:pt>
                <c:pt idx="356">
                  <c:v>1900.70833333573</c:v>
                </c:pt>
                <c:pt idx="357">
                  <c:v>1900.7916666690701</c:v>
                </c:pt>
                <c:pt idx="358">
                  <c:v>1900.8750000024099</c:v>
                </c:pt>
                <c:pt idx="359">
                  <c:v>1900.95833333575</c:v>
                </c:pt>
                <c:pt idx="360">
                  <c:v>1901.0416666690901</c:v>
                </c:pt>
                <c:pt idx="361">
                  <c:v>1901.1250000024299</c:v>
                </c:pt>
                <c:pt idx="362">
                  <c:v>1901.20833333577</c:v>
                </c:pt>
                <c:pt idx="363">
                  <c:v>1901.2916666691101</c:v>
                </c:pt>
                <c:pt idx="364">
                  <c:v>1901.37500000245</c:v>
                </c:pt>
                <c:pt idx="365">
                  <c:v>1901.45833333579</c:v>
                </c:pt>
                <c:pt idx="366">
                  <c:v>1901.5416666691301</c:v>
                </c:pt>
                <c:pt idx="367">
                  <c:v>1901.62500000247</c:v>
                </c:pt>
                <c:pt idx="368">
                  <c:v>1901.70833333581</c:v>
                </c:pt>
                <c:pt idx="369">
                  <c:v>1901.7916666691499</c:v>
                </c:pt>
                <c:pt idx="370">
                  <c:v>1901.87500000249</c:v>
                </c:pt>
                <c:pt idx="371">
                  <c:v>1901.95833333583</c:v>
                </c:pt>
                <c:pt idx="372">
                  <c:v>1902.0416666691699</c:v>
                </c:pt>
                <c:pt idx="373">
                  <c:v>1902.12500000251</c:v>
                </c:pt>
                <c:pt idx="374">
                  <c:v>1902.2083333358501</c:v>
                </c:pt>
                <c:pt idx="375">
                  <c:v>1902.2916666691899</c:v>
                </c:pt>
                <c:pt idx="376">
                  <c:v>1902.37500000253</c:v>
                </c:pt>
                <c:pt idx="377">
                  <c:v>1902.4583333358701</c:v>
                </c:pt>
                <c:pt idx="378">
                  <c:v>1902.5416666692099</c:v>
                </c:pt>
                <c:pt idx="379">
                  <c:v>1902.62500000255</c:v>
                </c:pt>
                <c:pt idx="380">
                  <c:v>1902.7083333358901</c:v>
                </c:pt>
                <c:pt idx="381">
                  <c:v>1902.7916666692299</c:v>
                </c:pt>
                <c:pt idx="382">
                  <c:v>1902.87500000257</c:v>
                </c:pt>
                <c:pt idx="383">
                  <c:v>1902.9583333359101</c:v>
                </c:pt>
                <c:pt idx="384">
                  <c:v>1903.0416666692499</c:v>
                </c:pt>
                <c:pt idx="385">
                  <c:v>1903.12500000259</c:v>
                </c:pt>
                <c:pt idx="386">
                  <c:v>1903.2083333359301</c:v>
                </c:pt>
                <c:pt idx="387">
                  <c:v>1903.2916666692699</c:v>
                </c:pt>
                <c:pt idx="388">
                  <c:v>1903.37500000261</c:v>
                </c:pt>
                <c:pt idx="389">
                  <c:v>1903.4583333359501</c:v>
                </c:pt>
                <c:pt idx="390">
                  <c:v>1903.54166666929</c:v>
                </c:pt>
                <c:pt idx="391">
                  <c:v>1903.62500000263</c:v>
                </c:pt>
                <c:pt idx="392">
                  <c:v>1903.7083333359701</c:v>
                </c:pt>
                <c:pt idx="393">
                  <c:v>1903.79166666931</c:v>
                </c:pt>
                <c:pt idx="394">
                  <c:v>1903.87500000265</c:v>
                </c:pt>
                <c:pt idx="395">
                  <c:v>1903.9583333359899</c:v>
                </c:pt>
                <c:pt idx="396">
                  <c:v>1904.04166666933</c:v>
                </c:pt>
                <c:pt idx="397">
                  <c:v>1904.12500000267</c:v>
                </c:pt>
                <c:pt idx="398">
                  <c:v>1904.2083333360099</c:v>
                </c:pt>
                <c:pt idx="399">
                  <c:v>1904.29166666935</c:v>
                </c:pt>
                <c:pt idx="400">
                  <c:v>1904.3750000026901</c:v>
                </c:pt>
                <c:pt idx="401">
                  <c:v>1904.4583333360299</c:v>
                </c:pt>
                <c:pt idx="402">
                  <c:v>1904.54166666937</c:v>
                </c:pt>
                <c:pt idx="403">
                  <c:v>1904.6250000027101</c:v>
                </c:pt>
                <c:pt idx="404">
                  <c:v>1904.7083333360499</c:v>
                </c:pt>
                <c:pt idx="405">
                  <c:v>1904.79166666939</c:v>
                </c:pt>
                <c:pt idx="406">
                  <c:v>1904.8750000027301</c:v>
                </c:pt>
                <c:pt idx="407">
                  <c:v>1904.9583333360699</c:v>
                </c:pt>
                <c:pt idx="408">
                  <c:v>1905.04166666941</c:v>
                </c:pt>
                <c:pt idx="409">
                  <c:v>1905.1250000027501</c:v>
                </c:pt>
                <c:pt idx="410">
                  <c:v>1905.2083333360899</c:v>
                </c:pt>
                <c:pt idx="411">
                  <c:v>1905.29166666943</c:v>
                </c:pt>
                <c:pt idx="412">
                  <c:v>1905.3750000027701</c:v>
                </c:pt>
                <c:pt idx="413">
                  <c:v>1905.4583333361099</c:v>
                </c:pt>
                <c:pt idx="414">
                  <c:v>1905.54166666945</c:v>
                </c:pt>
                <c:pt idx="415">
                  <c:v>1905.6250000027901</c:v>
                </c:pt>
                <c:pt idx="416">
                  <c:v>1905.70833333613</c:v>
                </c:pt>
                <c:pt idx="417">
                  <c:v>1905.79166666947</c:v>
                </c:pt>
                <c:pt idx="418">
                  <c:v>1905.8750000028101</c:v>
                </c:pt>
                <c:pt idx="419">
                  <c:v>1905.95833333615</c:v>
                </c:pt>
                <c:pt idx="420">
                  <c:v>1906.04166666949</c:v>
                </c:pt>
                <c:pt idx="421">
                  <c:v>1906.1250000028299</c:v>
                </c:pt>
                <c:pt idx="422">
                  <c:v>1906.20833333617</c:v>
                </c:pt>
                <c:pt idx="423">
                  <c:v>1906.2916666695101</c:v>
                </c:pt>
                <c:pt idx="424">
                  <c:v>1906.3750000028499</c:v>
                </c:pt>
                <c:pt idx="425">
                  <c:v>1906.45833333619</c:v>
                </c:pt>
                <c:pt idx="426">
                  <c:v>1906.5416666695301</c:v>
                </c:pt>
                <c:pt idx="427">
                  <c:v>1906.6250000028699</c:v>
                </c:pt>
                <c:pt idx="428">
                  <c:v>1906.70833333621</c:v>
                </c:pt>
                <c:pt idx="429">
                  <c:v>1906.7916666695501</c:v>
                </c:pt>
                <c:pt idx="430">
                  <c:v>1906.8750000028899</c:v>
                </c:pt>
                <c:pt idx="431">
                  <c:v>1906.95833333623</c:v>
                </c:pt>
                <c:pt idx="432">
                  <c:v>1907.0416666695701</c:v>
                </c:pt>
                <c:pt idx="433">
                  <c:v>1907.1250000029099</c:v>
                </c:pt>
                <c:pt idx="434">
                  <c:v>1907.20833333625</c:v>
                </c:pt>
                <c:pt idx="435">
                  <c:v>1907.2916666695901</c:v>
                </c:pt>
                <c:pt idx="436">
                  <c:v>1907.3750000029299</c:v>
                </c:pt>
                <c:pt idx="437">
                  <c:v>1907.45833333627</c:v>
                </c:pt>
                <c:pt idx="438">
                  <c:v>1907.5416666696101</c:v>
                </c:pt>
                <c:pt idx="439">
                  <c:v>1907.6250000029499</c:v>
                </c:pt>
                <c:pt idx="440">
                  <c:v>1907.70833333629</c:v>
                </c:pt>
                <c:pt idx="441">
                  <c:v>1907.7916666696301</c:v>
                </c:pt>
                <c:pt idx="442">
                  <c:v>1907.87500000297</c:v>
                </c:pt>
                <c:pt idx="443">
                  <c:v>1907.95833333631</c:v>
                </c:pt>
                <c:pt idx="444">
                  <c:v>1908.0416666696501</c:v>
                </c:pt>
                <c:pt idx="445">
                  <c:v>1908.12500000299</c:v>
                </c:pt>
                <c:pt idx="446">
                  <c:v>1908.20833333634</c:v>
                </c:pt>
                <c:pt idx="447">
                  <c:v>1908.2916666696799</c:v>
                </c:pt>
                <c:pt idx="448">
                  <c:v>1908.37500000302</c:v>
                </c:pt>
                <c:pt idx="449">
                  <c:v>1908.4583333363601</c:v>
                </c:pt>
                <c:pt idx="450">
                  <c:v>1908.5416666696999</c:v>
                </c:pt>
                <c:pt idx="451">
                  <c:v>1908.62500000304</c:v>
                </c:pt>
                <c:pt idx="452">
                  <c:v>1908.7083333363801</c:v>
                </c:pt>
                <c:pt idx="453">
                  <c:v>1908.7916666697199</c:v>
                </c:pt>
                <c:pt idx="454">
                  <c:v>1908.87500000306</c:v>
                </c:pt>
                <c:pt idx="455">
                  <c:v>1908.9583333364001</c:v>
                </c:pt>
                <c:pt idx="456">
                  <c:v>1909.0416666697399</c:v>
                </c:pt>
                <c:pt idx="457">
                  <c:v>1909.12500000308</c:v>
                </c:pt>
                <c:pt idx="458">
                  <c:v>1909.2083333364201</c:v>
                </c:pt>
                <c:pt idx="459">
                  <c:v>1909.2916666697599</c:v>
                </c:pt>
                <c:pt idx="460">
                  <c:v>1909.3750000031</c:v>
                </c:pt>
                <c:pt idx="461">
                  <c:v>1909.4583333364401</c:v>
                </c:pt>
                <c:pt idx="462">
                  <c:v>1909.5416666697799</c:v>
                </c:pt>
                <c:pt idx="463">
                  <c:v>1909.62500000312</c:v>
                </c:pt>
                <c:pt idx="464">
                  <c:v>1909.7083333364601</c:v>
                </c:pt>
                <c:pt idx="465">
                  <c:v>1909.7916666698</c:v>
                </c:pt>
                <c:pt idx="466">
                  <c:v>1909.87500000314</c:v>
                </c:pt>
                <c:pt idx="467">
                  <c:v>1909.9583333364801</c:v>
                </c:pt>
                <c:pt idx="468">
                  <c:v>1910.04166666982</c:v>
                </c:pt>
                <c:pt idx="469">
                  <c:v>1910.12500000316</c:v>
                </c:pt>
                <c:pt idx="470">
                  <c:v>1910.2083333364999</c:v>
                </c:pt>
                <c:pt idx="471">
                  <c:v>1910.29166666984</c:v>
                </c:pt>
                <c:pt idx="472">
                  <c:v>1910.37500000318</c:v>
                </c:pt>
                <c:pt idx="473">
                  <c:v>1910.4583333365199</c:v>
                </c:pt>
                <c:pt idx="474">
                  <c:v>1910.54166666986</c:v>
                </c:pt>
                <c:pt idx="475">
                  <c:v>1910.6250000032001</c:v>
                </c:pt>
                <c:pt idx="476">
                  <c:v>1910.7083333365399</c:v>
                </c:pt>
                <c:pt idx="477">
                  <c:v>1910.79166666988</c:v>
                </c:pt>
                <c:pt idx="478">
                  <c:v>1910.8750000032201</c:v>
                </c:pt>
                <c:pt idx="479">
                  <c:v>1910.9583333365599</c:v>
                </c:pt>
                <c:pt idx="480">
                  <c:v>1911.0416666699</c:v>
                </c:pt>
                <c:pt idx="481">
                  <c:v>1911.1250000032401</c:v>
                </c:pt>
                <c:pt idx="482">
                  <c:v>1911.2083333365799</c:v>
                </c:pt>
                <c:pt idx="483">
                  <c:v>1911.29166666992</c:v>
                </c:pt>
                <c:pt idx="484">
                  <c:v>1911.3750000032601</c:v>
                </c:pt>
                <c:pt idx="485">
                  <c:v>1911.4583333365999</c:v>
                </c:pt>
                <c:pt idx="486">
                  <c:v>1911.54166666994</c:v>
                </c:pt>
                <c:pt idx="487">
                  <c:v>1911.6250000032801</c:v>
                </c:pt>
                <c:pt idx="488">
                  <c:v>1911.7083333366199</c:v>
                </c:pt>
                <c:pt idx="489">
                  <c:v>1911.79166666996</c:v>
                </c:pt>
                <c:pt idx="490">
                  <c:v>1911.8750000033001</c:v>
                </c:pt>
                <c:pt idx="491">
                  <c:v>1911.95833333664</c:v>
                </c:pt>
                <c:pt idx="492">
                  <c:v>1912.04166666998</c:v>
                </c:pt>
                <c:pt idx="493">
                  <c:v>1912.1250000033201</c:v>
                </c:pt>
                <c:pt idx="494">
                  <c:v>1912.20833333666</c:v>
                </c:pt>
                <c:pt idx="495">
                  <c:v>1912.29166667</c:v>
                </c:pt>
                <c:pt idx="496">
                  <c:v>1912.3750000033399</c:v>
                </c:pt>
                <c:pt idx="497">
                  <c:v>1912.45833333668</c:v>
                </c:pt>
                <c:pt idx="498">
                  <c:v>1912.54166667002</c:v>
                </c:pt>
                <c:pt idx="499">
                  <c:v>1912.6250000033599</c:v>
                </c:pt>
                <c:pt idx="500">
                  <c:v>1912.7083333367</c:v>
                </c:pt>
                <c:pt idx="501">
                  <c:v>1912.7916666700401</c:v>
                </c:pt>
                <c:pt idx="502">
                  <c:v>1912.8750000033799</c:v>
                </c:pt>
                <c:pt idx="503">
                  <c:v>1912.95833333672</c:v>
                </c:pt>
                <c:pt idx="504">
                  <c:v>1913.0416666700601</c:v>
                </c:pt>
                <c:pt idx="505">
                  <c:v>1913.1250000033999</c:v>
                </c:pt>
                <c:pt idx="506">
                  <c:v>1913.20833333674</c:v>
                </c:pt>
                <c:pt idx="507">
                  <c:v>1913.2916666700801</c:v>
                </c:pt>
                <c:pt idx="508">
                  <c:v>1913.3750000034199</c:v>
                </c:pt>
                <c:pt idx="509">
                  <c:v>1913.45833333676</c:v>
                </c:pt>
                <c:pt idx="510">
                  <c:v>1913.5416666701001</c:v>
                </c:pt>
                <c:pt idx="511">
                  <c:v>1913.6250000034399</c:v>
                </c:pt>
                <c:pt idx="512">
                  <c:v>1913.70833333678</c:v>
                </c:pt>
                <c:pt idx="513">
                  <c:v>1913.7916666701201</c:v>
                </c:pt>
                <c:pt idx="514">
                  <c:v>1913.8750000034599</c:v>
                </c:pt>
                <c:pt idx="515">
                  <c:v>1913.9583333368</c:v>
                </c:pt>
                <c:pt idx="516">
                  <c:v>1914.0416666701401</c:v>
                </c:pt>
                <c:pt idx="517">
                  <c:v>1914.12500000348</c:v>
                </c:pt>
                <c:pt idx="518">
                  <c:v>1914.20833333682</c:v>
                </c:pt>
                <c:pt idx="519">
                  <c:v>1914.2916666701601</c:v>
                </c:pt>
                <c:pt idx="520">
                  <c:v>1914.3750000035</c:v>
                </c:pt>
                <c:pt idx="521">
                  <c:v>1914.45833333684</c:v>
                </c:pt>
                <c:pt idx="522">
                  <c:v>1914.5416666701799</c:v>
                </c:pt>
                <c:pt idx="523">
                  <c:v>1914.62500000352</c:v>
                </c:pt>
                <c:pt idx="524">
                  <c:v>1914.7083333368601</c:v>
                </c:pt>
                <c:pt idx="525">
                  <c:v>1914.7916666701999</c:v>
                </c:pt>
                <c:pt idx="526">
                  <c:v>1914.87500000354</c:v>
                </c:pt>
                <c:pt idx="527">
                  <c:v>1914.9583333368801</c:v>
                </c:pt>
                <c:pt idx="528">
                  <c:v>1915.0416666702199</c:v>
                </c:pt>
                <c:pt idx="529">
                  <c:v>1915.12500000356</c:v>
                </c:pt>
                <c:pt idx="530">
                  <c:v>1915.2083333369001</c:v>
                </c:pt>
                <c:pt idx="531">
                  <c:v>1915.2916666702399</c:v>
                </c:pt>
                <c:pt idx="532">
                  <c:v>1915.37500000358</c:v>
                </c:pt>
                <c:pt idx="533">
                  <c:v>1915.4583333369201</c:v>
                </c:pt>
                <c:pt idx="534">
                  <c:v>1915.5416666702599</c:v>
                </c:pt>
                <c:pt idx="535">
                  <c:v>1915.6250000036</c:v>
                </c:pt>
                <c:pt idx="536">
                  <c:v>1915.7083333369401</c:v>
                </c:pt>
                <c:pt idx="537">
                  <c:v>1915.7916666702799</c:v>
                </c:pt>
                <c:pt idx="538">
                  <c:v>1915.87500000362</c:v>
                </c:pt>
                <c:pt idx="539">
                  <c:v>1915.9583333369601</c:v>
                </c:pt>
                <c:pt idx="540">
                  <c:v>1916.0416666702999</c:v>
                </c:pt>
                <c:pt idx="541">
                  <c:v>1916.12500000364</c:v>
                </c:pt>
                <c:pt idx="542">
                  <c:v>1916.2083333369801</c:v>
                </c:pt>
                <c:pt idx="543">
                  <c:v>1916.29166667032</c:v>
                </c:pt>
                <c:pt idx="544">
                  <c:v>1916.37500000366</c:v>
                </c:pt>
                <c:pt idx="545">
                  <c:v>1916.4583333370001</c:v>
                </c:pt>
                <c:pt idx="546">
                  <c:v>1916.54166667034</c:v>
                </c:pt>
                <c:pt idx="547">
                  <c:v>1916.62500000368</c:v>
                </c:pt>
                <c:pt idx="548">
                  <c:v>1916.7083333370199</c:v>
                </c:pt>
                <c:pt idx="549">
                  <c:v>1916.79166667036</c:v>
                </c:pt>
                <c:pt idx="550">
                  <c:v>1916.8750000037001</c:v>
                </c:pt>
                <c:pt idx="551">
                  <c:v>1916.9583333370399</c:v>
                </c:pt>
                <c:pt idx="552">
                  <c:v>1917.04166667038</c:v>
                </c:pt>
                <c:pt idx="553">
                  <c:v>1917.1250000037201</c:v>
                </c:pt>
                <c:pt idx="554">
                  <c:v>1917.2083333370599</c:v>
                </c:pt>
                <c:pt idx="555">
                  <c:v>1917.2916666704</c:v>
                </c:pt>
                <c:pt idx="556">
                  <c:v>1917.3750000037401</c:v>
                </c:pt>
                <c:pt idx="557">
                  <c:v>1917.4583333370799</c:v>
                </c:pt>
                <c:pt idx="558">
                  <c:v>1917.54166667042</c:v>
                </c:pt>
                <c:pt idx="559">
                  <c:v>1917.6250000037601</c:v>
                </c:pt>
                <c:pt idx="560">
                  <c:v>1917.7083333370999</c:v>
                </c:pt>
                <c:pt idx="561">
                  <c:v>1917.79166667044</c:v>
                </c:pt>
                <c:pt idx="562">
                  <c:v>1917.8750000037801</c:v>
                </c:pt>
                <c:pt idx="563">
                  <c:v>1917.9583333371199</c:v>
                </c:pt>
                <c:pt idx="564">
                  <c:v>1918.04166667046</c:v>
                </c:pt>
                <c:pt idx="565">
                  <c:v>1918.1250000038001</c:v>
                </c:pt>
                <c:pt idx="566">
                  <c:v>1918.2083333371399</c:v>
                </c:pt>
                <c:pt idx="567">
                  <c:v>1918.29166667048</c:v>
                </c:pt>
                <c:pt idx="568">
                  <c:v>1918.3750000038201</c:v>
                </c:pt>
                <c:pt idx="569">
                  <c:v>1918.45833333716</c:v>
                </c:pt>
                <c:pt idx="570">
                  <c:v>1918.5416666705</c:v>
                </c:pt>
                <c:pt idx="571">
                  <c:v>1918.6250000038399</c:v>
                </c:pt>
                <c:pt idx="572">
                  <c:v>1918.70833333718</c:v>
                </c:pt>
                <c:pt idx="573">
                  <c:v>1918.79166667053</c:v>
                </c:pt>
                <c:pt idx="574">
                  <c:v>1918.8750000038699</c:v>
                </c:pt>
                <c:pt idx="575">
                  <c:v>1918.95833333721</c:v>
                </c:pt>
                <c:pt idx="576">
                  <c:v>1919.0416666705501</c:v>
                </c:pt>
                <c:pt idx="577">
                  <c:v>1919.1250000038899</c:v>
                </c:pt>
                <c:pt idx="578">
                  <c:v>1919.20833333723</c:v>
                </c:pt>
                <c:pt idx="579">
                  <c:v>1919.2916666705701</c:v>
                </c:pt>
                <c:pt idx="580">
                  <c:v>1919.3750000039099</c:v>
                </c:pt>
                <c:pt idx="581">
                  <c:v>1919.45833333725</c:v>
                </c:pt>
                <c:pt idx="582">
                  <c:v>1919.5416666705901</c:v>
                </c:pt>
                <c:pt idx="583">
                  <c:v>1919.6250000039299</c:v>
                </c:pt>
                <c:pt idx="584">
                  <c:v>1919.70833333727</c:v>
                </c:pt>
                <c:pt idx="585">
                  <c:v>1919.7916666706101</c:v>
                </c:pt>
                <c:pt idx="586">
                  <c:v>1919.8750000039499</c:v>
                </c:pt>
                <c:pt idx="587">
                  <c:v>1919.95833333729</c:v>
                </c:pt>
                <c:pt idx="588">
                  <c:v>1920.0416666706301</c:v>
                </c:pt>
                <c:pt idx="589">
                  <c:v>1920.1250000039699</c:v>
                </c:pt>
                <c:pt idx="590">
                  <c:v>1920.20833333731</c:v>
                </c:pt>
                <c:pt idx="591">
                  <c:v>1920.2916666706501</c:v>
                </c:pt>
                <c:pt idx="592">
                  <c:v>1920.37500000399</c:v>
                </c:pt>
                <c:pt idx="593">
                  <c:v>1920.45833333733</c:v>
                </c:pt>
                <c:pt idx="594">
                  <c:v>1920.5416666706701</c:v>
                </c:pt>
                <c:pt idx="595">
                  <c:v>1920.62500000401</c:v>
                </c:pt>
                <c:pt idx="596">
                  <c:v>1920.70833333735</c:v>
                </c:pt>
                <c:pt idx="597">
                  <c:v>1920.7916666706899</c:v>
                </c:pt>
                <c:pt idx="598">
                  <c:v>1920.87500000403</c:v>
                </c:pt>
                <c:pt idx="599">
                  <c:v>1920.95833333737</c:v>
                </c:pt>
                <c:pt idx="600">
                  <c:v>1921.0416666707099</c:v>
                </c:pt>
                <c:pt idx="601">
                  <c:v>1921.12500000405</c:v>
                </c:pt>
                <c:pt idx="602">
                  <c:v>1921.2083333373901</c:v>
                </c:pt>
                <c:pt idx="603">
                  <c:v>1921.2916666707299</c:v>
                </c:pt>
                <c:pt idx="604">
                  <c:v>1921.37500000407</c:v>
                </c:pt>
                <c:pt idx="605">
                  <c:v>1921.4583333374101</c:v>
                </c:pt>
                <c:pt idx="606">
                  <c:v>1921.5416666707499</c:v>
                </c:pt>
                <c:pt idx="607">
                  <c:v>1921.62500000409</c:v>
                </c:pt>
                <c:pt idx="608">
                  <c:v>1921.7083333374301</c:v>
                </c:pt>
                <c:pt idx="609">
                  <c:v>1921.7916666707699</c:v>
                </c:pt>
                <c:pt idx="610">
                  <c:v>1921.87500000411</c:v>
                </c:pt>
                <c:pt idx="611">
                  <c:v>1921.9583333374501</c:v>
                </c:pt>
                <c:pt idx="612">
                  <c:v>1922.0416666707899</c:v>
                </c:pt>
                <c:pt idx="613">
                  <c:v>1922.12500000413</c:v>
                </c:pt>
                <c:pt idx="614">
                  <c:v>1922.2083333374701</c:v>
                </c:pt>
                <c:pt idx="615">
                  <c:v>1922.2916666708099</c:v>
                </c:pt>
                <c:pt idx="616">
                  <c:v>1922.37500000415</c:v>
                </c:pt>
                <c:pt idx="617">
                  <c:v>1922.4583333374901</c:v>
                </c:pt>
                <c:pt idx="618">
                  <c:v>1922.54166667083</c:v>
                </c:pt>
                <c:pt idx="619">
                  <c:v>1922.62500000417</c:v>
                </c:pt>
                <c:pt idx="620">
                  <c:v>1922.7083333375101</c:v>
                </c:pt>
                <c:pt idx="621">
                  <c:v>1922.79166667085</c:v>
                </c:pt>
                <c:pt idx="622">
                  <c:v>1922.87500000419</c:v>
                </c:pt>
                <c:pt idx="623">
                  <c:v>1922.9583333375299</c:v>
                </c:pt>
                <c:pt idx="624">
                  <c:v>1923.04166667087</c:v>
                </c:pt>
                <c:pt idx="625">
                  <c:v>1923.1250000042101</c:v>
                </c:pt>
                <c:pt idx="626">
                  <c:v>1923.2083333375499</c:v>
                </c:pt>
                <c:pt idx="627">
                  <c:v>1923.29166667089</c:v>
                </c:pt>
                <c:pt idx="628">
                  <c:v>1923.3750000042301</c:v>
                </c:pt>
                <c:pt idx="629">
                  <c:v>1923.4583333375699</c:v>
                </c:pt>
                <c:pt idx="630">
                  <c:v>1923.54166667091</c:v>
                </c:pt>
                <c:pt idx="631">
                  <c:v>1923.6250000042501</c:v>
                </c:pt>
                <c:pt idx="632">
                  <c:v>1923.7083333375899</c:v>
                </c:pt>
                <c:pt idx="633">
                  <c:v>1923.79166667093</c:v>
                </c:pt>
                <c:pt idx="634">
                  <c:v>1923.8750000042701</c:v>
                </c:pt>
                <c:pt idx="635">
                  <c:v>1923.9583333376099</c:v>
                </c:pt>
                <c:pt idx="636">
                  <c:v>1924.04166667095</c:v>
                </c:pt>
                <c:pt idx="637">
                  <c:v>1924.1250000042901</c:v>
                </c:pt>
                <c:pt idx="638">
                  <c:v>1924.2083333376299</c:v>
                </c:pt>
                <c:pt idx="639">
                  <c:v>1924.29166667097</c:v>
                </c:pt>
                <c:pt idx="640">
                  <c:v>1924.3750000043101</c:v>
                </c:pt>
                <c:pt idx="641">
                  <c:v>1924.4583333376499</c:v>
                </c:pt>
                <c:pt idx="642">
                  <c:v>1924.54166667099</c:v>
                </c:pt>
                <c:pt idx="643">
                  <c:v>1924.6250000043301</c:v>
                </c:pt>
                <c:pt idx="644">
                  <c:v>1924.70833333767</c:v>
                </c:pt>
                <c:pt idx="645">
                  <c:v>1924.79166667101</c:v>
                </c:pt>
                <c:pt idx="646">
                  <c:v>1924.8750000043501</c:v>
                </c:pt>
                <c:pt idx="647">
                  <c:v>1924.95833333769</c:v>
                </c:pt>
                <c:pt idx="648">
                  <c:v>1925.04166667103</c:v>
                </c:pt>
                <c:pt idx="649">
                  <c:v>1925.1250000043699</c:v>
                </c:pt>
                <c:pt idx="650">
                  <c:v>1925.20833333771</c:v>
                </c:pt>
                <c:pt idx="651">
                  <c:v>1925.2916666710501</c:v>
                </c:pt>
                <c:pt idx="652">
                  <c:v>1925.3750000043899</c:v>
                </c:pt>
                <c:pt idx="653">
                  <c:v>1925.45833333773</c:v>
                </c:pt>
                <c:pt idx="654">
                  <c:v>1925.5416666710701</c:v>
                </c:pt>
                <c:pt idx="655">
                  <c:v>1925.6250000044099</c:v>
                </c:pt>
                <c:pt idx="656">
                  <c:v>1925.70833333775</c:v>
                </c:pt>
                <c:pt idx="657">
                  <c:v>1925.7916666710901</c:v>
                </c:pt>
                <c:pt idx="658">
                  <c:v>1925.8750000044299</c:v>
                </c:pt>
                <c:pt idx="659">
                  <c:v>1925.95833333777</c:v>
                </c:pt>
                <c:pt idx="660">
                  <c:v>1926.0416666711101</c:v>
                </c:pt>
                <c:pt idx="661">
                  <c:v>1926.1250000044499</c:v>
                </c:pt>
                <c:pt idx="662">
                  <c:v>1926.20833333779</c:v>
                </c:pt>
                <c:pt idx="663">
                  <c:v>1926.2916666711301</c:v>
                </c:pt>
                <c:pt idx="664">
                  <c:v>1926.3750000044699</c:v>
                </c:pt>
                <c:pt idx="665">
                  <c:v>1926.45833333781</c:v>
                </c:pt>
                <c:pt idx="666">
                  <c:v>1926.5416666711501</c:v>
                </c:pt>
                <c:pt idx="667">
                  <c:v>1926.6250000044899</c:v>
                </c:pt>
                <c:pt idx="668">
                  <c:v>1926.70833333783</c:v>
                </c:pt>
                <c:pt idx="669">
                  <c:v>1926.7916666711701</c:v>
                </c:pt>
                <c:pt idx="670">
                  <c:v>1926.87500000451</c:v>
                </c:pt>
                <c:pt idx="671">
                  <c:v>1926.95833333785</c:v>
                </c:pt>
                <c:pt idx="672">
                  <c:v>1927.0416666711899</c:v>
                </c:pt>
                <c:pt idx="673">
                  <c:v>1927.12500000453</c:v>
                </c:pt>
                <c:pt idx="674">
                  <c:v>1927.20833333787</c:v>
                </c:pt>
                <c:pt idx="675">
                  <c:v>1927.2916666712099</c:v>
                </c:pt>
                <c:pt idx="676">
                  <c:v>1927.37500000455</c:v>
                </c:pt>
                <c:pt idx="677">
                  <c:v>1927.4583333378901</c:v>
                </c:pt>
                <c:pt idx="678">
                  <c:v>1927.5416666712299</c:v>
                </c:pt>
                <c:pt idx="679">
                  <c:v>1927.62500000457</c:v>
                </c:pt>
                <c:pt idx="680">
                  <c:v>1927.7083333379101</c:v>
                </c:pt>
                <c:pt idx="681">
                  <c:v>1927.7916666712499</c:v>
                </c:pt>
                <c:pt idx="682">
                  <c:v>1927.87500000459</c:v>
                </c:pt>
                <c:pt idx="683">
                  <c:v>1927.9583333379301</c:v>
                </c:pt>
                <c:pt idx="684">
                  <c:v>1928.0416666712699</c:v>
                </c:pt>
                <c:pt idx="685">
                  <c:v>1928.12500000461</c:v>
                </c:pt>
                <c:pt idx="686">
                  <c:v>1928.2083333379501</c:v>
                </c:pt>
                <c:pt idx="687">
                  <c:v>1928.2916666712899</c:v>
                </c:pt>
                <c:pt idx="688">
                  <c:v>1928.37500000463</c:v>
                </c:pt>
                <c:pt idx="689">
                  <c:v>1928.4583333379701</c:v>
                </c:pt>
                <c:pt idx="690">
                  <c:v>1928.5416666713099</c:v>
                </c:pt>
                <c:pt idx="691">
                  <c:v>1928.62500000465</c:v>
                </c:pt>
                <c:pt idx="692">
                  <c:v>1928.7083333379901</c:v>
                </c:pt>
                <c:pt idx="693">
                  <c:v>1928.7916666713299</c:v>
                </c:pt>
                <c:pt idx="694">
                  <c:v>1928.87500000467</c:v>
                </c:pt>
                <c:pt idx="695">
                  <c:v>1928.9583333380101</c:v>
                </c:pt>
                <c:pt idx="696">
                  <c:v>1929.04166667135</c:v>
                </c:pt>
                <c:pt idx="697">
                  <c:v>1929.12500000469</c:v>
                </c:pt>
                <c:pt idx="698">
                  <c:v>1929.2083333380299</c:v>
                </c:pt>
                <c:pt idx="699">
                  <c:v>1929.29166667137</c:v>
                </c:pt>
                <c:pt idx="700">
                  <c:v>1929.3750000047201</c:v>
                </c:pt>
                <c:pt idx="701">
                  <c:v>1929.4583333380599</c:v>
                </c:pt>
                <c:pt idx="702">
                  <c:v>1929.5416666714</c:v>
                </c:pt>
                <c:pt idx="703">
                  <c:v>1929.6250000047401</c:v>
                </c:pt>
                <c:pt idx="704">
                  <c:v>1929.7083333380799</c:v>
                </c:pt>
                <c:pt idx="705">
                  <c:v>1929.79166667142</c:v>
                </c:pt>
                <c:pt idx="706">
                  <c:v>1929.8750000047601</c:v>
                </c:pt>
                <c:pt idx="707">
                  <c:v>1929.9583333380999</c:v>
                </c:pt>
                <c:pt idx="708">
                  <c:v>1930.04166667144</c:v>
                </c:pt>
                <c:pt idx="709">
                  <c:v>1930.1250000047801</c:v>
                </c:pt>
                <c:pt idx="710">
                  <c:v>1930.2083333381199</c:v>
                </c:pt>
                <c:pt idx="711">
                  <c:v>1930.29166667146</c:v>
                </c:pt>
                <c:pt idx="712">
                  <c:v>1930.3750000048001</c:v>
                </c:pt>
                <c:pt idx="713">
                  <c:v>1930.4583333381399</c:v>
                </c:pt>
                <c:pt idx="714">
                  <c:v>1930.54166667148</c:v>
                </c:pt>
                <c:pt idx="715">
                  <c:v>1930.6250000048201</c:v>
                </c:pt>
                <c:pt idx="716">
                  <c:v>1930.7083333381599</c:v>
                </c:pt>
                <c:pt idx="717">
                  <c:v>1930.7916666715</c:v>
                </c:pt>
                <c:pt idx="718">
                  <c:v>1930.8750000048401</c:v>
                </c:pt>
                <c:pt idx="719">
                  <c:v>1930.95833333818</c:v>
                </c:pt>
                <c:pt idx="720">
                  <c:v>1931.04166667152</c:v>
                </c:pt>
                <c:pt idx="721">
                  <c:v>1931.1250000048601</c:v>
                </c:pt>
                <c:pt idx="722">
                  <c:v>1931.2083333382</c:v>
                </c:pt>
                <c:pt idx="723">
                  <c:v>1931.29166667154</c:v>
                </c:pt>
                <c:pt idx="724">
                  <c:v>1931.3750000048799</c:v>
                </c:pt>
                <c:pt idx="725">
                  <c:v>1931.45833333822</c:v>
                </c:pt>
                <c:pt idx="726">
                  <c:v>1931.5416666715601</c:v>
                </c:pt>
                <c:pt idx="727">
                  <c:v>1931.6250000048999</c:v>
                </c:pt>
                <c:pt idx="728">
                  <c:v>1931.70833333824</c:v>
                </c:pt>
                <c:pt idx="729">
                  <c:v>1931.7916666715801</c:v>
                </c:pt>
                <c:pt idx="730">
                  <c:v>1931.8750000049199</c:v>
                </c:pt>
                <c:pt idx="731">
                  <c:v>1931.95833333826</c:v>
                </c:pt>
                <c:pt idx="732">
                  <c:v>1932.0416666716001</c:v>
                </c:pt>
                <c:pt idx="733">
                  <c:v>1932.1250000049399</c:v>
                </c:pt>
                <c:pt idx="734">
                  <c:v>1932.20833333828</c:v>
                </c:pt>
                <c:pt idx="735">
                  <c:v>1932.2916666716201</c:v>
                </c:pt>
                <c:pt idx="736">
                  <c:v>1932.3750000049599</c:v>
                </c:pt>
                <c:pt idx="737">
                  <c:v>1932.4583333383</c:v>
                </c:pt>
                <c:pt idx="738">
                  <c:v>1932.5416666716401</c:v>
                </c:pt>
                <c:pt idx="739">
                  <c:v>1932.6250000049799</c:v>
                </c:pt>
                <c:pt idx="740">
                  <c:v>1932.70833333832</c:v>
                </c:pt>
                <c:pt idx="741">
                  <c:v>1932.7916666716601</c:v>
                </c:pt>
                <c:pt idx="742">
                  <c:v>1932.8750000049999</c:v>
                </c:pt>
                <c:pt idx="743">
                  <c:v>1932.95833333834</c:v>
                </c:pt>
                <c:pt idx="744">
                  <c:v>1933.0416666716801</c:v>
                </c:pt>
                <c:pt idx="745">
                  <c:v>1933.12500000502</c:v>
                </c:pt>
                <c:pt idx="746">
                  <c:v>1933.20833333836</c:v>
                </c:pt>
                <c:pt idx="747">
                  <c:v>1933.2916666717001</c:v>
                </c:pt>
                <c:pt idx="748">
                  <c:v>1933.37500000504</c:v>
                </c:pt>
                <c:pt idx="749">
                  <c:v>1933.45833333838</c:v>
                </c:pt>
                <c:pt idx="750">
                  <c:v>1933.5416666717199</c:v>
                </c:pt>
                <c:pt idx="751">
                  <c:v>1933.62500000506</c:v>
                </c:pt>
                <c:pt idx="752">
                  <c:v>1933.7083333384001</c:v>
                </c:pt>
                <c:pt idx="753">
                  <c:v>1933.7916666717399</c:v>
                </c:pt>
                <c:pt idx="754">
                  <c:v>1933.87500000508</c:v>
                </c:pt>
                <c:pt idx="755">
                  <c:v>1933.9583333384201</c:v>
                </c:pt>
                <c:pt idx="756">
                  <c:v>1934.0416666717599</c:v>
                </c:pt>
                <c:pt idx="757">
                  <c:v>1934.1250000051</c:v>
                </c:pt>
                <c:pt idx="758">
                  <c:v>1934.2083333384401</c:v>
                </c:pt>
                <c:pt idx="759">
                  <c:v>1934.2916666717799</c:v>
                </c:pt>
                <c:pt idx="760">
                  <c:v>1934.37500000512</c:v>
                </c:pt>
                <c:pt idx="761">
                  <c:v>1934.4583333384601</c:v>
                </c:pt>
                <c:pt idx="762">
                  <c:v>1934.5416666717999</c:v>
                </c:pt>
                <c:pt idx="763">
                  <c:v>1934.62500000514</c:v>
                </c:pt>
                <c:pt idx="764">
                  <c:v>1934.7083333384801</c:v>
                </c:pt>
                <c:pt idx="765">
                  <c:v>1934.7916666718199</c:v>
                </c:pt>
                <c:pt idx="766">
                  <c:v>1934.87500000516</c:v>
                </c:pt>
                <c:pt idx="767">
                  <c:v>1934.9583333385001</c:v>
                </c:pt>
                <c:pt idx="768">
                  <c:v>1935.0416666718399</c:v>
                </c:pt>
                <c:pt idx="769">
                  <c:v>1935.12500000518</c:v>
                </c:pt>
                <c:pt idx="770">
                  <c:v>1935.2083333385201</c:v>
                </c:pt>
                <c:pt idx="771">
                  <c:v>1935.29166667186</c:v>
                </c:pt>
                <c:pt idx="772">
                  <c:v>1935.3750000052</c:v>
                </c:pt>
                <c:pt idx="773">
                  <c:v>1935.4583333385399</c:v>
                </c:pt>
                <c:pt idx="774">
                  <c:v>1935.54166667188</c:v>
                </c:pt>
                <c:pt idx="775">
                  <c:v>1935.62500000522</c:v>
                </c:pt>
                <c:pt idx="776">
                  <c:v>1935.7083333385599</c:v>
                </c:pt>
                <c:pt idx="777">
                  <c:v>1935.7916666719</c:v>
                </c:pt>
                <c:pt idx="778">
                  <c:v>1935.8750000052401</c:v>
                </c:pt>
                <c:pt idx="779">
                  <c:v>1935.9583333385799</c:v>
                </c:pt>
                <c:pt idx="780">
                  <c:v>1936.04166667192</c:v>
                </c:pt>
                <c:pt idx="781">
                  <c:v>1936.1250000052601</c:v>
                </c:pt>
                <c:pt idx="782">
                  <c:v>1936.2083333385999</c:v>
                </c:pt>
                <c:pt idx="783">
                  <c:v>1936.29166667194</c:v>
                </c:pt>
                <c:pt idx="784">
                  <c:v>1936.3750000052801</c:v>
                </c:pt>
                <c:pt idx="785">
                  <c:v>1936.4583333386199</c:v>
                </c:pt>
                <c:pt idx="786">
                  <c:v>1936.54166667196</c:v>
                </c:pt>
                <c:pt idx="787">
                  <c:v>1936.6250000053001</c:v>
                </c:pt>
                <c:pt idx="788">
                  <c:v>1936.7083333386399</c:v>
                </c:pt>
                <c:pt idx="789">
                  <c:v>1936.79166667198</c:v>
                </c:pt>
                <c:pt idx="790">
                  <c:v>1936.8750000053201</c:v>
                </c:pt>
                <c:pt idx="791">
                  <c:v>1936.9583333386599</c:v>
                </c:pt>
                <c:pt idx="792">
                  <c:v>1937.041666672</c:v>
                </c:pt>
                <c:pt idx="793">
                  <c:v>1937.1250000053401</c:v>
                </c:pt>
                <c:pt idx="794">
                  <c:v>1937.2083333386799</c:v>
                </c:pt>
                <c:pt idx="795">
                  <c:v>1937.29166667202</c:v>
                </c:pt>
                <c:pt idx="796">
                  <c:v>1937.3750000053601</c:v>
                </c:pt>
                <c:pt idx="797">
                  <c:v>1937.4583333387</c:v>
                </c:pt>
                <c:pt idx="798">
                  <c:v>1937.54166667204</c:v>
                </c:pt>
                <c:pt idx="799">
                  <c:v>1937.6250000053799</c:v>
                </c:pt>
                <c:pt idx="800">
                  <c:v>1937.70833333872</c:v>
                </c:pt>
                <c:pt idx="801">
                  <c:v>1937.79166667206</c:v>
                </c:pt>
                <c:pt idx="802">
                  <c:v>1937.8750000053999</c:v>
                </c:pt>
                <c:pt idx="803">
                  <c:v>1937.95833333874</c:v>
                </c:pt>
                <c:pt idx="804">
                  <c:v>1938.0416666720801</c:v>
                </c:pt>
                <c:pt idx="805">
                  <c:v>1938.1250000054199</c:v>
                </c:pt>
                <c:pt idx="806">
                  <c:v>1938.20833333876</c:v>
                </c:pt>
                <c:pt idx="807">
                  <c:v>1938.2916666721001</c:v>
                </c:pt>
                <c:pt idx="808">
                  <c:v>1938.3750000054399</c:v>
                </c:pt>
                <c:pt idx="809">
                  <c:v>1938.45833333878</c:v>
                </c:pt>
                <c:pt idx="810">
                  <c:v>1938.5416666721201</c:v>
                </c:pt>
                <c:pt idx="811">
                  <c:v>1938.6250000054599</c:v>
                </c:pt>
                <c:pt idx="812">
                  <c:v>1938.7083333388</c:v>
                </c:pt>
                <c:pt idx="813">
                  <c:v>1938.7916666721401</c:v>
                </c:pt>
                <c:pt idx="814">
                  <c:v>1938.8750000054799</c:v>
                </c:pt>
                <c:pt idx="815">
                  <c:v>1938.95833333882</c:v>
                </c:pt>
                <c:pt idx="816">
                  <c:v>1939.0416666721601</c:v>
                </c:pt>
                <c:pt idx="817">
                  <c:v>1939.1250000054999</c:v>
                </c:pt>
                <c:pt idx="818">
                  <c:v>1939.20833333884</c:v>
                </c:pt>
                <c:pt idx="819">
                  <c:v>1939.2916666721801</c:v>
                </c:pt>
                <c:pt idx="820">
                  <c:v>1939.37500000552</c:v>
                </c:pt>
                <c:pt idx="821">
                  <c:v>1939.45833333886</c:v>
                </c:pt>
                <c:pt idx="822">
                  <c:v>1939.5416666722001</c:v>
                </c:pt>
                <c:pt idx="823">
                  <c:v>1939.62500000554</c:v>
                </c:pt>
                <c:pt idx="824">
                  <c:v>1939.70833333888</c:v>
                </c:pt>
                <c:pt idx="825">
                  <c:v>1939.7916666722199</c:v>
                </c:pt>
                <c:pt idx="826">
                  <c:v>1939.87500000556</c:v>
                </c:pt>
                <c:pt idx="827">
                  <c:v>1939.9583333389101</c:v>
                </c:pt>
                <c:pt idx="828">
                  <c:v>1940.0416666722499</c:v>
                </c:pt>
                <c:pt idx="829">
                  <c:v>1940.12500000559</c:v>
                </c:pt>
                <c:pt idx="830">
                  <c:v>1940.2083333389301</c:v>
                </c:pt>
                <c:pt idx="831">
                  <c:v>1940.2916666722699</c:v>
                </c:pt>
                <c:pt idx="832">
                  <c:v>1940.37500000561</c:v>
                </c:pt>
                <c:pt idx="833">
                  <c:v>1940.4583333389501</c:v>
                </c:pt>
                <c:pt idx="834">
                  <c:v>1940.5416666722899</c:v>
                </c:pt>
                <c:pt idx="835">
                  <c:v>1940.62500000563</c:v>
                </c:pt>
                <c:pt idx="836">
                  <c:v>1940.7083333389701</c:v>
                </c:pt>
                <c:pt idx="837">
                  <c:v>1940.7916666723099</c:v>
                </c:pt>
                <c:pt idx="838">
                  <c:v>1940.87500000565</c:v>
                </c:pt>
                <c:pt idx="839">
                  <c:v>1940.9583333389901</c:v>
                </c:pt>
                <c:pt idx="840">
                  <c:v>1941.0416666723299</c:v>
                </c:pt>
                <c:pt idx="841">
                  <c:v>1941.12500000567</c:v>
                </c:pt>
                <c:pt idx="842">
                  <c:v>1941.2083333390101</c:v>
                </c:pt>
                <c:pt idx="843">
                  <c:v>1941.2916666723499</c:v>
                </c:pt>
                <c:pt idx="844">
                  <c:v>1941.37500000569</c:v>
                </c:pt>
                <c:pt idx="845">
                  <c:v>1941.4583333390301</c:v>
                </c:pt>
                <c:pt idx="846">
                  <c:v>1941.54166667237</c:v>
                </c:pt>
                <c:pt idx="847">
                  <c:v>1941.62500000571</c:v>
                </c:pt>
                <c:pt idx="848">
                  <c:v>1941.7083333390499</c:v>
                </c:pt>
                <c:pt idx="849">
                  <c:v>1941.79166667239</c:v>
                </c:pt>
                <c:pt idx="850">
                  <c:v>1941.87500000573</c:v>
                </c:pt>
                <c:pt idx="851">
                  <c:v>1941.9583333390699</c:v>
                </c:pt>
                <c:pt idx="852">
                  <c:v>1942.04166667241</c:v>
                </c:pt>
                <c:pt idx="853">
                  <c:v>1942.1250000057501</c:v>
                </c:pt>
                <c:pt idx="854">
                  <c:v>1942.2083333390899</c:v>
                </c:pt>
                <c:pt idx="855">
                  <c:v>1942.29166667243</c:v>
                </c:pt>
                <c:pt idx="856">
                  <c:v>1942.3750000057701</c:v>
                </c:pt>
                <c:pt idx="857">
                  <c:v>1942.4583333391099</c:v>
                </c:pt>
                <c:pt idx="858">
                  <c:v>1942.54166667245</c:v>
                </c:pt>
                <c:pt idx="859">
                  <c:v>1942.6250000057901</c:v>
                </c:pt>
                <c:pt idx="860">
                  <c:v>1942.7083333391299</c:v>
                </c:pt>
                <c:pt idx="861">
                  <c:v>1942.79166667247</c:v>
                </c:pt>
                <c:pt idx="862">
                  <c:v>1942.8750000058101</c:v>
                </c:pt>
                <c:pt idx="863">
                  <c:v>1942.9583333391499</c:v>
                </c:pt>
                <c:pt idx="864">
                  <c:v>1943.04166667249</c:v>
                </c:pt>
                <c:pt idx="865">
                  <c:v>1943.1250000058301</c:v>
                </c:pt>
                <c:pt idx="866">
                  <c:v>1943.2083333391699</c:v>
                </c:pt>
                <c:pt idx="867">
                  <c:v>1943.29166667251</c:v>
                </c:pt>
                <c:pt idx="868">
                  <c:v>1943.3750000058501</c:v>
                </c:pt>
                <c:pt idx="869">
                  <c:v>1943.4583333391899</c:v>
                </c:pt>
                <c:pt idx="870">
                  <c:v>1943.54166667253</c:v>
                </c:pt>
                <c:pt idx="871">
                  <c:v>1943.6250000058701</c:v>
                </c:pt>
                <c:pt idx="872">
                  <c:v>1943.70833333921</c:v>
                </c:pt>
                <c:pt idx="873">
                  <c:v>1943.79166667255</c:v>
                </c:pt>
                <c:pt idx="874">
                  <c:v>1943.8750000058899</c:v>
                </c:pt>
                <c:pt idx="875">
                  <c:v>1943.95833333923</c:v>
                </c:pt>
                <c:pt idx="876">
                  <c:v>1944.04166667257</c:v>
                </c:pt>
                <c:pt idx="877">
                  <c:v>1944.1250000059099</c:v>
                </c:pt>
                <c:pt idx="878">
                  <c:v>1944.20833333925</c:v>
                </c:pt>
                <c:pt idx="879">
                  <c:v>1944.2916666725901</c:v>
                </c:pt>
                <c:pt idx="880">
                  <c:v>1944.3750000059299</c:v>
                </c:pt>
                <c:pt idx="881">
                  <c:v>1944.45833333927</c:v>
                </c:pt>
                <c:pt idx="882">
                  <c:v>1944.5416666726101</c:v>
                </c:pt>
                <c:pt idx="883">
                  <c:v>1944.6250000059499</c:v>
                </c:pt>
                <c:pt idx="884">
                  <c:v>1944.70833333929</c:v>
                </c:pt>
                <c:pt idx="885">
                  <c:v>1944.7916666726301</c:v>
                </c:pt>
                <c:pt idx="886">
                  <c:v>1944.8750000059699</c:v>
                </c:pt>
                <c:pt idx="887">
                  <c:v>1944.95833333931</c:v>
                </c:pt>
                <c:pt idx="888">
                  <c:v>1945.0416666726501</c:v>
                </c:pt>
                <c:pt idx="889">
                  <c:v>1945.1250000059899</c:v>
                </c:pt>
                <c:pt idx="890">
                  <c:v>1945.20833333933</c:v>
                </c:pt>
                <c:pt idx="891">
                  <c:v>1945.2916666726701</c:v>
                </c:pt>
                <c:pt idx="892">
                  <c:v>1945.3750000060099</c:v>
                </c:pt>
                <c:pt idx="893">
                  <c:v>1945.45833333935</c:v>
                </c:pt>
                <c:pt idx="894">
                  <c:v>1945.5416666726901</c:v>
                </c:pt>
                <c:pt idx="895">
                  <c:v>1945.6250000060299</c:v>
                </c:pt>
                <c:pt idx="896">
                  <c:v>1945.70833333937</c:v>
                </c:pt>
                <c:pt idx="897">
                  <c:v>1945.7916666727101</c:v>
                </c:pt>
                <c:pt idx="898">
                  <c:v>1945.87500000605</c:v>
                </c:pt>
                <c:pt idx="899">
                  <c:v>1945.95833333939</c:v>
                </c:pt>
                <c:pt idx="900">
                  <c:v>1946.0416666727299</c:v>
                </c:pt>
                <c:pt idx="901">
                  <c:v>1946.12500000607</c:v>
                </c:pt>
                <c:pt idx="902">
                  <c:v>1946.20833333941</c:v>
                </c:pt>
                <c:pt idx="903">
                  <c:v>1946.2916666727499</c:v>
                </c:pt>
                <c:pt idx="904">
                  <c:v>1946.37500000609</c:v>
                </c:pt>
                <c:pt idx="905">
                  <c:v>1946.4583333394301</c:v>
                </c:pt>
                <c:pt idx="906">
                  <c:v>1946.5416666727699</c:v>
                </c:pt>
                <c:pt idx="907">
                  <c:v>1946.62500000611</c:v>
                </c:pt>
                <c:pt idx="908">
                  <c:v>1946.7083333394501</c:v>
                </c:pt>
                <c:pt idx="909">
                  <c:v>1946.7916666727899</c:v>
                </c:pt>
                <c:pt idx="910">
                  <c:v>1946.87500000613</c:v>
                </c:pt>
                <c:pt idx="911">
                  <c:v>1946.9583333394701</c:v>
                </c:pt>
                <c:pt idx="912">
                  <c:v>1947.0416666728099</c:v>
                </c:pt>
                <c:pt idx="913">
                  <c:v>1947.12500000615</c:v>
                </c:pt>
                <c:pt idx="914">
                  <c:v>1947.2083333394901</c:v>
                </c:pt>
                <c:pt idx="915">
                  <c:v>1947.2916666728299</c:v>
                </c:pt>
                <c:pt idx="916">
                  <c:v>1947.37500000617</c:v>
                </c:pt>
                <c:pt idx="917">
                  <c:v>1947.4583333395101</c:v>
                </c:pt>
                <c:pt idx="918">
                  <c:v>1947.5416666728499</c:v>
                </c:pt>
                <c:pt idx="919">
                  <c:v>1947.62500000619</c:v>
                </c:pt>
                <c:pt idx="920">
                  <c:v>1947.7083333395301</c:v>
                </c:pt>
                <c:pt idx="921">
                  <c:v>1947.79166667287</c:v>
                </c:pt>
                <c:pt idx="922">
                  <c:v>1947.87500000621</c:v>
                </c:pt>
                <c:pt idx="923">
                  <c:v>1947.9583333395501</c:v>
                </c:pt>
                <c:pt idx="924">
                  <c:v>1948.04166667289</c:v>
                </c:pt>
                <c:pt idx="925">
                  <c:v>1948.12500000623</c:v>
                </c:pt>
                <c:pt idx="926">
                  <c:v>1948.2083333395699</c:v>
                </c:pt>
                <c:pt idx="927">
                  <c:v>1948.29166667291</c:v>
                </c:pt>
                <c:pt idx="928">
                  <c:v>1948.37500000625</c:v>
                </c:pt>
                <c:pt idx="929">
                  <c:v>1948.4583333395899</c:v>
                </c:pt>
                <c:pt idx="930">
                  <c:v>1948.54166667293</c:v>
                </c:pt>
                <c:pt idx="931">
                  <c:v>1948.6250000062701</c:v>
                </c:pt>
                <c:pt idx="932">
                  <c:v>1948.7083333396099</c:v>
                </c:pt>
                <c:pt idx="933">
                  <c:v>1948.79166667295</c:v>
                </c:pt>
                <c:pt idx="934">
                  <c:v>1948.8750000062901</c:v>
                </c:pt>
                <c:pt idx="935">
                  <c:v>1948.9583333396299</c:v>
                </c:pt>
                <c:pt idx="936">
                  <c:v>1949.04166667297</c:v>
                </c:pt>
                <c:pt idx="937">
                  <c:v>1949.1250000063101</c:v>
                </c:pt>
                <c:pt idx="938">
                  <c:v>1949.2083333396499</c:v>
                </c:pt>
                <c:pt idx="939">
                  <c:v>1949.29166667299</c:v>
                </c:pt>
                <c:pt idx="940">
                  <c:v>1949.3750000063301</c:v>
                </c:pt>
                <c:pt idx="941">
                  <c:v>1949.4583333396699</c:v>
                </c:pt>
                <c:pt idx="942">
                  <c:v>1949.54166667301</c:v>
                </c:pt>
                <c:pt idx="943">
                  <c:v>1949.6250000063501</c:v>
                </c:pt>
                <c:pt idx="944">
                  <c:v>1949.7083333396899</c:v>
                </c:pt>
                <c:pt idx="945">
                  <c:v>1949.79166667303</c:v>
                </c:pt>
                <c:pt idx="946">
                  <c:v>1949.8750000063701</c:v>
                </c:pt>
                <c:pt idx="947">
                  <c:v>1949.95833333971</c:v>
                </c:pt>
                <c:pt idx="948">
                  <c:v>1950.04166667305</c:v>
                </c:pt>
                <c:pt idx="949">
                  <c:v>1950.1250000063901</c:v>
                </c:pt>
                <c:pt idx="950">
                  <c:v>1950.20833333973</c:v>
                </c:pt>
                <c:pt idx="951">
                  <c:v>1950.29166667307</c:v>
                </c:pt>
                <c:pt idx="952">
                  <c:v>1950.3750000064099</c:v>
                </c:pt>
                <c:pt idx="953">
                  <c:v>1950.45833333975</c:v>
                </c:pt>
                <c:pt idx="954">
                  <c:v>1950.5416666731001</c:v>
                </c:pt>
                <c:pt idx="955">
                  <c:v>1950.6250000064399</c:v>
                </c:pt>
                <c:pt idx="956">
                  <c:v>1950.70833333978</c:v>
                </c:pt>
                <c:pt idx="957">
                  <c:v>1950.7916666731201</c:v>
                </c:pt>
                <c:pt idx="958">
                  <c:v>1950.8750000064599</c:v>
                </c:pt>
                <c:pt idx="959">
                  <c:v>1950.9583333398</c:v>
                </c:pt>
                <c:pt idx="960">
                  <c:v>1951.0416666731401</c:v>
                </c:pt>
                <c:pt idx="961">
                  <c:v>1951.1250000064799</c:v>
                </c:pt>
                <c:pt idx="962">
                  <c:v>1951.20833333982</c:v>
                </c:pt>
                <c:pt idx="963">
                  <c:v>1951.2916666731601</c:v>
                </c:pt>
                <c:pt idx="964">
                  <c:v>1951.3750000064999</c:v>
                </c:pt>
                <c:pt idx="965">
                  <c:v>1951.45833333984</c:v>
                </c:pt>
                <c:pt idx="966">
                  <c:v>1951.5416666731801</c:v>
                </c:pt>
                <c:pt idx="967">
                  <c:v>1951.6250000065199</c:v>
                </c:pt>
                <c:pt idx="968">
                  <c:v>1951.70833333986</c:v>
                </c:pt>
                <c:pt idx="969">
                  <c:v>1951.7916666732001</c:v>
                </c:pt>
                <c:pt idx="970">
                  <c:v>1951.8750000065399</c:v>
                </c:pt>
                <c:pt idx="971">
                  <c:v>1951.95833333988</c:v>
                </c:pt>
                <c:pt idx="972">
                  <c:v>1952.0416666732201</c:v>
                </c:pt>
                <c:pt idx="973">
                  <c:v>1952.12500000656</c:v>
                </c:pt>
                <c:pt idx="974">
                  <c:v>1952.2083333399</c:v>
                </c:pt>
                <c:pt idx="975">
                  <c:v>1952.2916666732399</c:v>
                </c:pt>
                <c:pt idx="976">
                  <c:v>1952.37500000658</c:v>
                </c:pt>
                <c:pt idx="977">
                  <c:v>1952.45833333992</c:v>
                </c:pt>
                <c:pt idx="978">
                  <c:v>1952.5416666732599</c:v>
                </c:pt>
                <c:pt idx="979">
                  <c:v>1952.6250000066</c:v>
                </c:pt>
                <c:pt idx="980">
                  <c:v>1952.7083333399401</c:v>
                </c:pt>
                <c:pt idx="981">
                  <c:v>1952.7916666732799</c:v>
                </c:pt>
                <c:pt idx="982">
                  <c:v>1952.87500000662</c:v>
                </c:pt>
                <c:pt idx="983">
                  <c:v>1952.9583333399601</c:v>
                </c:pt>
                <c:pt idx="984">
                  <c:v>1953.0416666732999</c:v>
                </c:pt>
                <c:pt idx="985">
                  <c:v>1953.12500000664</c:v>
                </c:pt>
                <c:pt idx="986">
                  <c:v>1953.2083333399801</c:v>
                </c:pt>
                <c:pt idx="987">
                  <c:v>1953.2916666733199</c:v>
                </c:pt>
                <c:pt idx="988">
                  <c:v>1953.37500000666</c:v>
                </c:pt>
                <c:pt idx="989">
                  <c:v>1953.4583333400001</c:v>
                </c:pt>
                <c:pt idx="990">
                  <c:v>1953.5416666733399</c:v>
                </c:pt>
                <c:pt idx="991">
                  <c:v>1953.62500000668</c:v>
                </c:pt>
                <c:pt idx="992">
                  <c:v>1953.7083333400201</c:v>
                </c:pt>
                <c:pt idx="993">
                  <c:v>1953.7916666733599</c:v>
                </c:pt>
                <c:pt idx="994">
                  <c:v>1953.8750000067</c:v>
                </c:pt>
                <c:pt idx="995">
                  <c:v>1953.9583333400401</c:v>
                </c:pt>
                <c:pt idx="996">
                  <c:v>1954.04166667338</c:v>
                </c:pt>
                <c:pt idx="997">
                  <c:v>1954.12500000672</c:v>
                </c:pt>
                <c:pt idx="998">
                  <c:v>1954.2083333400601</c:v>
                </c:pt>
                <c:pt idx="999">
                  <c:v>1954.2916666734</c:v>
                </c:pt>
                <c:pt idx="1000">
                  <c:v>1954.37500000674</c:v>
                </c:pt>
                <c:pt idx="1001">
                  <c:v>1954.4583333400799</c:v>
                </c:pt>
                <c:pt idx="1002">
                  <c:v>1954.54166667342</c:v>
                </c:pt>
                <c:pt idx="1003">
                  <c:v>1954.62500000676</c:v>
                </c:pt>
                <c:pt idx="1004">
                  <c:v>1954.7083333400999</c:v>
                </c:pt>
                <c:pt idx="1005">
                  <c:v>1954.79166667344</c:v>
                </c:pt>
                <c:pt idx="1006">
                  <c:v>1954.8750000067801</c:v>
                </c:pt>
                <c:pt idx="1007">
                  <c:v>1954.9583333401199</c:v>
                </c:pt>
                <c:pt idx="1008">
                  <c:v>1955.04166667346</c:v>
                </c:pt>
                <c:pt idx="1009">
                  <c:v>1955.1250000068001</c:v>
                </c:pt>
                <c:pt idx="1010">
                  <c:v>1955.2083333401399</c:v>
                </c:pt>
                <c:pt idx="1011">
                  <c:v>1955.29166667348</c:v>
                </c:pt>
                <c:pt idx="1012">
                  <c:v>1955.3750000068201</c:v>
                </c:pt>
                <c:pt idx="1013">
                  <c:v>1955.4583333401599</c:v>
                </c:pt>
                <c:pt idx="1014">
                  <c:v>1955.5416666735</c:v>
                </c:pt>
                <c:pt idx="1015">
                  <c:v>1955.6250000068401</c:v>
                </c:pt>
                <c:pt idx="1016">
                  <c:v>1955.7083333401799</c:v>
                </c:pt>
                <c:pt idx="1017">
                  <c:v>1955.79166667352</c:v>
                </c:pt>
                <c:pt idx="1018">
                  <c:v>1955.8750000068601</c:v>
                </c:pt>
                <c:pt idx="1019">
                  <c:v>1955.9583333401999</c:v>
                </c:pt>
                <c:pt idx="1020">
                  <c:v>1956.04166667354</c:v>
                </c:pt>
                <c:pt idx="1021">
                  <c:v>1956.1250000068801</c:v>
                </c:pt>
                <c:pt idx="1022">
                  <c:v>1956.20833334022</c:v>
                </c:pt>
                <c:pt idx="1023">
                  <c:v>1956.29166667356</c:v>
                </c:pt>
                <c:pt idx="1024">
                  <c:v>1956.3750000069001</c:v>
                </c:pt>
                <c:pt idx="1025">
                  <c:v>1956.45833334024</c:v>
                </c:pt>
                <c:pt idx="1026">
                  <c:v>1956.54166667358</c:v>
                </c:pt>
                <c:pt idx="1027">
                  <c:v>1956.6250000069199</c:v>
                </c:pt>
                <c:pt idx="1028">
                  <c:v>1956.70833334026</c:v>
                </c:pt>
                <c:pt idx="1029">
                  <c:v>1956.7916666736</c:v>
                </c:pt>
                <c:pt idx="1030">
                  <c:v>1956.8750000069399</c:v>
                </c:pt>
                <c:pt idx="1031">
                  <c:v>1956.95833334028</c:v>
                </c:pt>
                <c:pt idx="1032">
                  <c:v>1957.0416666736201</c:v>
                </c:pt>
                <c:pt idx="1033">
                  <c:v>1957.1250000069599</c:v>
                </c:pt>
                <c:pt idx="1034">
                  <c:v>1957.2083333403</c:v>
                </c:pt>
                <c:pt idx="1035">
                  <c:v>1957.2916666736401</c:v>
                </c:pt>
                <c:pt idx="1036">
                  <c:v>1957.3750000069799</c:v>
                </c:pt>
                <c:pt idx="1037">
                  <c:v>1957.45833334032</c:v>
                </c:pt>
                <c:pt idx="1038">
                  <c:v>1957.5416666736601</c:v>
                </c:pt>
                <c:pt idx="1039">
                  <c:v>1957.6250000069999</c:v>
                </c:pt>
                <c:pt idx="1040">
                  <c:v>1957.70833334034</c:v>
                </c:pt>
                <c:pt idx="1041">
                  <c:v>1957.7916666736801</c:v>
                </c:pt>
                <c:pt idx="1042">
                  <c:v>1957.8750000070199</c:v>
                </c:pt>
                <c:pt idx="1043">
                  <c:v>1957.95833334036</c:v>
                </c:pt>
                <c:pt idx="1044">
                  <c:v>1958.0416666737001</c:v>
                </c:pt>
                <c:pt idx="1045">
                  <c:v>1958.1250000070399</c:v>
                </c:pt>
                <c:pt idx="1046">
                  <c:v>1958.20833334038</c:v>
                </c:pt>
                <c:pt idx="1047">
                  <c:v>1958.2916666737201</c:v>
                </c:pt>
                <c:pt idx="1048">
                  <c:v>1958.37500000706</c:v>
                </c:pt>
                <c:pt idx="1049">
                  <c:v>1958.4583333404</c:v>
                </c:pt>
                <c:pt idx="1050">
                  <c:v>1958.5416666737401</c:v>
                </c:pt>
                <c:pt idx="1051">
                  <c:v>1958.62500000708</c:v>
                </c:pt>
                <c:pt idx="1052">
                  <c:v>1958.70833334042</c:v>
                </c:pt>
                <c:pt idx="1053">
                  <c:v>1958.7916666737599</c:v>
                </c:pt>
                <c:pt idx="1054">
                  <c:v>1958.8750000071</c:v>
                </c:pt>
                <c:pt idx="1055">
                  <c:v>1958.95833334044</c:v>
                </c:pt>
                <c:pt idx="1056">
                  <c:v>1959.0416666737799</c:v>
                </c:pt>
                <c:pt idx="1057">
                  <c:v>1959.12500000712</c:v>
                </c:pt>
                <c:pt idx="1058">
                  <c:v>1959.2083333404601</c:v>
                </c:pt>
                <c:pt idx="1059">
                  <c:v>1959.2916666737999</c:v>
                </c:pt>
                <c:pt idx="1060">
                  <c:v>1959.37500000714</c:v>
                </c:pt>
                <c:pt idx="1061">
                  <c:v>1959.4583333404801</c:v>
                </c:pt>
                <c:pt idx="1062">
                  <c:v>1959.5416666738199</c:v>
                </c:pt>
                <c:pt idx="1063">
                  <c:v>1959.62500000716</c:v>
                </c:pt>
                <c:pt idx="1064">
                  <c:v>1959.7083333405001</c:v>
                </c:pt>
                <c:pt idx="1065">
                  <c:v>1959.7916666738399</c:v>
                </c:pt>
                <c:pt idx="1066">
                  <c:v>1959.87500000718</c:v>
                </c:pt>
                <c:pt idx="1067">
                  <c:v>1959.9583333405201</c:v>
                </c:pt>
                <c:pt idx="1068">
                  <c:v>1960.0416666738599</c:v>
                </c:pt>
                <c:pt idx="1069">
                  <c:v>1960.1250000072</c:v>
                </c:pt>
                <c:pt idx="1070">
                  <c:v>1960.2083333405401</c:v>
                </c:pt>
                <c:pt idx="1071">
                  <c:v>1960.2916666738799</c:v>
                </c:pt>
                <c:pt idx="1072">
                  <c:v>1960.37500000722</c:v>
                </c:pt>
                <c:pt idx="1073">
                  <c:v>1960.4583333405601</c:v>
                </c:pt>
                <c:pt idx="1074">
                  <c:v>1960.5416666739</c:v>
                </c:pt>
                <c:pt idx="1075">
                  <c:v>1960.62500000724</c:v>
                </c:pt>
                <c:pt idx="1076">
                  <c:v>1960.7083333405801</c:v>
                </c:pt>
                <c:pt idx="1077">
                  <c:v>1960.79166667392</c:v>
                </c:pt>
                <c:pt idx="1078">
                  <c:v>1960.87500000726</c:v>
                </c:pt>
                <c:pt idx="1079">
                  <c:v>1960.9583333405999</c:v>
                </c:pt>
                <c:pt idx="1080">
                  <c:v>1961.04166667394</c:v>
                </c:pt>
                <c:pt idx="1081">
                  <c:v>1961.1250000072901</c:v>
                </c:pt>
                <c:pt idx="1082">
                  <c:v>1961.2083333406299</c:v>
                </c:pt>
                <c:pt idx="1083">
                  <c:v>1961.29166667397</c:v>
                </c:pt>
                <c:pt idx="1084">
                  <c:v>1961.3750000073101</c:v>
                </c:pt>
                <c:pt idx="1085">
                  <c:v>1961.4583333406499</c:v>
                </c:pt>
                <c:pt idx="1086">
                  <c:v>1961.54166667399</c:v>
                </c:pt>
                <c:pt idx="1087">
                  <c:v>1961.6250000073301</c:v>
                </c:pt>
                <c:pt idx="1088">
                  <c:v>1961.7083333406699</c:v>
                </c:pt>
                <c:pt idx="1089">
                  <c:v>1961.79166667401</c:v>
                </c:pt>
                <c:pt idx="1090">
                  <c:v>1961.8750000073501</c:v>
                </c:pt>
                <c:pt idx="1091">
                  <c:v>1961.9583333406899</c:v>
                </c:pt>
                <c:pt idx="1092">
                  <c:v>1962.04166667403</c:v>
                </c:pt>
                <c:pt idx="1093">
                  <c:v>1962.1250000073701</c:v>
                </c:pt>
                <c:pt idx="1094">
                  <c:v>1962.2083333407099</c:v>
                </c:pt>
                <c:pt idx="1095">
                  <c:v>1962.29166667405</c:v>
                </c:pt>
                <c:pt idx="1096">
                  <c:v>1962.3750000073901</c:v>
                </c:pt>
                <c:pt idx="1097">
                  <c:v>1962.45833334073</c:v>
                </c:pt>
                <c:pt idx="1098">
                  <c:v>1962.54166667407</c:v>
                </c:pt>
                <c:pt idx="1099">
                  <c:v>1962.6250000074101</c:v>
                </c:pt>
                <c:pt idx="1100">
                  <c:v>1962.70833334075</c:v>
                </c:pt>
                <c:pt idx="1101">
                  <c:v>1962.79166667409</c:v>
                </c:pt>
                <c:pt idx="1102">
                  <c:v>1962.8750000074299</c:v>
                </c:pt>
                <c:pt idx="1103">
                  <c:v>1962.95833334077</c:v>
                </c:pt>
                <c:pt idx="1104">
                  <c:v>1963.04166667411</c:v>
                </c:pt>
                <c:pt idx="1105">
                  <c:v>1963.1250000074499</c:v>
                </c:pt>
                <c:pt idx="1106">
                  <c:v>1963.20833334079</c:v>
                </c:pt>
                <c:pt idx="1107">
                  <c:v>1963.2916666741301</c:v>
                </c:pt>
                <c:pt idx="1108">
                  <c:v>1963.3750000074699</c:v>
                </c:pt>
                <c:pt idx="1109">
                  <c:v>1963.45833334081</c:v>
                </c:pt>
                <c:pt idx="1110">
                  <c:v>1963.5416666741501</c:v>
                </c:pt>
                <c:pt idx="1111">
                  <c:v>1963.6250000074899</c:v>
                </c:pt>
                <c:pt idx="1112">
                  <c:v>1963.70833334083</c:v>
                </c:pt>
                <c:pt idx="1113">
                  <c:v>1963.7916666741701</c:v>
                </c:pt>
                <c:pt idx="1114">
                  <c:v>1963.8750000075099</c:v>
                </c:pt>
                <c:pt idx="1115">
                  <c:v>1963.95833334085</c:v>
                </c:pt>
                <c:pt idx="1116">
                  <c:v>1964.0416666741901</c:v>
                </c:pt>
                <c:pt idx="1117">
                  <c:v>1964.1250000075299</c:v>
                </c:pt>
                <c:pt idx="1118">
                  <c:v>1964.20833334087</c:v>
                </c:pt>
                <c:pt idx="1119">
                  <c:v>1964.2916666742101</c:v>
                </c:pt>
                <c:pt idx="1120">
                  <c:v>1964.3750000075499</c:v>
                </c:pt>
                <c:pt idx="1121">
                  <c:v>1964.45833334089</c:v>
                </c:pt>
                <c:pt idx="1122">
                  <c:v>1964.5416666742301</c:v>
                </c:pt>
                <c:pt idx="1123">
                  <c:v>1964.62500000757</c:v>
                </c:pt>
                <c:pt idx="1124">
                  <c:v>1964.70833334091</c:v>
                </c:pt>
                <c:pt idx="1125">
                  <c:v>1964.7916666742501</c:v>
                </c:pt>
                <c:pt idx="1126">
                  <c:v>1964.87500000759</c:v>
                </c:pt>
                <c:pt idx="1127">
                  <c:v>1964.95833334093</c:v>
                </c:pt>
                <c:pt idx="1128">
                  <c:v>1965.0416666742699</c:v>
                </c:pt>
                <c:pt idx="1129">
                  <c:v>1965.12500000761</c:v>
                </c:pt>
                <c:pt idx="1130">
                  <c:v>1965.20833334095</c:v>
                </c:pt>
                <c:pt idx="1131">
                  <c:v>1965.2916666742899</c:v>
                </c:pt>
                <c:pt idx="1132">
                  <c:v>1965.37500000763</c:v>
                </c:pt>
                <c:pt idx="1133">
                  <c:v>1965.4583333409701</c:v>
                </c:pt>
                <c:pt idx="1134">
                  <c:v>1965.5416666743099</c:v>
                </c:pt>
                <c:pt idx="1135">
                  <c:v>1965.62500000765</c:v>
                </c:pt>
                <c:pt idx="1136">
                  <c:v>1965.7083333409901</c:v>
                </c:pt>
                <c:pt idx="1137">
                  <c:v>1965.7916666743299</c:v>
                </c:pt>
                <c:pt idx="1138">
                  <c:v>1965.87500000767</c:v>
                </c:pt>
                <c:pt idx="1139">
                  <c:v>1965.9583333410101</c:v>
                </c:pt>
                <c:pt idx="1140">
                  <c:v>1966.0416666743499</c:v>
                </c:pt>
                <c:pt idx="1141">
                  <c:v>1966.12500000769</c:v>
                </c:pt>
                <c:pt idx="1142">
                  <c:v>1966.2083333410301</c:v>
                </c:pt>
                <c:pt idx="1143">
                  <c:v>1966.2916666743699</c:v>
                </c:pt>
                <c:pt idx="1144">
                  <c:v>1966.37500000771</c:v>
                </c:pt>
                <c:pt idx="1145">
                  <c:v>1966.4583333410501</c:v>
                </c:pt>
                <c:pt idx="1146">
                  <c:v>1966.5416666743899</c:v>
                </c:pt>
                <c:pt idx="1147">
                  <c:v>1966.62500000773</c:v>
                </c:pt>
                <c:pt idx="1148">
                  <c:v>1966.7083333410701</c:v>
                </c:pt>
                <c:pt idx="1149">
                  <c:v>1966.79166667441</c:v>
                </c:pt>
                <c:pt idx="1150">
                  <c:v>1966.87500000775</c:v>
                </c:pt>
                <c:pt idx="1151">
                  <c:v>1966.9583333410901</c:v>
                </c:pt>
                <c:pt idx="1152">
                  <c:v>1967.04166667443</c:v>
                </c:pt>
                <c:pt idx="1153">
                  <c:v>1967.12500000777</c:v>
                </c:pt>
                <c:pt idx="1154">
                  <c:v>1967.2083333411099</c:v>
                </c:pt>
                <c:pt idx="1155">
                  <c:v>1967.29166667445</c:v>
                </c:pt>
                <c:pt idx="1156">
                  <c:v>1967.37500000779</c:v>
                </c:pt>
                <c:pt idx="1157">
                  <c:v>1967.4583333411299</c:v>
                </c:pt>
                <c:pt idx="1158">
                  <c:v>1967.54166667447</c:v>
                </c:pt>
                <c:pt idx="1159">
                  <c:v>1967.6250000078101</c:v>
                </c:pt>
                <c:pt idx="1160">
                  <c:v>1967.7083333411499</c:v>
                </c:pt>
                <c:pt idx="1161">
                  <c:v>1967.79166667449</c:v>
                </c:pt>
                <c:pt idx="1162">
                  <c:v>1967.8750000078301</c:v>
                </c:pt>
                <c:pt idx="1163">
                  <c:v>1967.9583333411699</c:v>
                </c:pt>
                <c:pt idx="1164">
                  <c:v>1968.04166667451</c:v>
                </c:pt>
                <c:pt idx="1165">
                  <c:v>1968.1250000078501</c:v>
                </c:pt>
                <c:pt idx="1166">
                  <c:v>1968.2083333411899</c:v>
                </c:pt>
                <c:pt idx="1167">
                  <c:v>1968.29166667453</c:v>
                </c:pt>
                <c:pt idx="1168">
                  <c:v>1968.3750000078701</c:v>
                </c:pt>
                <c:pt idx="1169">
                  <c:v>1968.4583333412099</c:v>
                </c:pt>
                <c:pt idx="1170">
                  <c:v>1968.54166667455</c:v>
                </c:pt>
                <c:pt idx="1171">
                  <c:v>1968.6250000078901</c:v>
                </c:pt>
                <c:pt idx="1172">
                  <c:v>1968.7083333412299</c:v>
                </c:pt>
                <c:pt idx="1173">
                  <c:v>1968.79166667457</c:v>
                </c:pt>
                <c:pt idx="1174">
                  <c:v>1968.8750000079101</c:v>
                </c:pt>
                <c:pt idx="1175">
                  <c:v>1968.95833334125</c:v>
                </c:pt>
                <c:pt idx="1176">
                  <c:v>1969.04166667459</c:v>
                </c:pt>
                <c:pt idx="1177">
                  <c:v>1969.1250000079301</c:v>
                </c:pt>
                <c:pt idx="1178">
                  <c:v>1969.20833334127</c:v>
                </c:pt>
                <c:pt idx="1179">
                  <c:v>1969.29166667461</c:v>
                </c:pt>
                <c:pt idx="1180">
                  <c:v>1969.3750000079499</c:v>
                </c:pt>
                <c:pt idx="1181">
                  <c:v>1969.45833334129</c:v>
                </c:pt>
                <c:pt idx="1182">
                  <c:v>1969.5416666746301</c:v>
                </c:pt>
                <c:pt idx="1183">
                  <c:v>1969.6250000079699</c:v>
                </c:pt>
                <c:pt idx="1184">
                  <c:v>1969.70833334131</c:v>
                </c:pt>
                <c:pt idx="1185">
                  <c:v>1969.7916666746501</c:v>
                </c:pt>
                <c:pt idx="1186">
                  <c:v>1969.8750000079899</c:v>
                </c:pt>
                <c:pt idx="1187">
                  <c:v>1969.95833334133</c:v>
                </c:pt>
                <c:pt idx="1188">
                  <c:v>1970.0416666746701</c:v>
                </c:pt>
                <c:pt idx="1189">
                  <c:v>1970.1250000080099</c:v>
                </c:pt>
                <c:pt idx="1190">
                  <c:v>1970.20833334135</c:v>
                </c:pt>
                <c:pt idx="1191">
                  <c:v>1970.2916666746901</c:v>
                </c:pt>
                <c:pt idx="1192">
                  <c:v>1970.3750000080299</c:v>
                </c:pt>
                <c:pt idx="1193">
                  <c:v>1970.45833334137</c:v>
                </c:pt>
                <c:pt idx="1194">
                  <c:v>1970.5416666747101</c:v>
                </c:pt>
                <c:pt idx="1195">
                  <c:v>1970.6250000080499</c:v>
                </c:pt>
                <c:pt idx="1196">
                  <c:v>1970.70833334139</c:v>
                </c:pt>
                <c:pt idx="1197">
                  <c:v>1970.7916666747301</c:v>
                </c:pt>
                <c:pt idx="1198">
                  <c:v>1970.8750000080699</c:v>
                </c:pt>
                <c:pt idx="1199">
                  <c:v>1970.95833334141</c:v>
                </c:pt>
                <c:pt idx="1200">
                  <c:v>1971.0416666747501</c:v>
                </c:pt>
                <c:pt idx="1201">
                  <c:v>1971.12500000809</c:v>
                </c:pt>
                <c:pt idx="1202">
                  <c:v>1971.20833334143</c:v>
                </c:pt>
                <c:pt idx="1203">
                  <c:v>1971.2916666747701</c:v>
                </c:pt>
                <c:pt idx="1204">
                  <c:v>1971.37500000811</c:v>
                </c:pt>
                <c:pt idx="1205">
                  <c:v>1971.45833334145</c:v>
                </c:pt>
                <c:pt idx="1206">
                  <c:v>1971.5416666747899</c:v>
                </c:pt>
                <c:pt idx="1207">
                  <c:v>1971.62500000813</c:v>
                </c:pt>
                <c:pt idx="1208">
                  <c:v>1971.7083333414701</c:v>
                </c:pt>
                <c:pt idx="1209">
                  <c:v>1971.7916666748099</c:v>
                </c:pt>
                <c:pt idx="1210">
                  <c:v>1971.87500000815</c:v>
                </c:pt>
                <c:pt idx="1211">
                  <c:v>1971.9583333414901</c:v>
                </c:pt>
                <c:pt idx="1212">
                  <c:v>1972.0416666748299</c:v>
                </c:pt>
                <c:pt idx="1213">
                  <c:v>1972.12500000818</c:v>
                </c:pt>
                <c:pt idx="1214">
                  <c:v>1972.2083333415201</c:v>
                </c:pt>
                <c:pt idx="1215">
                  <c:v>1972.2916666748599</c:v>
                </c:pt>
                <c:pt idx="1216">
                  <c:v>1972.3750000082</c:v>
                </c:pt>
                <c:pt idx="1217">
                  <c:v>1972.4583333415401</c:v>
                </c:pt>
                <c:pt idx="1218">
                  <c:v>1972.5416666748799</c:v>
                </c:pt>
                <c:pt idx="1219">
                  <c:v>1972.62500000822</c:v>
                </c:pt>
                <c:pt idx="1220">
                  <c:v>1972.7083333415601</c:v>
                </c:pt>
                <c:pt idx="1221">
                  <c:v>1972.7916666748999</c:v>
                </c:pt>
                <c:pt idx="1222">
                  <c:v>1972.87500000824</c:v>
                </c:pt>
                <c:pt idx="1223">
                  <c:v>1972.9583333415801</c:v>
                </c:pt>
                <c:pt idx="1224">
                  <c:v>1973.04166667492</c:v>
                </c:pt>
                <c:pt idx="1225">
                  <c:v>1973.12500000826</c:v>
                </c:pt>
                <c:pt idx="1226">
                  <c:v>1973.2083333416001</c:v>
                </c:pt>
                <c:pt idx="1227">
                  <c:v>1973.29166667494</c:v>
                </c:pt>
                <c:pt idx="1228">
                  <c:v>1973.37500000828</c:v>
                </c:pt>
                <c:pt idx="1229">
                  <c:v>1973.4583333416199</c:v>
                </c:pt>
                <c:pt idx="1230">
                  <c:v>1973.54166667496</c:v>
                </c:pt>
                <c:pt idx="1231">
                  <c:v>1973.6250000083</c:v>
                </c:pt>
                <c:pt idx="1232">
                  <c:v>1973.7083333416399</c:v>
                </c:pt>
                <c:pt idx="1233">
                  <c:v>1973.79166667498</c:v>
                </c:pt>
                <c:pt idx="1234">
                  <c:v>1973.8750000083201</c:v>
                </c:pt>
                <c:pt idx="1235">
                  <c:v>1973.9583333416599</c:v>
                </c:pt>
                <c:pt idx="1236">
                  <c:v>1974.041666675</c:v>
                </c:pt>
                <c:pt idx="1237">
                  <c:v>1974.1250000083401</c:v>
                </c:pt>
                <c:pt idx="1238">
                  <c:v>1974.2083333416799</c:v>
                </c:pt>
                <c:pt idx="1239">
                  <c:v>1974.29166667502</c:v>
                </c:pt>
                <c:pt idx="1240">
                  <c:v>1974.3750000083601</c:v>
                </c:pt>
                <c:pt idx="1241">
                  <c:v>1974.4583333416999</c:v>
                </c:pt>
                <c:pt idx="1242">
                  <c:v>1974.54166667504</c:v>
                </c:pt>
                <c:pt idx="1243">
                  <c:v>1974.6250000083801</c:v>
                </c:pt>
                <c:pt idx="1244">
                  <c:v>1974.7083333417199</c:v>
                </c:pt>
                <c:pt idx="1245">
                  <c:v>1974.79166667506</c:v>
                </c:pt>
                <c:pt idx="1246">
                  <c:v>1974.8750000084001</c:v>
                </c:pt>
                <c:pt idx="1247">
                  <c:v>1974.9583333417399</c:v>
                </c:pt>
                <c:pt idx="1248">
                  <c:v>1975.04166667508</c:v>
                </c:pt>
                <c:pt idx="1249">
                  <c:v>1975.1250000084201</c:v>
                </c:pt>
                <c:pt idx="1250">
                  <c:v>1975.20833334176</c:v>
                </c:pt>
                <c:pt idx="1251">
                  <c:v>1975.2916666751</c:v>
                </c:pt>
                <c:pt idx="1252">
                  <c:v>1975.3750000084401</c:v>
                </c:pt>
                <c:pt idx="1253">
                  <c:v>1975.45833334178</c:v>
                </c:pt>
                <c:pt idx="1254">
                  <c:v>1975.54166667512</c:v>
                </c:pt>
                <c:pt idx="1255">
                  <c:v>1975.6250000084599</c:v>
                </c:pt>
                <c:pt idx="1256">
                  <c:v>1975.7083333418</c:v>
                </c:pt>
                <c:pt idx="1257">
                  <c:v>1975.79166667514</c:v>
                </c:pt>
                <c:pt idx="1258">
                  <c:v>1975.8750000084799</c:v>
                </c:pt>
                <c:pt idx="1259">
                  <c:v>1975.95833334182</c:v>
                </c:pt>
                <c:pt idx="1260">
                  <c:v>1976.0416666751601</c:v>
                </c:pt>
                <c:pt idx="1261">
                  <c:v>1976.1250000084999</c:v>
                </c:pt>
                <c:pt idx="1262">
                  <c:v>1976.20833334184</c:v>
                </c:pt>
                <c:pt idx="1263">
                  <c:v>1976.2916666751801</c:v>
                </c:pt>
                <c:pt idx="1264">
                  <c:v>1976.3750000085199</c:v>
                </c:pt>
                <c:pt idx="1265">
                  <c:v>1976.45833334186</c:v>
                </c:pt>
                <c:pt idx="1266">
                  <c:v>1976.5416666752001</c:v>
                </c:pt>
                <c:pt idx="1267">
                  <c:v>1976.6250000085399</c:v>
                </c:pt>
                <c:pt idx="1268">
                  <c:v>1976.70833334188</c:v>
                </c:pt>
                <c:pt idx="1269">
                  <c:v>1976.7916666752201</c:v>
                </c:pt>
                <c:pt idx="1270">
                  <c:v>1976.8750000085599</c:v>
                </c:pt>
                <c:pt idx="1271">
                  <c:v>1976.9583333419</c:v>
                </c:pt>
                <c:pt idx="1272">
                  <c:v>1977.0416666752401</c:v>
                </c:pt>
                <c:pt idx="1273">
                  <c:v>1977.1250000085799</c:v>
                </c:pt>
                <c:pt idx="1274">
                  <c:v>1977.20833334192</c:v>
                </c:pt>
                <c:pt idx="1275">
                  <c:v>1977.2916666752601</c:v>
                </c:pt>
                <c:pt idx="1276">
                  <c:v>1977.3750000086</c:v>
                </c:pt>
                <c:pt idx="1277">
                  <c:v>1977.45833334194</c:v>
                </c:pt>
                <c:pt idx="1278">
                  <c:v>1977.5416666752801</c:v>
                </c:pt>
                <c:pt idx="1279">
                  <c:v>1977.62500000862</c:v>
                </c:pt>
                <c:pt idx="1280">
                  <c:v>1977.70833334196</c:v>
                </c:pt>
                <c:pt idx="1281">
                  <c:v>1977.7916666752999</c:v>
                </c:pt>
                <c:pt idx="1282">
                  <c:v>1977.87500000864</c:v>
                </c:pt>
                <c:pt idx="1283">
                  <c:v>1977.9583333419801</c:v>
                </c:pt>
                <c:pt idx="1284">
                  <c:v>1978.0416666753199</c:v>
                </c:pt>
                <c:pt idx="1285">
                  <c:v>1978.12500000866</c:v>
                </c:pt>
                <c:pt idx="1286">
                  <c:v>1978.2083333420001</c:v>
                </c:pt>
                <c:pt idx="1287">
                  <c:v>1978.2916666753399</c:v>
                </c:pt>
                <c:pt idx="1288">
                  <c:v>1978.37500000868</c:v>
                </c:pt>
                <c:pt idx="1289">
                  <c:v>1978.4583333420201</c:v>
                </c:pt>
                <c:pt idx="1290">
                  <c:v>1978.5416666753599</c:v>
                </c:pt>
                <c:pt idx="1291">
                  <c:v>1978.6250000087</c:v>
                </c:pt>
                <c:pt idx="1292">
                  <c:v>1978.7083333420401</c:v>
                </c:pt>
                <c:pt idx="1293">
                  <c:v>1978.7916666753799</c:v>
                </c:pt>
                <c:pt idx="1294">
                  <c:v>1978.87500000872</c:v>
                </c:pt>
                <c:pt idx="1295">
                  <c:v>1978.9583333420601</c:v>
                </c:pt>
                <c:pt idx="1296">
                  <c:v>1979.0416666753999</c:v>
                </c:pt>
                <c:pt idx="1297">
                  <c:v>1979.12500000874</c:v>
                </c:pt>
                <c:pt idx="1298">
                  <c:v>1979.2083333420801</c:v>
                </c:pt>
                <c:pt idx="1299">
                  <c:v>1979.2916666754199</c:v>
                </c:pt>
                <c:pt idx="1300">
                  <c:v>1979.37500000876</c:v>
                </c:pt>
                <c:pt idx="1301">
                  <c:v>1979.4583333421001</c:v>
                </c:pt>
                <c:pt idx="1302">
                  <c:v>1979.54166667544</c:v>
                </c:pt>
                <c:pt idx="1303">
                  <c:v>1979.62500000878</c:v>
                </c:pt>
                <c:pt idx="1304">
                  <c:v>1979.7083333421201</c:v>
                </c:pt>
                <c:pt idx="1305">
                  <c:v>1979.79166667546</c:v>
                </c:pt>
                <c:pt idx="1306">
                  <c:v>1979.8750000088</c:v>
                </c:pt>
                <c:pt idx="1307">
                  <c:v>1979.9583333421399</c:v>
                </c:pt>
                <c:pt idx="1308">
                  <c:v>1980.04166667548</c:v>
                </c:pt>
                <c:pt idx="1309">
                  <c:v>1980.1250000088201</c:v>
                </c:pt>
                <c:pt idx="1310">
                  <c:v>1980.2083333421599</c:v>
                </c:pt>
                <c:pt idx="1311">
                  <c:v>1980.2916666755</c:v>
                </c:pt>
                <c:pt idx="1312">
                  <c:v>1980.3750000088401</c:v>
                </c:pt>
                <c:pt idx="1313">
                  <c:v>1980.4583333421799</c:v>
                </c:pt>
                <c:pt idx="1314">
                  <c:v>1980.54166667552</c:v>
                </c:pt>
                <c:pt idx="1315">
                  <c:v>1980.6250000088601</c:v>
                </c:pt>
                <c:pt idx="1316">
                  <c:v>1980.7083333421999</c:v>
                </c:pt>
                <c:pt idx="1317">
                  <c:v>1980.79166667554</c:v>
                </c:pt>
                <c:pt idx="1318">
                  <c:v>1980.8750000088801</c:v>
                </c:pt>
                <c:pt idx="1319">
                  <c:v>1980.9583333422199</c:v>
                </c:pt>
                <c:pt idx="1320">
                  <c:v>1981.04166667556</c:v>
                </c:pt>
                <c:pt idx="1321">
                  <c:v>1981.1250000089001</c:v>
                </c:pt>
                <c:pt idx="1322">
                  <c:v>1981.2083333422399</c:v>
                </c:pt>
                <c:pt idx="1323">
                  <c:v>1981.29166667558</c:v>
                </c:pt>
                <c:pt idx="1324">
                  <c:v>1981.3750000089201</c:v>
                </c:pt>
                <c:pt idx="1325">
                  <c:v>1981.4583333422599</c:v>
                </c:pt>
                <c:pt idx="1326">
                  <c:v>1981.5416666756</c:v>
                </c:pt>
                <c:pt idx="1327">
                  <c:v>1981.6250000089401</c:v>
                </c:pt>
                <c:pt idx="1328">
                  <c:v>1981.70833334228</c:v>
                </c:pt>
                <c:pt idx="1329">
                  <c:v>1981.79166667563</c:v>
                </c:pt>
                <c:pt idx="1330">
                  <c:v>1981.8750000089599</c:v>
                </c:pt>
                <c:pt idx="1331">
                  <c:v>1981.9583333423</c:v>
                </c:pt>
                <c:pt idx="1332">
                  <c:v>1982.04166667564</c:v>
                </c:pt>
                <c:pt idx="1333">
                  <c:v>1982.1250000089799</c:v>
                </c:pt>
                <c:pt idx="1334">
                  <c:v>1982.20833334232</c:v>
                </c:pt>
                <c:pt idx="1335">
                  <c:v>1982.2916666756601</c:v>
                </c:pt>
                <c:pt idx="1336">
                  <c:v>1982.3750000089999</c:v>
                </c:pt>
                <c:pt idx="1337">
                  <c:v>1982.45833334234</c:v>
                </c:pt>
                <c:pt idx="1338">
                  <c:v>1982.5416666756801</c:v>
                </c:pt>
                <c:pt idx="1339">
                  <c:v>1982.6250000090199</c:v>
                </c:pt>
                <c:pt idx="1340">
                  <c:v>1982.70833334237</c:v>
                </c:pt>
                <c:pt idx="1341">
                  <c:v>1982.7916666757101</c:v>
                </c:pt>
                <c:pt idx="1342">
                  <c:v>1982.8750000090499</c:v>
                </c:pt>
                <c:pt idx="1343">
                  <c:v>1982.95833334239</c:v>
                </c:pt>
                <c:pt idx="1344">
                  <c:v>1983.0416666757301</c:v>
                </c:pt>
                <c:pt idx="1345">
                  <c:v>1983.1250000090699</c:v>
                </c:pt>
                <c:pt idx="1346">
                  <c:v>1983.20833334241</c:v>
                </c:pt>
                <c:pt idx="1347">
                  <c:v>1983.2916666757501</c:v>
                </c:pt>
                <c:pt idx="1348">
                  <c:v>1983.3750000090899</c:v>
                </c:pt>
                <c:pt idx="1349">
                  <c:v>1983.45833334243</c:v>
                </c:pt>
                <c:pt idx="1350">
                  <c:v>1983.5416666757701</c:v>
                </c:pt>
                <c:pt idx="1351">
                  <c:v>1983.62500000911</c:v>
                </c:pt>
                <c:pt idx="1352">
                  <c:v>1983.70833334245</c:v>
                </c:pt>
                <c:pt idx="1353">
                  <c:v>1983.7916666757901</c:v>
                </c:pt>
                <c:pt idx="1354">
                  <c:v>1983.87500000913</c:v>
                </c:pt>
                <c:pt idx="1355">
                  <c:v>1983.95833334247</c:v>
                </c:pt>
                <c:pt idx="1356">
                  <c:v>1984.0416666758099</c:v>
                </c:pt>
                <c:pt idx="1357">
                  <c:v>1984.12500000915</c:v>
                </c:pt>
                <c:pt idx="1358">
                  <c:v>1984.2083333424901</c:v>
                </c:pt>
                <c:pt idx="1359">
                  <c:v>1984.2916666758299</c:v>
                </c:pt>
                <c:pt idx="1360">
                  <c:v>1984.37500000917</c:v>
                </c:pt>
                <c:pt idx="1361">
                  <c:v>1984.4583333425101</c:v>
                </c:pt>
                <c:pt idx="1362">
                  <c:v>1984.5416666758499</c:v>
                </c:pt>
                <c:pt idx="1363">
                  <c:v>1984.62500000919</c:v>
                </c:pt>
                <c:pt idx="1364">
                  <c:v>1984.7083333425301</c:v>
                </c:pt>
                <c:pt idx="1365">
                  <c:v>1984.7916666758699</c:v>
                </c:pt>
                <c:pt idx="1366">
                  <c:v>1984.87500000921</c:v>
                </c:pt>
                <c:pt idx="1367">
                  <c:v>1984.9583333425501</c:v>
                </c:pt>
                <c:pt idx="1368">
                  <c:v>1985.0416666758899</c:v>
                </c:pt>
                <c:pt idx="1369">
                  <c:v>1985.12500000923</c:v>
                </c:pt>
                <c:pt idx="1370">
                  <c:v>1985.2083333425701</c:v>
                </c:pt>
                <c:pt idx="1371">
                  <c:v>1985.2916666759099</c:v>
                </c:pt>
                <c:pt idx="1372">
                  <c:v>1985.37500000925</c:v>
                </c:pt>
                <c:pt idx="1373">
                  <c:v>1985.4583333425901</c:v>
                </c:pt>
                <c:pt idx="1374">
                  <c:v>1985.5416666759299</c:v>
                </c:pt>
                <c:pt idx="1375">
                  <c:v>1985.62500000927</c:v>
                </c:pt>
                <c:pt idx="1376">
                  <c:v>1985.7083333426101</c:v>
                </c:pt>
                <c:pt idx="1377">
                  <c:v>1985.79166667595</c:v>
                </c:pt>
                <c:pt idx="1378">
                  <c:v>1985.87500000929</c:v>
                </c:pt>
                <c:pt idx="1379">
                  <c:v>1985.9583333426301</c:v>
                </c:pt>
                <c:pt idx="1380">
                  <c:v>1986.04166667597</c:v>
                </c:pt>
                <c:pt idx="1381">
                  <c:v>1986.12500000931</c:v>
                </c:pt>
                <c:pt idx="1382">
                  <c:v>1986.2083333426499</c:v>
                </c:pt>
                <c:pt idx="1383">
                  <c:v>1986.29166667599</c:v>
                </c:pt>
                <c:pt idx="1384">
                  <c:v>1986.3750000093301</c:v>
                </c:pt>
                <c:pt idx="1385">
                  <c:v>1986.4583333426699</c:v>
                </c:pt>
                <c:pt idx="1386">
                  <c:v>1986.54166667601</c:v>
                </c:pt>
                <c:pt idx="1387">
                  <c:v>1986.6250000093501</c:v>
                </c:pt>
                <c:pt idx="1388">
                  <c:v>1986.7083333426899</c:v>
                </c:pt>
                <c:pt idx="1389">
                  <c:v>1986.79166667603</c:v>
                </c:pt>
                <c:pt idx="1390">
                  <c:v>1986.8750000093701</c:v>
                </c:pt>
                <c:pt idx="1391">
                  <c:v>1986.9583333427099</c:v>
                </c:pt>
                <c:pt idx="1392">
                  <c:v>1987.04166667605</c:v>
                </c:pt>
                <c:pt idx="1393">
                  <c:v>1987.1250000093901</c:v>
                </c:pt>
                <c:pt idx="1394">
                  <c:v>1987.2083333427299</c:v>
                </c:pt>
                <c:pt idx="1395">
                  <c:v>1987.29166667607</c:v>
                </c:pt>
                <c:pt idx="1396">
                  <c:v>1987.3750000094101</c:v>
                </c:pt>
                <c:pt idx="1397">
                  <c:v>1987.4583333427499</c:v>
                </c:pt>
                <c:pt idx="1398">
                  <c:v>1987.54166667609</c:v>
                </c:pt>
                <c:pt idx="1399">
                  <c:v>1987.6250000094301</c:v>
                </c:pt>
                <c:pt idx="1400">
                  <c:v>1987.7083333427699</c:v>
                </c:pt>
                <c:pt idx="1401">
                  <c:v>1987.79166667611</c:v>
                </c:pt>
                <c:pt idx="1402">
                  <c:v>1987.8750000094501</c:v>
                </c:pt>
                <c:pt idx="1403">
                  <c:v>1987.95833334279</c:v>
                </c:pt>
                <c:pt idx="1404">
                  <c:v>1988.04166667613</c:v>
                </c:pt>
                <c:pt idx="1405">
                  <c:v>1988.1250000094701</c:v>
                </c:pt>
                <c:pt idx="1406">
                  <c:v>1988.20833334281</c:v>
                </c:pt>
                <c:pt idx="1407">
                  <c:v>1988.29166667615</c:v>
                </c:pt>
                <c:pt idx="1408">
                  <c:v>1988.3750000094899</c:v>
                </c:pt>
                <c:pt idx="1409">
                  <c:v>1988.45833334283</c:v>
                </c:pt>
                <c:pt idx="1410">
                  <c:v>1988.5416666761701</c:v>
                </c:pt>
                <c:pt idx="1411">
                  <c:v>1988.6250000095099</c:v>
                </c:pt>
                <c:pt idx="1412">
                  <c:v>1988.70833334285</c:v>
                </c:pt>
                <c:pt idx="1413">
                  <c:v>1988.7916666761901</c:v>
                </c:pt>
                <c:pt idx="1414">
                  <c:v>1988.8750000095299</c:v>
                </c:pt>
                <c:pt idx="1415">
                  <c:v>1988.95833334287</c:v>
                </c:pt>
                <c:pt idx="1416">
                  <c:v>1989.0416666762101</c:v>
                </c:pt>
                <c:pt idx="1417">
                  <c:v>1989.1250000095499</c:v>
                </c:pt>
                <c:pt idx="1418">
                  <c:v>1989.20833334289</c:v>
                </c:pt>
                <c:pt idx="1419">
                  <c:v>1989.2916666762301</c:v>
                </c:pt>
                <c:pt idx="1420">
                  <c:v>1989.3750000095699</c:v>
                </c:pt>
                <c:pt idx="1421">
                  <c:v>1989.45833334291</c:v>
                </c:pt>
                <c:pt idx="1422">
                  <c:v>1989.5416666762501</c:v>
                </c:pt>
                <c:pt idx="1423">
                  <c:v>1989.6250000095899</c:v>
                </c:pt>
                <c:pt idx="1424">
                  <c:v>1989.70833334293</c:v>
                </c:pt>
                <c:pt idx="1425">
                  <c:v>1989.7916666762701</c:v>
                </c:pt>
                <c:pt idx="1426">
                  <c:v>1989.8750000096099</c:v>
                </c:pt>
                <c:pt idx="1427">
                  <c:v>1989.95833334295</c:v>
                </c:pt>
                <c:pt idx="1428">
                  <c:v>1990.0416666762901</c:v>
                </c:pt>
                <c:pt idx="1429">
                  <c:v>1990.12500000963</c:v>
                </c:pt>
                <c:pt idx="1430">
                  <c:v>1990.20833334297</c:v>
                </c:pt>
                <c:pt idx="1431">
                  <c:v>1990.2916666763099</c:v>
                </c:pt>
                <c:pt idx="1432">
                  <c:v>1990.37500000965</c:v>
                </c:pt>
                <c:pt idx="1433">
                  <c:v>1990.45833334299</c:v>
                </c:pt>
                <c:pt idx="1434">
                  <c:v>1990.5416666763299</c:v>
                </c:pt>
                <c:pt idx="1435">
                  <c:v>1990.62500000967</c:v>
                </c:pt>
                <c:pt idx="1436">
                  <c:v>1990.7083333430101</c:v>
                </c:pt>
                <c:pt idx="1437">
                  <c:v>1990.7916666763499</c:v>
                </c:pt>
                <c:pt idx="1438">
                  <c:v>1990.87500000969</c:v>
                </c:pt>
                <c:pt idx="1439">
                  <c:v>1990.9583333430301</c:v>
                </c:pt>
                <c:pt idx="1440">
                  <c:v>1991.0416666763699</c:v>
                </c:pt>
                <c:pt idx="1441">
                  <c:v>1991.12500000971</c:v>
                </c:pt>
                <c:pt idx="1442">
                  <c:v>1991.2083333430501</c:v>
                </c:pt>
                <c:pt idx="1443">
                  <c:v>1991.2916666763899</c:v>
                </c:pt>
                <c:pt idx="1444">
                  <c:v>1991.37500000973</c:v>
                </c:pt>
                <c:pt idx="1445">
                  <c:v>1991.4583333430701</c:v>
                </c:pt>
                <c:pt idx="1446">
                  <c:v>1991.5416666764099</c:v>
                </c:pt>
                <c:pt idx="1447">
                  <c:v>1991.62500000975</c:v>
                </c:pt>
                <c:pt idx="1448">
                  <c:v>1991.7083333430901</c:v>
                </c:pt>
                <c:pt idx="1449">
                  <c:v>1991.7916666764299</c:v>
                </c:pt>
                <c:pt idx="1450">
                  <c:v>1991.87500000977</c:v>
                </c:pt>
                <c:pt idx="1451">
                  <c:v>1991.9583333431101</c:v>
                </c:pt>
                <c:pt idx="1452">
                  <c:v>1992.0416666764499</c:v>
                </c:pt>
                <c:pt idx="1453">
                  <c:v>1992.12500000979</c:v>
                </c:pt>
                <c:pt idx="1454">
                  <c:v>1992.2083333431301</c:v>
                </c:pt>
                <c:pt idx="1455">
                  <c:v>1992.29166667647</c:v>
                </c:pt>
                <c:pt idx="1456">
                  <c:v>1992.37500000981</c:v>
                </c:pt>
                <c:pt idx="1457">
                  <c:v>1992.4583333431499</c:v>
                </c:pt>
                <c:pt idx="1458">
                  <c:v>1992.54166667649</c:v>
                </c:pt>
                <c:pt idx="1459">
                  <c:v>1992.62500000983</c:v>
                </c:pt>
                <c:pt idx="1460">
                  <c:v>1992.7083333431699</c:v>
                </c:pt>
                <c:pt idx="1461">
                  <c:v>1992.79166667651</c:v>
                </c:pt>
                <c:pt idx="1462">
                  <c:v>1992.8750000098501</c:v>
                </c:pt>
                <c:pt idx="1463">
                  <c:v>1992.9583333431899</c:v>
                </c:pt>
                <c:pt idx="1464">
                  <c:v>1993.04166667653</c:v>
                </c:pt>
                <c:pt idx="1465">
                  <c:v>1993.1250000098701</c:v>
                </c:pt>
                <c:pt idx="1466">
                  <c:v>1993.2083333432099</c:v>
                </c:pt>
                <c:pt idx="1467">
                  <c:v>1993.29166667656</c:v>
                </c:pt>
                <c:pt idx="1468">
                  <c:v>1993.3750000099001</c:v>
                </c:pt>
                <c:pt idx="1469">
                  <c:v>1993.4583333432399</c:v>
                </c:pt>
                <c:pt idx="1470">
                  <c:v>1993.54166667658</c:v>
                </c:pt>
                <c:pt idx="1471">
                  <c:v>1993.6250000099201</c:v>
                </c:pt>
                <c:pt idx="1472">
                  <c:v>1993.7083333432599</c:v>
                </c:pt>
                <c:pt idx="1473">
                  <c:v>1993.7916666766</c:v>
                </c:pt>
                <c:pt idx="1474">
                  <c:v>1993.8750000099401</c:v>
                </c:pt>
                <c:pt idx="1475">
                  <c:v>1993.9583333432799</c:v>
                </c:pt>
                <c:pt idx="1476">
                  <c:v>1994.04166667662</c:v>
                </c:pt>
                <c:pt idx="1477">
                  <c:v>1994.1250000099601</c:v>
                </c:pt>
                <c:pt idx="1478">
                  <c:v>1994.2083333433</c:v>
                </c:pt>
                <c:pt idx="1479">
                  <c:v>1994.29166667664</c:v>
                </c:pt>
                <c:pt idx="1480">
                  <c:v>1994.3750000099801</c:v>
                </c:pt>
                <c:pt idx="1481">
                  <c:v>1994.45833334332</c:v>
                </c:pt>
                <c:pt idx="1482">
                  <c:v>1994.54166667666</c:v>
                </c:pt>
                <c:pt idx="1483">
                  <c:v>1994.6250000099999</c:v>
                </c:pt>
                <c:pt idx="1484">
                  <c:v>1994.70833334334</c:v>
                </c:pt>
                <c:pt idx="1485">
                  <c:v>1994.7916666766801</c:v>
                </c:pt>
                <c:pt idx="1486">
                  <c:v>1994.8750000100199</c:v>
                </c:pt>
                <c:pt idx="1487">
                  <c:v>1994.95833334336</c:v>
                </c:pt>
                <c:pt idx="1488">
                  <c:v>1995.0416666767001</c:v>
                </c:pt>
                <c:pt idx="1489">
                  <c:v>1995.1250000100399</c:v>
                </c:pt>
                <c:pt idx="1490">
                  <c:v>1995.20833334338</c:v>
                </c:pt>
                <c:pt idx="1491">
                  <c:v>1995.2916666767201</c:v>
                </c:pt>
                <c:pt idx="1492">
                  <c:v>1995.3750000100599</c:v>
                </c:pt>
                <c:pt idx="1493">
                  <c:v>1995.4583333434</c:v>
                </c:pt>
                <c:pt idx="1494">
                  <c:v>1995.5416666767401</c:v>
                </c:pt>
                <c:pt idx="1495">
                  <c:v>1995.6250000100799</c:v>
                </c:pt>
                <c:pt idx="1496">
                  <c:v>1995.70833334342</c:v>
                </c:pt>
                <c:pt idx="1497">
                  <c:v>1995.7916666767601</c:v>
                </c:pt>
                <c:pt idx="1498">
                  <c:v>1995.8750000100999</c:v>
                </c:pt>
                <c:pt idx="1499">
                  <c:v>1995.95833334344</c:v>
                </c:pt>
                <c:pt idx="1500">
                  <c:v>1996.0416666767801</c:v>
                </c:pt>
                <c:pt idx="1501">
                  <c:v>1996.1250000101199</c:v>
                </c:pt>
                <c:pt idx="1502">
                  <c:v>1996.20833334346</c:v>
                </c:pt>
                <c:pt idx="1503">
                  <c:v>1996.2916666768001</c:v>
                </c:pt>
                <c:pt idx="1504">
                  <c:v>1996.37500001014</c:v>
                </c:pt>
                <c:pt idx="1505">
                  <c:v>1996.45833334348</c:v>
                </c:pt>
                <c:pt idx="1506">
                  <c:v>1996.5416666768199</c:v>
                </c:pt>
                <c:pt idx="1507">
                  <c:v>1996.62500001016</c:v>
                </c:pt>
                <c:pt idx="1508">
                  <c:v>1996.7083333435</c:v>
                </c:pt>
                <c:pt idx="1509">
                  <c:v>1996.7916666768399</c:v>
                </c:pt>
                <c:pt idx="1510">
                  <c:v>1996.87500001018</c:v>
                </c:pt>
                <c:pt idx="1511">
                  <c:v>1996.9583333435201</c:v>
                </c:pt>
                <c:pt idx="1512">
                  <c:v>1997.0416666768599</c:v>
                </c:pt>
                <c:pt idx="1513">
                  <c:v>1997.1250000102</c:v>
                </c:pt>
                <c:pt idx="1514">
                  <c:v>1997.2083333435401</c:v>
                </c:pt>
                <c:pt idx="1515">
                  <c:v>1997.2916666768799</c:v>
                </c:pt>
                <c:pt idx="1516">
                  <c:v>1997.37500001022</c:v>
                </c:pt>
                <c:pt idx="1517">
                  <c:v>1997.4583333435601</c:v>
                </c:pt>
                <c:pt idx="1518">
                  <c:v>1997.5416666768999</c:v>
                </c:pt>
                <c:pt idx="1519">
                  <c:v>1997.62500001024</c:v>
                </c:pt>
                <c:pt idx="1520">
                  <c:v>1997.7083333435801</c:v>
                </c:pt>
                <c:pt idx="1521">
                  <c:v>1997.7916666769199</c:v>
                </c:pt>
                <c:pt idx="1522">
                  <c:v>1997.87500001026</c:v>
                </c:pt>
                <c:pt idx="1523">
                  <c:v>1997.9583333436001</c:v>
                </c:pt>
                <c:pt idx="1524">
                  <c:v>1998.0416666769399</c:v>
                </c:pt>
                <c:pt idx="1525">
                  <c:v>1998.12500001028</c:v>
                </c:pt>
                <c:pt idx="1526">
                  <c:v>1998.2083333436201</c:v>
                </c:pt>
                <c:pt idx="1527">
                  <c:v>1998.2916666769599</c:v>
                </c:pt>
                <c:pt idx="1528">
                  <c:v>1998.3750000103</c:v>
                </c:pt>
                <c:pt idx="1529">
                  <c:v>1998.4583333436401</c:v>
                </c:pt>
                <c:pt idx="1530">
                  <c:v>1998.54166667698</c:v>
                </c:pt>
                <c:pt idx="1531">
                  <c:v>1998.62500001032</c:v>
                </c:pt>
                <c:pt idx="1532">
                  <c:v>1998.7083333436599</c:v>
                </c:pt>
                <c:pt idx="1533">
                  <c:v>1998.791666677</c:v>
                </c:pt>
                <c:pt idx="1534">
                  <c:v>1998.87500001034</c:v>
                </c:pt>
                <c:pt idx="1535">
                  <c:v>1998.9583333436799</c:v>
                </c:pt>
                <c:pt idx="1536">
                  <c:v>1999.04166667702</c:v>
                </c:pt>
                <c:pt idx="1537">
                  <c:v>1999.1250000103601</c:v>
                </c:pt>
                <c:pt idx="1538">
                  <c:v>1999.2083333436999</c:v>
                </c:pt>
                <c:pt idx="1539">
                  <c:v>1999.29166667704</c:v>
                </c:pt>
                <c:pt idx="1540">
                  <c:v>1999.3750000103801</c:v>
                </c:pt>
                <c:pt idx="1541">
                  <c:v>1999.4583333437199</c:v>
                </c:pt>
                <c:pt idx="1542">
                  <c:v>1999.54166667706</c:v>
                </c:pt>
                <c:pt idx="1543">
                  <c:v>1999.6250000104001</c:v>
                </c:pt>
                <c:pt idx="1544">
                  <c:v>1999.7083333437399</c:v>
                </c:pt>
                <c:pt idx="1545">
                  <c:v>1999.79166667708</c:v>
                </c:pt>
                <c:pt idx="1546">
                  <c:v>1999.8750000104201</c:v>
                </c:pt>
                <c:pt idx="1547">
                  <c:v>1999.9583333437599</c:v>
                </c:pt>
                <c:pt idx="1548">
                  <c:v>2000.0416666771</c:v>
                </c:pt>
                <c:pt idx="1549">
                  <c:v>2000.1250000104401</c:v>
                </c:pt>
                <c:pt idx="1550">
                  <c:v>2000.2083333437799</c:v>
                </c:pt>
                <c:pt idx="1551">
                  <c:v>2000.29166667712</c:v>
                </c:pt>
                <c:pt idx="1552">
                  <c:v>2000.3750000104601</c:v>
                </c:pt>
                <c:pt idx="1553">
                  <c:v>2000.4583333437999</c:v>
                </c:pt>
                <c:pt idx="1554">
                  <c:v>2000.54166667714</c:v>
                </c:pt>
                <c:pt idx="1555">
                  <c:v>2000.6250000104801</c:v>
                </c:pt>
                <c:pt idx="1556">
                  <c:v>2000.70833334382</c:v>
                </c:pt>
                <c:pt idx="1557">
                  <c:v>2000.79166667716</c:v>
                </c:pt>
                <c:pt idx="1558">
                  <c:v>2000.8750000104999</c:v>
                </c:pt>
                <c:pt idx="1559">
                  <c:v>2000.95833334384</c:v>
                </c:pt>
                <c:pt idx="1560">
                  <c:v>2001.04166667718</c:v>
                </c:pt>
                <c:pt idx="1561">
                  <c:v>2001.1250000105199</c:v>
                </c:pt>
                <c:pt idx="1562">
                  <c:v>2001.20833334386</c:v>
                </c:pt>
                <c:pt idx="1563">
                  <c:v>2001.2916666772001</c:v>
                </c:pt>
                <c:pt idx="1564">
                  <c:v>2001.3750000105399</c:v>
                </c:pt>
                <c:pt idx="1565">
                  <c:v>2001.45833334388</c:v>
                </c:pt>
                <c:pt idx="1566">
                  <c:v>2001.5416666772201</c:v>
                </c:pt>
                <c:pt idx="1567">
                  <c:v>2001.6250000105599</c:v>
                </c:pt>
                <c:pt idx="1568">
                  <c:v>2001.7083333439</c:v>
                </c:pt>
                <c:pt idx="1569">
                  <c:v>2001.7916666772401</c:v>
                </c:pt>
                <c:pt idx="1570">
                  <c:v>2001.8750000105799</c:v>
                </c:pt>
                <c:pt idx="1571">
                  <c:v>2001.95833334392</c:v>
                </c:pt>
                <c:pt idx="1572">
                  <c:v>2002.0416666772601</c:v>
                </c:pt>
                <c:pt idx="1573">
                  <c:v>2002.1250000105999</c:v>
                </c:pt>
                <c:pt idx="1574">
                  <c:v>2002.20833334394</c:v>
                </c:pt>
                <c:pt idx="1575">
                  <c:v>2002.2916666772801</c:v>
                </c:pt>
                <c:pt idx="1576">
                  <c:v>2002.3750000106199</c:v>
                </c:pt>
                <c:pt idx="1577">
                  <c:v>2002.45833334396</c:v>
                </c:pt>
                <c:pt idx="1578">
                  <c:v>2002.5416666773001</c:v>
                </c:pt>
                <c:pt idx="1579">
                  <c:v>2002.62500001064</c:v>
                </c:pt>
                <c:pt idx="1580">
                  <c:v>2002.70833334398</c:v>
                </c:pt>
                <c:pt idx="1581">
                  <c:v>2002.7916666773201</c:v>
                </c:pt>
                <c:pt idx="1582">
                  <c:v>2002.87500001066</c:v>
                </c:pt>
                <c:pt idx="1583">
                  <c:v>2002.95833334401</c:v>
                </c:pt>
                <c:pt idx="1584">
                  <c:v>2003.0416666773399</c:v>
                </c:pt>
                <c:pt idx="1585">
                  <c:v>2003.12500001068</c:v>
                </c:pt>
                <c:pt idx="1586">
                  <c:v>2003.20833334402</c:v>
                </c:pt>
                <c:pt idx="1587">
                  <c:v>2003.2916666773599</c:v>
                </c:pt>
                <c:pt idx="1588">
                  <c:v>2003.3750000107</c:v>
                </c:pt>
                <c:pt idx="1589">
                  <c:v>2003.4583333440401</c:v>
                </c:pt>
                <c:pt idx="1590">
                  <c:v>2003.5416666773799</c:v>
                </c:pt>
                <c:pt idx="1591">
                  <c:v>2003.62500001072</c:v>
                </c:pt>
                <c:pt idx="1592">
                  <c:v>2003.7083333440601</c:v>
                </c:pt>
                <c:pt idx="1593">
                  <c:v>2003.7916666773999</c:v>
                </c:pt>
                <c:pt idx="1594">
                  <c:v>2003.87500001075</c:v>
                </c:pt>
                <c:pt idx="1595">
                  <c:v>2003.9583333440901</c:v>
                </c:pt>
                <c:pt idx="1596">
                  <c:v>2004.0416666774299</c:v>
                </c:pt>
                <c:pt idx="1597">
                  <c:v>2004.12500001077</c:v>
                </c:pt>
                <c:pt idx="1598">
                  <c:v>2004.2083333441101</c:v>
                </c:pt>
                <c:pt idx="1599">
                  <c:v>2004.2916666774499</c:v>
                </c:pt>
                <c:pt idx="1600">
                  <c:v>2004.37500001079</c:v>
                </c:pt>
                <c:pt idx="1601">
                  <c:v>2004.4583333441301</c:v>
                </c:pt>
                <c:pt idx="1602">
                  <c:v>2004.5416666774699</c:v>
                </c:pt>
                <c:pt idx="1603">
                  <c:v>2004.62500001081</c:v>
                </c:pt>
                <c:pt idx="1604">
                  <c:v>2004.7083333441501</c:v>
                </c:pt>
                <c:pt idx="1605">
                  <c:v>2004.79166667749</c:v>
                </c:pt>
                <c:pt idx="1606">
                  <c:v>2004.87500001083</c:v>
                </c:pt>
                <c:pt idx="1607">
                  <c:v>2004.9583333441699</c:v>
                </c:pt>
                <c:pt idx="1608">
                  <c:v>2005.04166667751</c:v>
                </c:pt>
                <c:pt idx="1609">
                  <c:v>2005.12500001085</c:v>
                </c:pt>
                <c:pt idx="1610">
                  <c:v>2005.2083333441899</c:v>
                </c:pt>
                <c:pt idx="1611">
                  <c:v>2005.29166667753</c:v>
                </c:pt>
                <c:pt idx="1612">
                  <c:v>2005.3750000108701</c:v>
                </c:pt>
                <c:pt idx="1613">
                  <c:v>2005.4583333442099</c:v>
                </c:pt>
                <c:pt idx="1614">
                  <c:v>2005.54166667755</c:v>
                </c:pt>
                <c:pt idx="1615">
                  <c:v>2005.6250000108901</c:v>
                </c:pt>
                <c:pt idx="1616">
                  <c:v>2005.7083333442299</c:v>
                </c:pt>
                <c:pt idx="1617">
                  <c:v>2005.79166667757</c:v>
                </c:pt>
                <c:pt idx="1618">
                  <c:v>2005.8750000109101</c:v>
                </c:pt>
                <c:pt idx="1619">
                  <c:v>2005.9583333442499</c:v>
                </c:pt>
                <c:pt idx="1620">
                  <c:v>2006.04166667759</c:v>
                </c:pt>
                <c:pt idx="1621">
                  <c:v>2006.1250000109301</c:v>
                </c:pt>
                <c:pt idx="1622">
                  <c:v>2006.2083333442699</c:v>
                </c:pt>
                <c:pt idx="1623">
                  <c:v>2006.29166667761</c:v>
                </c:pt>
                <c:pt idx="1624">
                  <c:v>2006.3750000109501</c:v>
                </c:pt>
                <c:pt idx="1625">
                  <c:v>2006.4583333442899</c:v>
                </c:pt>
                <c:pt idx="1626">
                  <c:v>2006.54166667763</c:v>
                </c:pt>
                <c:pt idx="1627">
                  <c:v>2006.6250000109701</c:v>
                </c:pt>
                <c:pt idx="1628">
                  <c:v>2006.7083333443099</c:v>
                </c:pt>
                <c:pt idx="1629">
                  <c:v>2006.79166667765</c:v>
                </c:pt>
                <c:pt idx="1630">
                  <c:v>2006.8750000109901</c:v>
                </c:pt>
                <c:pt idx="1631">
                  <c:v>2006.95833334433</c:v>
                </c:pt>
                <c:pt idx="1632">
                  <c:v>2007.04166667767</c:v>
                </c:pt>
                <c:pt idx="1633">
                  <c:v>2007.1250000110099</c:v>
                </c:pt>
                <c:pt idx="1634">
                  <c:v>2007.20833334435</c:v>
                </c:pt>
                <c:pt idx="1635">
                  <c:v>2007.29166667769</c:v>
                </c:pt>
                <c:pt idx="1636">
                  <c:v>2007.3750000110299</c:v>
                </c:pt>
                <c:pt idx="1637">
                  <c:v>2007.45833334437</c:v>
                </c:pt>
                <c:pt idx="1638">
                  <c:v>2007.5416666777101</c:v>
                </c:pt>
                <c:pt idx="1639">
                  <c:v>2007.6250000110499</c:v>
                </c:pt>
                <c:pt idx="1640">
                  <c:v>2007.70833334439</c:v>
                </c:pt>
                <c:pt idx="1641">
                  <c:v>2007.7916666777301</c:v>
                </c:pt>
                <c:pt idx="1642">
                  <c:v>2007.8750000110699</c:v>
                </c:pt>
                <c:pt idx="1643">
                  <c:v>2007.95833334441</c:v>
                </c:pt>
                <c:pt idx="1644">
                  <c:v>2008.0416666777501</c:v>
                </c:pt>
                <c:pt idx="1645">
                  <c:v>2008.1250000110899</c:v>
                </c:pt>
                <c:pt idx="1646">
                  <c:v>2008.20833334443</c:v>
                </c:pt>
                <c:pt idx="1647">
                  <c:v>2008.2916666777701</c:v>
                </c:pt>
                <c:pt idx="1648">
                  <c:v>2008.3750000111099</c:v>
                </c:pt>
                <c:pt idx="1649">
                  <c:v>2008.45833334445</c:v>
                </c:pt>
                <c:pt idx="1650">
                  <c:v>2008.5416666777901</c:v>
                </c:pt>
                <c:pt idx="1651">
                  <c:v>2008.6250000111299</c:v>
                </c:pt>
                <c:pt idx="1652">
                  <c:v>2008.70833334447</c:v>
                </c:pt>
                <c:pt idx="1653">
                  <c:v>2008.7916666778101</c:v>
                </c:pt>
                <c:pt idx="1654">
                  <c:v>2008.87500001115</c:v>
                </c:pt>
                <c:pt idx="1655">
                  <c:v>2008.95833334449</c:v>
                </c:pt>
              </c:numCache>
            </c:numRef>
          </c:xVal>
          <c:yVal>
            <c:numRef>
              <c:f>eclipse!$B$2:$B$1657</c:f>
              <c:numCache>
                <c:formatCode>General</c:formatCode>
                <c:ptCount val="1656"/>
                <c:pt idx="0">
                  <c:v>-14.426410000000001</c:v>
                </c:pt>
                <c:pt idx="1">
                  <c:v>-15.859540000000001</c:v>
                </c:pt>
                <c:pt idx="2">
                  <c:v>-15.59192</c:v>
                </c:pt>
                <c:pt idx="3">
                  <c:v>-11.499230000000001</c:v>
                </c:pt>
                <c:pt idx="4">
                  <c:v>-15.396599999999999</c:v>
                </c:pt>
                <c:pt idx="5">
                  <c:v>-11.000450000000001</c:v>
                </c:pt>
                <c:pt idx="6">
                  <c:v>-10.076879999999999</c:v>
                </c:pt>
                <c:pt idx="7">
                  <c:v>-11.512700000000001</c:v>
                </c:pt>
                <c:pt idx="8">
                  <c:v>-10.526899999999999</c:v>
                </c:pt>
                <c:pt idx="9">
                  <c:v>-10.22071</c:v>
                </c:pt>
                <c:pt idx="10">
                  <c:v>-14.934839999999999</c:v>
                </c:pt>
                <c:pt idx="11">
                  <c:v>-14.41675</c:v>
                </c:pt>
                <c:pt idx="12">
                  <c:v>-13.8675</c:v>
                </c:pt>
                <c:pt idx="13">
                  <c:v>-12.354139999999999</c:v>
                </c:pt>
                <c:pt idx="14">
                  <c:v>-14.27364</c:v>
                </c:pt>
                <c:pt idx="15">
                  <c:v>-14.524699999999999</c:v>
                </c:pt>
                <c:pt idx="16">
                  <c:v>-12.59226</c:v>
                </c:pt>
                <c:pt idx="17">
                  <c:v>-8.6436860000000006</c:v>
                </c:pt>
                <c:pt idx="18">
                  <c:v>-8.1962349999999997</c:v>
                </c:pt>
                <c:pt idx="19">
                  <c:v>-9.1235049999999998</c:v>
                </c:pt>
                <c:pt idx="20">
                  <c:v>-13.85575</c:v>
                </c:pt>
                <c:pt idx="21">
                  <c:v>-15.87635</c:v>
                </c:pt>
                <c:pt idx="22">
                  <c:v>-13.781610000000001</c:v>
                </c:pt>
                <c:pt idx="23">
                  <c:v>-14.222200000000001</c:v>
                </c:pt>
                <c:pt idx="24">
                  <c:v>-14.41151</c:v>
                </c:pt>
                <c:pt idx="25">
                  <c:v>-11.886659999999999</c:v>
                </c:pt>
                <c:pt idx="26">
                  <c:v>-13.976509999999999</c:v>
                </c:pt>
                <c:pt idx="27">
                  <c:v>-15.343310000000001</c:v>
                </c:pt>
                <c:pt idx="28">
                  <c:v>-12.527699999999999</c:v>
                </c:pt>
                <c:pt idx="29">
                  <c:v>-10.30064</c:v>
                </c:pt>
                <c:pt idx="30">
                  <c:v>-11.659739999999999</c:v>
                </c:pt>
                <c:pt idx="31">
                  <c:v>-9.4974629999999998</c:v>
                </c:pt>
                <c:pt idx="32">
                  <c:v>-8.4447270000000003</c:v>
                </c:pt>
                <c:pt idx="33">
                  <c:v>-12.82114</c:v>
                </c:pt>
                <c:pt idx="34">
                  <c:v>-14.6808</c:v>
                </c:pt>
                <c:pt idx="35">
                  <c:v>-14.610530000000001</c:v>
                </c:pt>
                <c:pt idx="36">
                  <c:v>-17.096399999999999</c:v>
                </c:pt>
                <c:pt idx="37">
                  <c:v>-14.41371</c:v>
                </c:pt>
                <c:pt idx="38">
                  <c:v>-14.081060000000001</c:v>
                </c:pt>
                <c:pt idx="39">
                  <c:v>-13.55386</c:v>
                </c:pt>
                <c:pt idx="40">
                  <c:v>-9.4925169999999994</c:v>
                </c:pt>
                <c:pt idx="41">
                  <c:v>-11.662190000000001</c:v>
                </c:pt>
                <c:pt idx="42">
                  <c:v>-5.7721730000000004</c:v>
                </c:pt>
                <c:pt idx="43">
                  <c:v>-9.2787740000000003</c:v>
                </c:pt>
                <c:pt idx="44">
                  <c:v>-16.553940000000001</c:v>
                </c:pt>
                <c:pt idx="45">
                  <c:v>-13.62294</c:v>
                </c:pt>
                <c:pt idx="46">
                  <c:v>-12.89809</c:v>
                </c:pt>
                <c:pt idx="47">
                  <c:v>-15.00112</c:v>
                </c:pt>
                <c:pt idx="48">
                  <c:v>-14.891450000000001</c:v>
                </c:pt>
                <c:pt idx="49">
                  <c:v>-14.65523</c:v>
                </c:pt>
                <c:pt idx="50">
                  <c:v>-11.351760000000001</c:v>
                </c:pt>
                <c:pt idx="51">
                  <c:v>-13.159039999999999</c:v>
                </c:pt>
                <c:pt idx="52">
                  <c:v>-14.142160000000001</c:v>
                </c:pt>
                <c:pt idx="53">
                  <c:v>-10.935779999999999</c:v>
                </c:pt>
                <c:pt idx="54">
                  <c:v>-10.775980000000001</c:v>
                </c:pt>
                <c:pt idx="55">
                  <c:v>-9.9301340000000007</c:v>
                </c:pt>
                <c:pt idx="56">
                  <c:v>-9.9115959999999994</c:v>
                </c:pt>
                <c:pt idx="57">
                  <c:v>-16.346219999999999</c:v>
                </c:pt>
                <c:pt idx="58">
                  <c:v>-15.31982</c:v>
                </c:pt>
                <c:pt idx="59">
                  <c:v>-14.035640000000001</c:v>
                </c:pt>
                <c:pt idx="60">
                  <c:v>-15.256640000000001</c:v>
                </c:pt>
                <c:pt idx="61">
                  <c:v>-15.82307</c:v>
                </c:pt>
                <c:pt idx="62">
                  <c:v>-14.36168</c:v>
                </c:pt>
                <c:pt idx="63">
                  <c:v>-13.94778</c:v>
                </c:pt>
                <c:pt idx="64">
                  <c:v>-9.7107890000000001</c:v>
                </c:pt>
                <c:pt idx="65">
                  <c:v>-11.73413</c:v>
                </c:pt>
                <c:pt idx="66">
                  <c:v>-10.052020000000001</c:v>
                </c:pt>
                <c:pt idx="67">
                  <c:v>-9.6950529999999997</c:v>
                </c:pt>
                <c:pt idx="68">
                  <c:v>-10.96851</c:v>
                </c:pt>
                <c:pt idx="69">
                  <c:v>-14.81503</c:v>
                </c:pt>
                <c:pt idx="70">
                  <c:v>-13.380409999999999</c:v>
                </c:pt>
                <c:pt idx="71">
                  <c:v>-15.88416</c:v>
                </c:pt>
                <c:pt idx="72">
                  <c:v>-14.571429999999999</c:v>
                </c:pt>
                <c:pt idx="73">
                  <c:v>-16.498740000000002</c:v>
                </c:pt>
                <c:pt idx="74">
                  <c:v>-14.16034</c:v>
                </c:pt>
                <c:pt idx="75">
                  <c:v>-12.752179999999999</c:v>
                </c:pt>
                <c:pt idx="76">
                  <c:v>-10.6945</c:v>
                </c:pt>
                <c:pt idx="77">
                  <c:v>-12.69603</c:v>
                </c:pt>
                <c:pt idx="78">
                  <c:v>-9.8510980000000004</c:v>
                </c:pt>
                <c:pt idx="79">
                  <c:v>-8.6894039999999997</c:v>
                </c:pt>
                <c:pt idx="80">
                  <c:v>-11.27112</c:v>
                </c:pt>
                <c:pt idx="81">
                  <c:v>-10.21415</c:v>
                </c:pt>
                <c:pt idx="82">
                  <c:v>-13.776479999999999</c:v>
                </c:pt>
                <c:pt idx="83">
                  <c:v>-12.746869999999999</c:v>
                </c:pt>
                <c:pt idx="84">
                  <c:v>-14.891209999999999</c:v>
                </c:pt>
                <c:pt idx="85">
                  <c:v>-12.38865</c:v>
                </c:pt>
                <c:pt idx="86">
                  <c:v>-14.62734</c:v>
                </c:pt>
                <c:pt idx="87">
                  <c:v>-12.97784</c:v>
                </c:pt>
                <c:pt idx="88">
                  <c:v>-12.679869999999999</c:v>
                </c:pt>
                <c:pt idx="89">
                  <c:v>-15.12337</c:v>
                </c:pt>
                <c:pt idx="90">
                  <c:v>-8.3618760000000005</c:v>
                </c:pt>
                <c:pt idx="91">
                  <c:v>-10.44387</c:v>
                </c:pt>
                <c:pt idx="92">
                  <c:v>-9.1238019999999995</c:v>
                </c:pt>
                <c:pt idx="93">
                  <c:v>-12.187720000000001</c:v>
                </c:pt>
                <c:pt idx="94">
                  <c:v>-13.82911</c:v>
                </c:pt>
                <c:pt idx="95">
                  <c:v>-16.435739999999999</c:v>
                </c:pt>
                <c:pt idx="96">
                  <c:v>-9.6524350000000005</c:v>
                </c:pt>
                <c:pt idx="97">
                  <c:v>-13.580859999999999</c:v>
                </c:pt>
                <c:pt idx="98">
                  <c:v>-12.92765</c:v>
                </c:pt>
                <c:pt idx="99">
                  <c:v>-13.847289999999999</c:v>
                </c:pt>
                <c:pt idx="100">
                  <c:v>-12.67225</c:v>
                </c:pt>
                <c:pt idx="101">
                  <c:v>-10.01304</c:v>
                </c:pt>
                <c:pt idx="102">
                  <c:v>-10.08761</c:v>
                </c:pt>
                <c:pt idx="103">
                  <c:v>-11.07377</c:v>
                </c:pt>
                <c:pt idx="104">
                  <c:v>-9.9629759999999994</c:v>
                </c:pt>
                <c:pt idx="105">
                  <c:v>-11.54476</c:v>
                </c:pt>
                <c:pt idx="106">
                  <c:v>-13.650600000000001</c:v>
                </c:pt>
                <c:pt idx="107">
                  <c:v>-14.521240000000001</c:v>
                </c:pt>
                <c:pt idx="108">
                  <c:v>-14.42671</c:v>
                </c:pt>
                <c:pt idx="109">
                  <c:v>-13.210710000000001</c:v>
                </c:pt>
                <c:pt idx="110">
                  <c:v>-14.46855</c:v>
                </c:pt>
                <c:pt idx="111">
                  <c:v>-13.059620000000001</c:v>
                </c:pt>
                <c:pt idx="112">
                  <c:v>-17.925260000000002</c:v>
                </c:pt>
                <c:pt idx="113">
                  <c:v>-14.75084</c:v>
                </c:pt>
                <c:pt idx="114">
                  <c:v>-14.07582</c:v>
                </c:pt>
                <c:pt idx="115">
                  <c:v>-10.423</c:v>
                </c:pt>
                <c:pt idx="116">
                  <c:v>-8.9404579999999996</c:v>
                </c:pt>
                <c:pt idx="117">
                  <c:v>-12.842180000000001</c:v>
                </c:pt>
                <c:pt idx="118">
                  <c:v>-12.53664</c:v>
                </c:pt>
                <c:pt idx="119">
                  <c:v>-14.56916</c:v>
                </c:pt>
                <c:pt idx="120">
                  <c:v>-12.065049999999999</c:v>
                </c:pt>
                <c:pt idx="121">
                  <c:v>-14.46378</c:v>
                </c:pt>
                <c:pt idx="122">
                  <c:v>-12.881880000000001</c:v>
                </c:pt>
                <c:pt idx="123">
                  <c:v>-10.59276</c:v>
                </c:pt>
                <c:pt idx="124">
                  <c:v>-10.76233</c:v>
                </c:pt>
                <c:pt idx="125">
                  <c:v>-13.06653</c:v>
                </c:pt>
                <c:pt idx="126">
                  <c:v>-9.1855530000000005</c:v>
                </c:pt>
                <c:pt idx="127">
                  <c:v>-8.9467160000000003</c:v>
                </c:pt>
                <c:pt idx="128">
                  <c:v>-12.53223</c:v>
                </c:pt>
                <c:pt idx="129">
                  <c:v>-12.011649999999999</c:v>
                </c:pt>
                <c:pt idx="130">
                  <c:v>-12.829359999999999</c:v>
                </c:pt>
                <c:pt idx="131">
                  <c:v>-12.476150000000001</c:v>
                </c:pt>
                <c:pt idx="132">
                  <c:v>-16.474070000000001</c:v>
                </c:pt>
                <c:pt idx="133">
                  <c:v>-12.815239999999999</c:v>
                </c:pt>
                <c:pt idx="134">
                  <c:v>-14.84132</c:v>
                </c:pt>
                <c:pt idx="135">
                  <c:v>-12.524190000000001</c:v>
                </c:pt>
                <c:pt idx="136">
                  <c:v>-11.86031</c:v>
                </c:pt>
                <c:pt idx="137">
                  <c:v>-10.473190000000001</c:v>
                </c:pt>
                <c:pt idx="138">
                  <c:v>-10.8093</c:v>
                </c:pt>
                <c:pt idx="139">
                  <c:v>-11.25741</c:v>
                </c:pt>
                <c:pt idx="140">
                  <c:v>-12.495039999999999</c:v>
                </c:pt>
                <c:pt idx="141">
                  <c:v>-14.8645</c:v>
                </c:pt>
                <c:pt idx="142">
                  <c:v>-13.291539999999999</c:v>
                </c:pt>
                <c:pt idx="143">
                  <c:v>-14.87374</c:v>
                </c:pt>
                <c:pt idx="144">
                  <c:v>-15.97959</c:v>
                </c:pt>
                <c:pt idx="145">
                  <c:v>-7.9320069999999996</c:v>
                </c:pt>
                <c:pt idx="146">
                  <c:v>-12.65657</c:v>
                </c:pt>
                <c:pt idx="147">
                  <c:v>-12.69585</c:v>
                </c:pt>
                <c:pt idx="148">
                  <c:v>-11.44111</c:v>
                </c:pt>
                <c:pt idx="149">
                  <c:v>-12.59667</c:v>
                </c:pt>
                <c:pt idx="150">
                  <c:v>-8.68553</c:v>
                </c:pt>
                <c:pt idx="151">
                  <c:v>-9.8140239999999999</c:v>
                </c:pt>
                <c:pt idx="152">
                  <c:v>-12.77167</c:v>
                </c:pt>
                <c:pt idx="153">
                  <c:v>-12.305260000000001</c:v>
                </c:pt>
                <c:pt idx="154">
                  <c:v>-12.09492</c:v>
                </c:pt>
                <c:pt idx="155">
                  <c:v>-12.281000000000001</c:v>
                </c:pt>
                <c:pt idx="156">
                  <c:v>-14.85014</c:v>
                </c:pt>
                <c:pt idx="157">
                  <c:v>-12.8606</c:v>
                </c:pt>
                <c:pt idx="158">
                  <c:v>-13.695600000000001</c:v>
                </c:pt>
                <c:pt idx="159">
                  <c:v>-13.734159999999999</c:v>
                </c:pt>
                <c:pt idx="160">
                  <c:v>-13.712590000000001</c:v>
                </c:pt>
                <c:pt idx="161">
                  <c:v>-10.13273</c:v>
                </c:pt>
                <c:pt idx="162">
                  <c:v>-11.31362</c:v>
                </c:pt>
                <c:pt idx="163">
                  <c:v>-9.7540619999999993</c:v>
                </c:pt>
                <c:pt idx="164">
                  <c:v>-13.983610000000001</c:v>
                </c:pt>
                <c:pt idx="165">
                  <c:v>-11.610150000000001</c:v>
                </c:pt>
                <c:pt idx="166">
                  <c:v>-12.84957</c:v>
                </c:pt>
                <c:pt idx="167">
                  <c:v>-13.66633</c:v>
                </c:pt>
                <c:pt idx="168">
                  <c:v>-13.103429999999999</c:v>
                </c:pt>
                <c:pt idx="169">
                  <c:v>-10.088380000000001</c:v>
                </c:pt>
                <c:pt idx="170">
                  <c:v>-11.38377</c:v>
                </c:pt>
                <c:pt idx="171">
                  <c:v>-9.8063950000000002</c:v>
                </c:pt>
                <c:pt idx="172">
                  <c:v>-10.86116</c:v>
                </c:pt>
                <c:pt idx="173">
                  <c:v>-11.731389999999999</c:v>
                </c:pt>
                <c:pt idx="174">
                  <c:v>-12.030419999999999</c:v>
                </c:pt>
                <c:pt idx="175">
                  <c:v>-11.20567</c:v>
                </c:pt>
                <c:pt idx="176">
                  <c:v>-11.910500000000001</c:v>
                </c:pt>
                <c:pt idx="177">
                  <c:v>-11.838139999999999</c:v>
                </c:pt>
                <c:pt idx="178">
                  <c:v>-13.35239</c:v>
                </c:pt>
                <c:pt idx="179">
                  <c:v>-15.27852</c:v>
                </c:pt>
                <c:pt idx="180">
                  <c:v>-12.58075</c:v>
                </c:pt>
                <c:pt idx="181">
                  <c:v>-13.80289</c:v>
                </c:pt>
                <c:pt idx="182">
                  <c:v>-16.239280000000001</c:v>
                </c:pt>
                <c:pt idx="183">
                  <c:v>-11.9198</c:v>
                </c:pt>
                <c:pt idx="184">
                  <c:v>-12.171749999999999</c:v>
                </c:pt>
                <c:pt idx="185">
                  <c:v>-11.2431</c:v>
                </c:pt>
                <c:pt idx="186">
                  <c:v>-7.5156090000000004</c:v>
                </c:pt>
                <c:pt idx="187">
                  <c:v>-9.3194250000000007</c:v>
                </c:pt>
                <c:pt idx="188">
                  <c:v>-10.84346</c:v>
                </c:pt>
                <c:pt idx="189">
                  <c:v>-12.651260000000001</c:v>
                </c:pt>
                <c:pt idx="190">
                  <c:v>-11.394019999999999</c:v>
                </c:pt>
                <c:pt idx="191">
                  <c:v>-17.79485</c:v>
                </c:pt>
                <c:pt idx="192">
                  <c:v>-14.33498</c:v>
                </c:pt>
                <c:pt idx="193">
                  <c:v>-16.894639999999999</c:v>
                </c:pt>
                <c:pt idx="194">
                  <c:v>-13.056340000000001</c:v>
                </c:pt>
                <c:pt idx="195">
                  <c:v>-12.91865</c:v>
                </c:pt>
                <c:pt idx="196">
                  <c:v>-8.9238879999999998</c:v>
                </c:pt>
                <c:pt idx="197">
                  <c:v>-10.54144</c:v>
                </c:pt>
                <c:pt idx="198">
                  <c:v>-9.2172029999999996</c:v>
                </c:pt>
                <c:pt idx="199">
                  <c:v>-9.6538660000000007</c:v>
                </c:pt>
                <c:pt idx="200">
                  <c:v>-11.57433</c:v>
                </c:pt>
                <c:pt idx="201">
                  <c:v>-13.556839999999999</c:v>
                </c:pt>
                <c:pt idx="202">
                  <c:v>-10.72878</c:v>
                </c:pt>
                <c:pt idx="203">
                  <c:v>-13.67098</c:v>
                </c:pt>
                <c:pt idx="204">
                  <c:v>-12.99047</c:v>
                </c:pt>
                <c:pt idx="205">
                  <c:v>-12.660209999999999</c:v>
                </c:pt>
                <c:pt idx="206">
                  <c:v>-12.752649999999999</c:v>
                </c:pt>
                <c:pt idx="207">
                  <c:v>-13.59004</c:v>
                </c:pt>
                <c:pt idx="208">
                  <c:v>-10.578810000000001</c:v>
                </c:pt>
                <c:pt idx="209">
                  <c:v>-7.770181</c:v>
                </c:pt>
                <c:pt idx="210">
                  <c:v>-9.8388790000000004</c:v>
                </c:pt>
                <c:pt idx="211">
                  <c:v>-7.953525</c:v>
                </c:pt>
                <c:pt idx="212">
                  <c:v>-8.8458059999999996</c:v>
                </c:pt>
                <c:pt idx="213">
                  <c:v>-10.212120000000001</c:v>
                </c:pt>
                <c:pt idx="214">
                  <c:v>-11.59215</c:v>
                </c:pt>
                <c:pt idx="215">
                  <c:v>-13.211370000000001</c:v>
                </c:pt>
                <c:pt idx="216">
                  <c:v>-12.432399999999999</c:v>
                </c:pt>
                <c:pt idx="217">
                  <c:v>-14.037789999999999</c:v>
                </c:pt>
                <c:pt idx="218">
                  <c:v>-11.62261</c:v>
                </c:pt>
                <c:pt idx="219">
                  <c:v>-10.886189999999999</c:v>
                </c:pt>
                <c:pt idx="220">
                  <c:v>-7.8992839999999998</c:v>
                </c:pt>
                <c:pt idx="221">
                  <c:v>-6.836951</c:v>
                </c:pt>
                <c:pt idx="222">
                  <c:v>-9.540737</c:v>
                </c:pt>
                <c:pt idx="223">
                  <c:v>-9.9459289999999996</c:v>
                </c:pt>
                <c:pt idx="224">
                  <c:v>-10.994020000000001</c:v>
                </c:pt>
                <c:pt idx="225">
                  <c:v>-10.407920000000001</c:v>
                </c:pt>
                <c:pt idx="226">
                  <c:v>-12.75665</c:v>
                </c:pt>
                <c:pt idx="227">
                  <c:v>-13.41283</c:v>
                </c:pt>
                <c:pt idx="228">
                  <c:v>-17.492889999999999</c:v>
                </c:pt>
                <c:pt idx="229">
                  <c:v>-12.43347</c:v>
                </c:pt>
                <c:pt idx="230">
                  <c:v>-11.99985</c:v>
                </c:pt>
                <c:pt idx="231">
                  <c:v>-11.08962</c:v>
                </c:pt>
                <c:pt idx="232">
                  <c:v>-11.33508</c:v>
                </c:pt>
                <c:pt idx="233">
                  <c:v>-9.9886049999999997</c:v>
                </c:pt>
                <c:pt idx="234">
                  <c:v>-9.4236740000000001</c:v>
                </c:pt>
                <c:pt idx="235">
                  <c:v>-9.0072150000000004</c:v>
                </c:pt>
                <c:pt idx="236">
                  <c:v>-12.440619999999999</c:v>
                </c:pt>
                <c:pt idx="237">
                  <c:v>-11.713620000000001</c:v>
                </c:pt>
                <c:pt idx="238">
                  <c:v>-15.14494</c:v>
                </c:pt>
                <c:pt idx="239">
                  <c:v>-14.576079999999999</c:v>
                </c:pt>
                <c:pt idx="240">
                  <c:v>-12.4138</c:v>
                </c:pt>
                <c:pt idx="241">
                  <c:v>-17.456109999999999</c:v>
                </c:pt>
                <c:pt idx="242">
                  <c:v>-13.182460000000001</c:v>
                </c:pt>
                <c:pt idx="243">
                  <c:v>-11.46799</c:v>
                </c:pt>
                <c:pt idx="244">
                  <c:v>-8.8878869999999992</c:v>
                </c:pt>
                <c:pt idx="245">
                  <c:v>-12.650370000000001</c:v>
                </c:pt>
                <c:pt idx="246">
                  <c:v>-10.3848</c:v>
                </c:pt>
                <c:pt idx="247">
                  <c:v>-6.6339969999999999</c:v>
                </c:pt>
                <c:pt idx="248">
                  <c:v>-14.20689</c:v>
                </c:pt>
                <c:pt idx="249">
                  <c:v>-11.24644</c:v>
                </c:pt>
                <c:pt idx="250">
                  <c:v>-16.02215</c:v>
                </c:pt>
                <c:pt idx="251">
                  <c:v>-14.88435</c:v>
                </c:pt>
                <c:pt idx="252">
                  <c:v>-15.73086</c:v>
                </c:pt>
                <c:pt idx="253">
                  <c:v>-14.169219999999999</c:v>
                </c:pt>
                <c:pt idx="254">
                  <c:v>-15.8903</c:v>
                </c:pt>
                <c:pt idx="255">
                  <c:v>-13.92591</c:v>
                </c:pt>
                <c:pt idx="256">
                  <c:v>-11.67703</c:v>
                </c:pt>
                <c:pt idx="257">
                  <c:v>-9.9175570000000004</c:v>
                </c:pt>
                <c:pt idx="258">
                  <c:v>-13.29786</c:v>
                </c:pt>
                <c:pt idx="259">
                  <c:v>-11.232670000000001</c:v>
                </c:pt>
                <c:pt idx="260">
                  <c:v>-10.376569999999999</c:v>
                </c:pt>
                <c:pt idx="261">
                  <c:v>-14.461040000000001</c:v>
                </c:pt>
                <c:pt idx="262">
                  <c:v>-13.525370000000001</c:v>
                </c:pt>
                <c:pt idx="263">
                  <c:v>-14.920349999999999</c:v>
                </c:pt>
                <c:pt idx="264">
                  <c:v>-11.56986</c:v>
                </c:pt>
                <c:pt idx="265">
                  <c:v>-14.239549999999999</c:v>
                </c:pt>
                <c:pt idx="266">
                  <c:v>-14.10562</c:v>
                </c:pt>
                <c:pt idx="267">
                  <c:v>-14.425990000000001</c:v>
                </c:pt>
                <c:pt idx="268">
                  <c:v>-11.07794</c:v>
                </c:pt>
                <c:pt idx="269">
                  <c:v>-11.70725</c:v>
                </c:pt>
                <c:pt idx="270">
                  <c:v>-10.634779999999999</c:v>
                </c:pt>
                <c:pt idx="271">
                  <c:v>-10.388730000000001</c:v>
                </c:pt>
                <c:pt idx="272">
                  <c:v>-11.88344</c:v>
                </c:pt>
                <c:pt idx="273">
                  <c:v>-15.188510000000001</c:v>
                </c:pt>
                <c:pt idx="274">
                  <c:v>-15.399459999999999</c:v>
                </c:pt>
                <c:pt idx="275">
                  <c:v>-14.7475</c:v>
                </c:pt>
                <c:pt idx="276">
                  <c:v>-14.58663</c:v>
                </c:pt>
                <c:pt idx="277">
                  <c:v>-14.768420000000001</c:v>
                </c:pt>
                <c:pt idx="278">
                  <c:v>-13.369680000000001</c:v>
                </c:pt>
                <c:pt idx="279">
                  <c:v>-12.892189999999999</c:v>
                </c:pt>
                <c:pt idx="280">
                  <c:v>-11.360939999999999</c:v>
                </c:pt>
                <c:pt idx="281">
                  <c:v>-12.22545</c:v>
                </c:pt>
                <c:pt idx="282">
                  <c:v>-9.108663</c:v>
                </c:pt>
                <c:pt idx="283">
                  <c:v>-8.3132979999999996</c:v>
                </c:pt>
                <c:pt idx="284">
                  <c:v>-11.06888</c:v>
                </c:pt>
                <c:pt idx="285">
                  <c:v>-10.257479999999999</c:v>
                </c:pt>
                <c:pt idx="286">
                  <c:v>-13.97175</c:v>
                </c:pt>
                <c:pt idx="287">
                  <c:v>-12.68601</c:v>
                </c:pt>
                <c:pt idx="288">
                  <c:v>-13.58676</c:v>
                </c:pt>
                <c:pt idx="289">
                  <c:v>-16.136649999999999</c:v>
                </c:pt>
                <c:pt idx="290">
                  <c:v>-13.07333</c:v>
                </c:pt>
                <c:pt idx="291">
                  <c:v>-12.38918</c:v>
                </c:pt>
                <c:pt idx="292">
                  <c:v>-12.72231</c:v>
                </c:pt>
                <c:pt idx="293">
                  <c:v>-8.2408789999999996</c:v>
                </c:pt>
                <c:pt idx="294">
                  <c:v>-11.015829999999999</c:v>
                </c:pt>
                <c:pt idx="295">
                  <c:v>-11.605320000000001</c:v>
                </c:pt>
                <c:pt idx="296">
                  <c:v>-10.9902</c:v>
                </c:pt>
                <c:pt idx="297">
                  <c:v>-10.55157</c:v>
                </c:pt>
                <c:pt idx="298">
                  <c:v>-14.152710000000001</c:v>
                </c:pt>
                <c:pt idx="299">
                  <c:v>-14.624890000000001</c:v>
                </c:pt>
                <c:pt idx="300">
                  <c:v>-16.635539999999999</c:v>
                </c:pt>
                <c:pt idx="301">
                  <c:v>-15.66738</c:v>
                </c:pt>
                <c:pt idx="302">
                  <c:v>-12.368740000000001</c:v>
                </c:pt>
                <c:pt idx="303">
                  <c:v>-13.835789999999999</c:v>
                </c:pt>
                <c:pt idx="304">
                  <c:v>-11.75177</c:v>
                </c:pt>
                <c:pt idx="305">
                  <c:v>-10.106439999999999</c:v>
                </c:pt>
                <c:pt idx="306">
                  <c:v>-9.5235109999999992</c:v>
                </c:pt>
                <c:pt idx="307">
                  <c:v>-7.8156590000000001</c:v>
                </c:pt>
                <c:pt idx="308">
                  <c:v>-7.7370409999999996</c:v>
                </c:pt>
                <c:pt idx="309">
                  <c:v>-14.63735</c:v>
                </c:pt>
                <c:pt idx="310">
                  <c:v>-15.63597</c:v>
                </c:pt>
                <c:pt idx="311">
                  <c:v>-15.56855</c:v>
                </c:pt>
                <c:pt idx="312">
                  <c:v>-13.68695</c:v>
                </c:pt>
                <c:pt idx="313">
                  <c:v>-14.094060000000001</c:v>
                </c:pt>
                <c:pt idx="314">
                  <c:v>-15.13344</c:v>
                </c:pt>
                <c:pt idx="315">
                  <c:v>-13.453480000000001</c:v>
                </c:pt>
                <c:pt idx="316">
                  <c:v>-10.00267</c:v>
                </c:pt>
                <c:pt idx="317">
                  <c:v>-8.8374609999999993</c:v>
                </c:pt>
                <c:pt idx="318">
                  <c:v>-9.7169880000000006</c:v>
                </c:pt>
                <c:pt idx="319">
                  <c:v>-10.209680000000001</c:v>
                </c:pt>
                <c:pt idx="320">
                  <c:v>-9.178877</c:v>
                </c:pt>
                <c:pt idx="321">
                  <c:v>-13.01432</c:v>
                </c:pt>
                <c:pt idx="322">
                  <c:v>-13.582470000000001</c:v>
                </c:pt>
                <c:pt idx="323">
                  <c:v>-13.240690000000001</c:v>
                </c:pt>
                <c:pt idx="324">
                  <c:v>-14.36937</c:v>
                </c:pt>
                <c:pt idx="325">
                  <c:v>-14.696719999999999</c:v>
                </c:pt>
                <c:pt idx="326">
                  <c:v>-13.26543</c:v>
                </c:pt>
                <c:pt idx="327">
                  <c:v>-12.456950000000001</c:v>
                </c:pt>
                <c:pt idx="328">
                  <c:v>-10.41245</c:v>
                </c:pt>
                <c:pt idx="329">
                  <c:v>-6.6691640000000003</c:v>
                </c:pt>
                <c:pt idx="330">
                  <c:v>-9.501398</c:v>
                </c:pt>
                <c:pt idx="331">
                  <c:v>-10.447380000000001</c:v>
                </c:pt>
                <c:pt idx="332">
                  <c:v>-10.37467</c:v>
                </c:pt>
                <c:pt idx="333">
                  <c:v>-13.55237</c:v>
                </c:pt>
                <c:pt idx="334">
                  <c:v>-13.85933</c:v>
                </c:pt>
                <c:pt idx="335">
                  <c:v>-16.159120000000001</c:v>
                </c:pt>
                <c:pt idx="336">
                  <c:v>-12.188610000000001</c:v>
                </c:pt>
                <c:pt idx="337">
                  <c:v>-16.038540000000001</c:v>
                </c:pt>
                <c:pt idx="338">
                  <c:v>-13.674799999999999</c:v>
                </c:pt>
                <c:pt idx="339">
                  <c:v>-11.613189999999999</c:v>
                </c:pt>
                <c:pt idx="340">
                  <c:v>-13.12053</c:v>
                </c:pt>
                <c:pt idx="341">
                  <c:v>-12.671110000000001</c:v>
                </c:pt>
                <c:pt idx="342">
                  <c:v>-9.2931989999999995</c:v>
                </c:pt>
                <c:pt idx="343">
                  <c:v>-8.6441040000000005</c:v>
                </c:pt>
                <c:pt idx="344">
                  <c:v>-10.12599</c:v>
                </c:pt>
                <c:pt idx="345">
                  <c:v>-12.433529999999999</c:v>
                </c:pt>
                <c:pt idx="346">
                  <c:v>-13.3062</c:v>
                </c:pt>
                <c:pt idx="347">
                  <c:v>-15.8484</c:v>
                </c:pt>
                <c:pt idx="348">
                  <c:v>-14.351129999999999</c:v>
                </c:pt>
                <c:pt idx="349">
                  <c:v>-14.14269</c:v>
                </c:pt>
                <c:pt idx="350">
                  <c:v>-11.831939999999999</c:v>
                </c:pt>
                <c:pt idx="351">
                  <c:v>-12.79598</c:v>
                </c:pt>
                <c:pt idx="352">
                  <c:v>-8.9861760000000004</c:v>
                </c:pt>
                <c:pt idx="353">
                  <c:v>-11.50638</c:v>
                </c:pt>
                <c:pt idx="354">
                  <c:v>-9.1715450000000001</c:v>
                </c:pt>
                <c:pt idx="355">
                  <c:v>-11.69401</c:v>
                </c:pt>
                <c:pt idx="356">
                  <c:v>-11.689249999999999</c:v>
                </c:pt>
                <c:pt idx="357">
                  <c:v>-11.708679999999999</c:v>
                </c:pt>
                <c:pt idx="358">
                  <c:v>-13.29827</c:v>
                </c:pt>
                <c:pt idx="359">
                  <c:v>-14.769550000000001</c:v>
                </c:pt>
                <c:pt idx="360">
                  <c:v>-12.6614</c:v>
                </c:pt>
                <c:pt idx="361">
                  <c:v>-15.565160000000001</c:v>
                </c:pt>
                <c:pt idx="362">
                  <c:v>-14.13846</c:v>
                </c:pt>
                <c:pt idx="363">
                  <c:v>-11.94149</c:v>
                </c:pt>
                <c:pt idx="364">
                  <c:v>-12.49343</c:v>
                </c:pt>
                <c:pt idx="365">
                  <c:v>-9.1911550000000002</c:v>
                </c:pt>
                <c:pt idx="366">
                  <c:v>-12.55208</c:v>
                </c:pt>
                <c:pt idx="367">
                  <c:v>-9.0429189999999995</c:v>
                </c:pt>
                <c:pt idx="368">
                  <c:v>-11.84154</c:v>
                </c:pt>
                <c:pt idx="369">
                  <c:v>-11.057499999999999</c:v>
                </c:pt>
                <c:pt idx="370">
                  <c:v>-15.31339</c:v>
                </c:pt>
                <c:pt idx="371">
                  <c:v>-12.43627</c:v>
                </c:pt>
                <c:pt idx="372">
                  <c:v>-13.593909999999999</c:v>
                </c:pt>
                <c:pt idx="373">
                  <c:v>-15.92398</c:v>
                </c:pt>
                <c:pt idx="374">
                  <c:v>-13.11553</c:v>
                </c:pt>
                <c:pt idx="375">
                  <c:v>-14.258800000000001</c:v>
                </c:pt>
                <c:pt idx="376">
                  <c:v>-10.759589999999999</c:v>
                </c:pt>
                <c:pt idx="377">
                  <c:v>-9.5516439999999996</c:v>
                </c:pt>
                <c:pt idx="378">
                  <c:v>-10.9818</c:v>
                </c:pt>
                <c:pt idx="379">
                  <c:v>-12.529249999999999</c:v>
                </c:pt>
                <c:pt idx="380">
                  <c:v>-11.885109999999999</c:v>
                </c:pt>
                <c:pt idx="381">
                  <c:v>-11.182790000000001</c:v>
                </c:pt>
                <c:pt idx="382">
                  <c:v>-15.61749</c:v>
                </c:pt>
                <c:pt idx="383">
                  <c:v>-14.00816</c:v>
                </c:pt>
                <c:pt idx="384">
                  <c:v>-13.18389</c:v>
                </c:pt>
                <c:pt idx="385">
                  <c:v>-16.172830000000001</c:v>
                </c:pt>
                <c:pt idx="386">
                  <c:v>-15.37961</c:v>
                </c:pt>
                <c:pt idx="387">
                  <c:v>-13.490320000000001</c:v>
                </c:pt>
                <c:pt idx="388">
                  <c:v>-12.125970000000001</c:v>
                </c:pt>
                <c:pt idx="389">
                  <c:v>-13.63045</c:v>
                </c:pt>
                <c:pt idx="390">
                  <c:v>-11.65128</c:v>
                </c:pt>
                <c:pt idx="391">
                  <c:v>-11.996090000000001</c:v>
                </c:pt>
                <c:pt idx="392">
                  <c:v>-8.954466</c:v>
                </c:pt>
                <c:pt idx="393">
                  <c:v>-12.40104</c:v>
                </c:pt>
                <c:pt idx="394">
                  <c:v>-13.375220000000001</c:v>
                </c:pt>
                <c:pt idx="395">
                  <c:v>-12.77572</c:v>
                </c:pt>
                <c:pt idx="396">
                  <c:v>-12.446339999999999</c:v>
                </c:pt>
                <c:pt idx="397">
                  <c:v>-19.811150000000001</c:v>
                </c:pt>
                <c:pt idx="398">
                  <c:v>-16.38204</c:v>
                </c:pt>
                <c:pt idx="399">
                  <c:v>-16.34121</c:v>
                </c:pt>
                <c:pt idx="400">
                  <c:v>-14.69505</c:v>
                </c:pt>
                <c:pt idx="401">
                  <c:v>-10.410069999999999</c:v>
                </c:pt>
                <c:pt idx="402">
                  <c:v>-8.3967449999999992</c:v>
                </c:pt>
                <c:pt idx="403">
                  <c:v>-9.9028349999999996</c:v>
                </c:pt>
                <c:pt idx="404">
                  <c:v>-11.68984</c:v>
                </c:pt>
                <c:pt idx="405">
                  <c:v>-14.827970000000001</c:v>
                </c:pt>
                <c:pt idx="406">
                  <c:v>-14.172319999999999</c:v>
                </c:pt>
                <c:pt idx="407">
                  <c:v>-14.698090000000001</c:v>
                </c:pt>
                <c:pt idx="408">
                  <c:v>-12.4681</c:v>
                </c:pt>
                <c:pt idx="409">
                  <c:v>-11.959199999999999</c:v>
                </c:pt>
                <c:pt idx="410">
                  <c:v>-12.936590000000001</c:v>
                </c:pt>
                <c:pt idx="411">
                  <c:v>-13.042630000000001</c:v>
                </c:pt>
                <c:pt idx="412">
                  <c:v>-14.41634</c:v>
                </c:pt>
                <c:pt idx="413">
                  <c:v>-10.58328</c:v>
                </c:pt>
                <c:pt idx="414">
                  <c:v>-10.02359</c:v>
                </c:pt>
                <c:pt idx="415">
                  <c:v>-12.78734</c:v>
                </c:pt>
                <c:pt idx="416">
                  <c:v>-12.51507</c:v>
                </c:pt>
                <c:pt idx="417">
                  <c:v>-11.602220000000001</c:v>
                </c:pt>
                <c:pt idx="418">
                  <c:v>-11.27338</c:v>
                </c:pt>
                <c:pt idx="419">
                  <c:v>-14.568860000000001</c:v>
                </c:pt>
                <c:pt idx="420">
                  <c:v>-15.83427</c:v>
                </c:pt>
                <c:pt idx="421">
                  <c:v>-14.32949</c:v>
                </c:pt>
                <c:pt idx="422">
                  <c:v>-14.937939999999999</c:v>
                </c:pt>
                <c:pt idx="423">
                  <c:v>-10.475099999999999</c:v>
                </c:pt>
                <c:pt idx="424">
                  <c:v>-12.00414</c:v>
                </c:pt>
                <c:pt idx="425">
                  <c:v>-12.11679</c:v>
                </c:pt>
                <c:pt idx="426">
                  <c:v>-7.8262689999999999</c:v>
                </c:pt>
                <c:pt idx="427">
                  <c:v>-9.2115989999999996</c:v>
                </c:pt>
                <c:pt idx="428">
                  <c:v>-11.520569999999999</c:v>
                </c:pt>
                <c:pt idx="429">
                  <c:v>-12.078340000000001</c:v>
                </c:pt>
                <c:pt idx="430">
                  <c:v>-13.607620000000001</c:v>
                </c:pt>
                <c:pt idx="431">
                  <c:v>-12.16596</c:v>
                </c:pt>
                <c:pt idx="432">
                  <c:v>-20.890709999999999</c:v>
                </c:pt>
                <c:pt idx="433">
                  <c:v>-12.55161</c:v>
                </c:pt>
                <c:pt idx="434">
                  <c:v>-14.294449999999999</c:v>
                </c:pt>
                <c:pt idx="435">
                  <c:v>-14.33343</c:v>
                </c:pt>
                <c:pt idx="436">
                  <c:v>-11.61116</c:v>
                </c:pt>
                <c:pt idx="437">
                  <c:v>-9.524286</c:v>
                </c:pt>
                <c:pt idx="438">
                  <c:v>-9.2338920000000009</c:v>
                </c:pt>
                <c:pt idx="439">
                  <c:v>-10.30171</c:v>
                </c:pt>
                <c:pt idx="440">
                  <c:v>-11.689069999999999</c:v>
                </c:pt>
                <c:pt idx="441">
                  <c:v>-13.4756</c:v>
                </c:pt>
                <c:pt idx="442">
                  <c:v>-14.939730000000001</c:v>
                </c:pt>
                <c:pt idx="443">
                  <c:v>-14.537100000000001</c:v>
                </c:pt>
                <c:pt idx="444">
                  <c:v>-11.46698</c:v>
                </c:pt>
                <c:pt idx="445">
                  <c:v>-13.94242</c:v>
                </c:pt>
                <c:pt idx="446">
                  <c:v>-13.71759</c:v>
                </c:pt>
                <c:pt idx="447">
                  <c:v>-13.72761</c:v>
                </c:pt>
                <c:pt idx="448">
                  <c:v>-10.064360000000001</c:v>
                </c:pt>
                <c:pt idx="449">
                  <c:v>-9.7154380000000007</c:v>
                </c:pt>
                <c:pt idx="450">
                  <c:v>-8.4586729999999992</c:v>
                </c:pt>
                <c:pt idx="451">
                  <c:v>-8.9405780000000004</c:v>
                </c:pt>
                <c:pt idx="452">
                  <c:v>-10.11717</c:v>
                </c:pt>
                <c:pt idx="453">
                  <c:v>-15.07342</c:v>
                </c:pt>
                <c:pt idx="454">
                  <c:v>-12.34937</c:v>
                </c:pt>
                <c:pt idx="455">
                  <c:v>-14.24736</c:v>
                </c:pt>
                <c:pt idx="456">
                  <c:v>-19.466159999999999</c:v>
                </c:pt>
                <c:pt idx="457">
                  <c:v>-16.118819999999999</c:v>
                </c:pt>
                <c:pt idx="458">
                  <c:v>-14.88298</c:v>
                </c:pt>
                <c:pt idx="459">
                  <c:v>-12.64453</c:v>
                </c:pt>
                <c:pt idx="460">
                  <c:v>-11.671480000000001</c:v>
                </c:pt>
                <c:pt idx="461">
                  <c:v>-9.718299</c:v>
                </c:pt>
                <c:pt idx="462">
                  <c:v>-9.9770430000000001</c:v>
                </c:pt>
                <c:pt idx="463">
                  <c:v>-8.3718299999999992</c:v>
                </c:pt>
                <c:pt idx="464">
                  <c:v>-10.20515</c:v>
                </c:pt>
                <c:pt idx="465">
                  <c:v>-12.730840000000001</c:v>
                </c:pt>
                <c:pt idx="466">
                  <c:v>-16.752600000000001</c:v>
                </c:pt>
                <c:pt idx="467">
                  <c:v>-13.121370000000001</c:v>
                </c:pt>
                <c:pt idx="468">
                  <c:v>-17.457190000000001</c:v>
                </c:pt>
                <c:pt idx="469">
                  <c:v>-14.879580000000001</c:v>
                </c:pt>
                <c:pt idx="470">
                  <c:v>-13.44079</c:v>
                </c:pt>
                <c:pt idx="471">
                  <c:v>-12.05397</c:v>
                </c:pt>
                <c:pt idx="472">
                  <c:v>-11.8956</c:v>
                </c:pt>
                <c:pt idx="473">
                  <c:v>-8.9797379999999993</c:v>
                </c:pt>
                <c:pt idx="474">
                  <c:v>-11.302350000000001</c:v>
                </c:pt>
                <c:pt idx="475">
                  <c:v>-11.70355</c:v>
                </c:pt>
                <c:pt idx="476">
                  <c:v>-11.44397</c:v>
                </c:pt>
                <c:pt idx="477">
                  <c:v>-12.711169999999999</c:v>
                </c:pt>
                <c:pt idx="478">
                  <c:v>-14.3491</c:v>
                </c:pt>
                <c:pt idx="479">
                  <c:v>-15.1518</c:v>
                </c:pt>
                <c:pt idx="480">
                  <c:v>-16.037109999999998</c:v>
                </c:pt>
                <c:pt idx="481">
                  <c:v>-13.90207</c:v>
                </c:pt>
                <c:pt idx="482">
                  <c:v>-12.00747</c:v>
                </c:pt>
                <c:pt idx="483">
                  <c:v>-14.724970000000001</c:v>
                </c:pt>
                <c:pt idx="484">
                  <c:v>-12.930630000000001</c:v>
                </c:pt>
                <c:pt idx="485">
                  <c:v>-11.277559999999999</c:v>
                </c:pt>
                <c:pt idx="486">
                  <c:v>-10.48142</c:v>
                </c:pt>
                <c:pt idx="487">
                  <c:v>-10.07104</c:v>
                </c:pt>
                <c:pt idx="488">
                  <c:v>-10.147209999999999</c:v>
                </c:pt>
                <c:pt idx="489">
                  <c:v>-12.64584</c:v>
                </c:pt>
                <c:pt idx="490">
                  <c:v>-15.681089999999999</c:v>
                </c:pt>
                <c:pt idx="491">
                  <c:v>-15.31827</c:v>
                </c:pt>
                <c:pt idx="492">
                  <c:v>-15.642519999999999</c:v>
                </c:pt>
                <c:pt idx="493">
                  <c:v>-14.427300000000001</c:v>
                </c:pt>
                <c:pt idx="494">
                  <c:v>-12.99173</c:v>
                </c:pt>
                <c:pt idx="495">
                  <c:v>-12.282909999999999</c:v>
                </c:pt>
                <c:pt idx="496">
                  <c:v>-14.683490000000001</c:v>
                </c:pt>
                <c:pt idx="497">
                  <c:v>-10.102510000000001</c:v>
                </c:pt>
                <c:pt idx="498">
                  <c:v>-8.8873499999999996</c:v>
                </c:pt>
                <c:pt idx="499">
                  <c:v>-13.11809</c:v>
                </c:pt>
                <c:pt idx="500">
                  <c:v>-9.3519100000000002</c:v>
                </c:pt>
                <c:pt idx="501">
                  <c:v>-12.96645</c:v>
                </c:pt>
                <c:pt idx="502">
                  <c:v>-16.204419999999999</c:v>
                </c:pt>
                <c:pt idx="503">
                  <c:v>-14.84674</c:v>
                </c:pt>
                <c:pt idx="504">
                  <c:v>-14.47612</c:v>
                </c:pt>
                <c:pt idx="505">
                  <c:v>-14.31561</c:v>
                </c:pt>
                <c:pt idx="506">
                  <c:v>-12.54016</c:v>
                </c:pt>
                <c:pt idx="507">
                  <c:v>-11.740209999999999</c:v>
                </c:pt>
                <c:pt idx="508">
                  <c:v>-9.5038409999999995</c:v>
                </c:pt>
                <c:pt idx="509">
                  <c:v>-12.78848</c:v>
                </c:pt>
                <c:pt idx="510">
                  <c:v>-9.9136240000000004</c:v>
                </c:pt>
                <c:pt idx="511">
                  <c:v>-9.9672079999999994</c:v>
                </c:pt>
                <c:pt idx="512">
                  <c:v>-11.861980000000001</c:v>
                </c:pt>
                <c:pt idx="513">
                  <c:v>-13.468500000000001</c:v>
                </c:pt>
                <c:pt idx="514">
                  <c:v>-11.51061</c:v>
                </c:pt>
                <c:pt idx="515">
                  <c:v>-16.472760000000001</c:v>
                </c:pt>
                <c:pt idx="516">
                  <c:v>-13.532159999999999</c:v>
                </c:pt>
                <c:pt idx="517">
                  <c:v>-16.510190000000001</c:v>
                </c:pt>
                <c:pt idx="518">
                  <c:v>-13.68988</c:v>
                </c:pt>
                <c:pt idx="519">
                  <c:v>-13.609349999999999</c:v>
                </c:pt>
                <c:pt idx="520">
                  <c:v>-8.9924339999999994</c:v>
                </c:pt>
                <c:pt idx="521">
                  <c:v>-9.5500349999999994</c:v>
                </c:pt>
                <c:pt idx="522">
                  <c:v>-9.7393990000000006</c:v>
                </c:pt>
                <c:pt idx="523">
                  <c:v>-10.24145</c:v>
                </c:pt>
                <c:pt idx="524">
                  <c:v>-9.3221070000000008</c:v>
                </c:pt>
                <c:pt idx="525">
                  <c:v>-12.408379999999999</c:v>
                </c:pt>
                <c:pt idx="526">
                  <c:v>-11.025550000000001</c:v>
                </c:pt>
                <c:pt idx="527">
                  <c:v>-13.38434</c:v>
                </c:pt>
                <c:pt idx="528">
                  <c:v>-13.808249999999999</c:v>
                </c:pt>
                <c:pt idx="529">
                  <c:v>-13.018610000000001</c:v>
                </c:pt>
                <c:pt idx="530">
                  <c:v>-13.52853</c:v>
                </c:pt>
                <c:pt idx="531">
                  <c:v>-10.9899</c:v>
                </c:pt>
                <c:pt idx="532">
                  <c:v>-11.79129</c:v>
                </c:pt>
                <c:pt idx="533">
                  <c:v>-8.2455269999999992</c:v>
                </c:pt>
                <c:pt idx="534">
                  <c:v>-9.7824939999999998</c:v>
                </c:pt>
                <c:pt idx="535">
                  <c:v>-11.549950000000001</c:v>
                </c:pt>
                <c:pt idx="536">
                  <c:v>-9.4163420000000002</c:v>
                </c:pt>
                <c:pt idx="537">
                  <c:v>-13.250109999999999</c:v>
                </c:pt>
                <c:pt idx="538">
                  <c:v>-14.70321</c:v>
                </c:pt>
                <c:pt idx="539">
                  <c:v>-13.81499</c:v>
                </c:pt>
                <c:pt idx="540">
                  <c:v>-18.448650000000001</c:v>
                </c:pt>
                <c:pt idx="541">
                  <c:v>-11.12908</c:v>
                </c:pt>
                <c:pt idx="542">
                  <c:v>-12.71242</c:v>
                </c:pt>
                <c:pt idx="543">
                  <c:v>-13.53872</c:v>
                </c:pt>
                <c:pt idx="544">
                  <c:v>-12.55667</c:v>
                </c:pt>
                <c:pt idx="545">
                  <c:v>-10.832789999999999</c:v>
                </c:pt>
                <c:pt idx="546">
                  <c:v>-10.92672</c:v>
                </c:pt>
                <c:pt idx="547">
                  <c:v>-9.0765949999999993</c:v>
                </c:pt>
                <c:pt idx="548">
                  <c:v>-11.181179999999999</c:v>
                </c:pt>
                <c:pt idx="549">
                  <c:v>-11.93249</c:v>
                </c:pt>
                <c:pt idx="550">
                  <c:v>-12.83306</c:v>
                </c:pt>
                <c:pt idx="551">
                  <c:v>-14.90235</c:v>
                </c:pt>
                <c:pt idx="552">
                  <c:v>-15.513299999999999</c:v>
                </c:pt>
                <c:pt idx="553">
                  <c:v>-14.81104</c:v>
                </c:pt>
                <c:pt idx="554">
                  <c:v>-14.104900000000001</c:v>
                </c:pt>
                <c:pt idx="555">
                  <c:v>-13.89176</c:v>
                </c:pt>
                <c:pt idx="556">
                  <c:v>-10.35196</c:v>
                </c:pt>
                <c:pt idx="557">
                  <c:v>-9.9322199999999992</c:v>
                </c:pt>
                <c:pt idx="558">
                  <c:v>-8.1446760000000005</c:v>
                </c:pt>
                <c:pt idx="559">
                  <c:v>-10.30505</c:v>
                </c:pt>
                <c:pt idx="560">
                  <c:v>-12.01802</c:v>
                </c:pt>
                <c:pt idx="561">
                  <c:v>-11.908709999999999</c:v>
                </c:pt>
                <c:pt idx="562">
                  <c:v>-14.86468</c:v>
                </c:pt>
                <c:pt idx="563">
                  <c:v>-15.837910000000001</c:v>
                </c:pt>
                <c:pt idx="564">
                  <c:v>-13.81922</c:v>
                </c:pt>
                <c:pt idx="565">
                  <c:v>-15.1214</c:v>
                </c:pt>
                <c:pt idx="566">
                  <c:v>-14.380280000000001</c:v>
                </c:pt>
                <c:pt idx="567">
                  <c:v>-14.06348</c:v>
                </c:pt>
                <c:pt idx="568">
                  <c:v>-10.26309</c:v>
                </c:pt>
                <c:pt idx="569">
                  <c:v>-10.668279999999999</c:v>
                </c:pt>
                <c:pt idx="570">
                  <c:v>-7.7484849999999996</c:v>
                </c:pt>
                <c:pt idx="571">
                  <c:v>-10.77163</c:v>
                </c:pt>
                <c:pt idx="572">
                  <c:v>-9.4112159999999996</c:v>
                </c:pt>
                <c:pt idx="573">
                  <c:v>-11.31582</c:v>
                </c:pt>
                <c:pt idx="574">
                  <c:v>-15.92004</c:v>
                </c:pt>
                <c:pt idx="575">
                  <c:v>-13.78429</c:v>
                </c:pt>
                <c:pt idx="576">
                  <c:v>-14.02229</c:v>
                </c:pt>
                <c:pt idx="577">
                  <c:v>-15.02037</c:v>
                </c:pt>
                <c:pt idx="578">
                  <c:v>-13.207380000000001</c:v>
                </c:pt>
                <c:pt idx="579">
                  <c:v>-13.828279999999999</c:v>
                </c:pt>
                <c:pt idx="580">
                  <c:v>-12.13771</c:v>
                </c:pt>
                <c:pt idx="581">
                  <c:v>-10.06681</c:v>
                </c:pt>
                <c:pt idx="582">
                  <c:v>-11.58953</c:v>
                </c:pt>
                <c:pt idx="583">
                  <c:v>-9.3221659999999993</c:v>
                </c:pt>
                <c:pt idx="584">
                  <c:v>-10.26159</c:v>
                </c:pt>
                <c:pt idx="585">
                  <c:v>-13.69435</c:v>
                </c:pt>
                <c:pt idx="586">
                  <c:v>-14.4785</c:v>
                </c:pt>
                <c:pt idx="587">
                  <c:v>-15.045820000000001</c:v>
                </c:pt>
                <c:pt idx="588">
                  <c:v>-17.690480000000001</c:v>
                </c:pt>
                <c:pt idx="589">
                  <c:v>-11.87885</c:v>
                </c:pt>
                <c:pt idx="590">
                  <c:v>-13.157310000000001</c:v>
                </c:pt>
                <c:pt idx="591">
                  <c:v>-12.455399999999999</c:v>
                </c:pt>
                <c:pt idx="592">
                  <c:v>-10.833920000000001</c:v>
                </c:pt>
                <c:pt idx="593">
                  <c:v>-9.3414190000000001</c:v>
                </c:pt>
                <c:pt idx="594">
                  <c:v>-8.6108449999999994</c:v>
                </c:pt>
                <c:pt idx="595">
                  <c:v>-9.4016190000000002</c:v>
                </c:pt>
                <c:pt idx="596">
                  <c:v>-12.293990000000001</c:v>
                </c:pt>
                <c:pt idx="597">
                  <c:v>-13.38857</c:v>
                </c:pt>
                <c:pt idx="598">
                  <c:v>-12.744669999999999</c:v>
                </c:pt>
                <c:pt idx="599">
                  <c:v>-15.883559999999999</c:v>
                </c:pt>
                <c:pt idx="600">
                  <c:v>-16.188680000000002</c:v>
                </c:pt>
                <c:pt idx="601">
                  <c:v>-13.484360000000001</c:v>
                </c:pt>
                <c:pt idx="602">
                  <c:v>-12.536709999999999</c:v>
                </c:pt>
                <c:pt idx="603">
                  <c:v>-13.23396</c:v>
                </c:pt>
                <c:pt idx="604">
                  <c:v>-9.4562170000000005</c:v>
                </c:pt>
                <c:pt idx="605">
                  <c:v>-9.4186069999999997</c:v>
                </c:pt>
                <c:pt idx="606">
                  <c:v>-11.255739999999999</c:v>
                </c:pt>
                <c:pt idx="607">
                  <c:v>-9.2739469999999997</c:v>
                </c:pt>
                <c:pt idx="608">
                  <c:v>-11.73997</c:v>
                </c:pt>
                <c:pt idx="609">
                  <c:v>-11.520860000000001</c:v>
                </c:pt>
                <c:pt idx="610">
                  <c:v>-12.417439999999999</c:v>
                </c:pt>
                <c:pt idx="611">
                  <c:v>-13.72397</c:v>
                </c:pt>
                <c:pt idx="612">
                  <c:v>-14.92858</c:v>
                </c:pt>
                <c:pt idx="613">
                  <c:v>-14.029680000000001</c:v>
                </c:pt>
                <c:pt idx="614">
                  <c:v>-12.67517</c:v>
                </c:pt>
                <c:pt idx="615">
                  <c:v>-11.85477</c:v>
                </c:pt>
                <c:pt idx="616">
                  <c:v>-11.590719999999999</c:v>
                </c:pt>
                <c:pt idx="617">
                  <c:v>-9.5754260000000002</c:v>
                </c:pt>
                <c:pt idx="618">
                  <c:v>-9.1976530000000007</c:v>
                </c:pt>
                <c:pt idx="619">
                  <c:v>-9.4666479999999993</c:v>
                </c:pt>
                <c:pt idx="620">
                  <c:v>-12.948270000000001</c:v>
                </c:pt>
                <c:pt idx="621">
                  <c:v>-13.890980000000001</c:v>
                </c:pt>
                <c:pt idx="622">
                  <c:v>-13.73279</c:v>
                </c:pt>
                <c:pt idx="623">
                  <c:v>-13.648389999999999</c:v>
                </c:pt>
                <c:pt idx="624">
                  <c:v>-13.56113</c:v>
                </c:pt>
                <c:pt idx="625">
                  <c:v>-14.497159999999999</c:v>
                </c:pt>
                <c:pt idx="626">
                  <c:v>-14.40448</c:v>
                </c:pt>
                <c:pt idx="627">
                  <c:v>-13.90326</c:v>
                </c:pt>
                <c:pt idx="628">
                  <c:v>-10.98573</c:v>
                </c:pt>
                <c:pt idx="629">
                  <c:v>-9.7391609999999993</c:v>
                </c:pt>
                <c:pt idx="630">
                  <c:v>-9.7891089999999998</c:v>
                </c:pt>
                <c:pt idx="631">
                  <c:v>-11.76989</c:v>
                </c:pt>
                <c:pt idx="632">
                  <c:v>-8.5443859999999994</c:v>
                </c:pt>
                <c:pt idx="633">
                  <c:v>-10.858180000000001</c:v>
                </c:pt>
                <c:pt idx="634">
                  <c:v>-12.94553</c:v>
                </c:pt>
                <c:pt idx="635">
                  <c:v>-14.354939999999999</c:v>
                </c:pt>
                <c:pt idx="636">
                  <c:v>-14.42361</c:v>
                </c:pt>
                <c:pt idx="637">
                  <c:v>-15.006360000000001</c:v>
                </c:pt>
                <c:pt idx="638">
                  <c:v>-13.041790000000001</c:v>
                </c:pt>
                <c:pt idx="639">
                  <c:v>-12.701269999999999</c:v>
                </c:pt>
                <c:pt idx="640">
                  <c:v>-10.759</c:v>
                </c:pt>
                <c:pt idx="641">
                  <c:v>-10.010120000000001</c:v>
                </c:pt>
                <c:pt idx="642">
                  <c:v>-8.8725679999999993</c:v>
                </c:pt>
                <c:pt idx="643">
                  <c:v>-9.9236369999999994</c:v>
                </c:pt>
                <c:pt idx="644">
                  <c:v>-9.2087380000000003</c:v>
                </c:pt>
                <c:pt idx="645">
                  <c:v>-12.742039999999999</c:v>
                </c:pt>
                <c:pt idx="646">
                  <c:v>-12.18253</c:v>
                </c:pt>
                <c:pt idx="647">
                  <c:v>-12.991250000000001</c:v>
                </c:pt>
                <c:pt idx="648">
                  <c:v>-14.3941</c:v>
                </c:pt>
                <c:pt idx="649">
                  <c:v>-13.45998</c:v>
                </c:pt>
                <c:pt idx="650">
                  <c:v>-12.792109999999999</c:v>
                </c:pt>
                <c:pt idx="651">
                  <c:v>-12.61544</c:v>
                </c:pt>
                <c:pt idx="652">
                  <c:v>-10.919930000000001</c:v>
                </c:pt>
                <c:pt idx="653">
                  <c:v>-9.9500419999999998</c:v>
                </c:pt>
                <c:pt idx="654">
                  <c:v>-10.181609999999999</c:v>
                </c:pt>
                <c:pt idx="655">
                  <c:v>-12.52168</c:v>
                </c:pt>
                <c:pt idx="656">
                  <c:v>-9.1142649999999996</c:v>
                </c:pt>
                <c:pt idx="657">
                  <c:v>-11.07728</c:v>
                </c:pt>
                <c:pt idx="658">
                  <c:v>-13.75526</c:v>
                </c:pt>
                <c:pt idx="659">
                  <c:v>-13.654949999999999</c:v>
                </c:pt>
                <c:pt idx="660">
                  <c:v>-11.989179999999999</c:v>
                </c:pt>
                <c:pt idx="661">
                  <c:v>-12.42864</c:v>
                </c:pt>
                <c:pt idx="662">
                  <c:v>-12.515370000000001</c:v>
                </c:pt>
                <c:pt idx="663">
                  <c:v>-9.5059280000000008</c:v>
                </c:pt>
                <c:pt idx="664">
                  <c:v>-10.724489999999999</c:v>
                </c:pt>
                <c:pt idx="665">
                  <c:v>-11.010999999999999</c:v>
                </c:pt>
                <c:pt idx="666">
                  <c:v>-10.717449999999999</c:v>
                </c:pt>
                <c:pt idx="667">
                  <c:v>-9.7885720000000003</c:v>
                </c:pt>
                <c:pt idx="668">
                  <c:v>-6.4477919999999997</c:v>
                </c:pt>
                <c:pt idx="669">
                  <c:v>-10.29486</c:v>
                </c:pt>
                <c:pt idx="670">
                  <c:v>-10.89418</c:v>
                </c:pt>
                <c:pt idx="671">
                  <c:v>-12.800039999999999</c:v>
                </c:pt>
                <c:pt idx="672">
                  <c:v>-14.01937</c:v>
                </c:pt>
                <c:pt idx="673">
                  <c:v>-13.82893</c:v>
                </c:pt>
                <c:pt idx="674">
                  <c:v>-14.535130000000001</c:v>
                </c:pt>
                <c:pt idx="675">
                  <c:v>-14.23216</c:v>
                </c:pt>
                <c:pt idx="676">
                  <c:v>-10.79285</c:v>
                </c:pt>
                <c:pt idx="677">
                  <c:v>-8.4952719999999999</c:v>
                </c:pt>
                <c:pt idx="678">
                  <c:v>-8.4218980000000006</c:v>
                </c:pt>
                <c:pt idx="679">
                  <c:v>-9.1243979999999993</c:v>
                </c:pt>
                <c:pt idx="680">
                  <c:v>-11.9915</c:v>
                </c:pt>
                <c:pt idx="681">
                  <c:v>-14.051909999999999</c:v>
                </c:pt>
                <c:pt idx="682">
                  <c:v>-14.31269</c:v>
                </c:pt>
                <c:pt idx="683">
                  <c:v>-13.316990000000001</c:v>
                </c:pt>
                <c:pt idx="684">
                  <c:v>-14.423489999999999</c:v>
                </c:pt>
                <c:pt idx="685">
                  <c:v>-13.742979999999999</c:v>
                </c:pt>
                <c:pt idx="686">
                  <c:v>-14.320309999999999</c:v>
                </c:pt>
                <c:pt idx="687">
                  <c:v>-12.857139999999999</c:v>
                </c:pt>
                <c:pt idx="688">
                  <c:v>-10.058999999999999</c:v>
                </c:pt>
                <c:pt idx="689">
                  <c:v>-8.2815890000000003</c:v>
                </c:pt>
                <c:pt idx="690">
                  <c:v>-9.5343</c:v>
                </c:pt>
                <c:pt idx="691">
                  <c:v>-10.41704</c:v>
                </c:pt>
                <c:pt idx="692">
                  <c:v>-12.337569999999999</c:v>
                </c:pt>
                <c:pt idx="693">
                  <c:v>-14.09525</c:v>
                </c:pt>
                <c:pt idx="694">
                  <c:v>-12.30264</c:v>
                </c:pt>
                <c:pt idx="695">
                  <c:v>-14.234719999999999</c:v>
                </c:pt>
                <c:pt idx="696">
                  <c:v>-12.14373</c:v>
                </c:pt>
                <c:pt idx="697">
                  <c:v>-12.76535</c:v>
                </c:pt>
                <c:pt idx="698">
                  <c:v>-12.741390000000001</c:v>
                </c:pt>
                <c:pt idx="699">
                  <c:v>-11.82723</c:v>
                </c:pt>
                <c:pt idx="700">
                  <c:v>-8.9144120000000004</c:v>
                </c:pt>
                <c:pt idx="701">
                  <c:v>-9.8429920000000006</c:v>
                </c:pt>
                <c:pt idx="702">
                  <c:v>-10.37961</c:v>
                </c:pt>
                <c:pt idx="703">
                  <c:v>-11.97612</c:v>
                </c:pt>
                <c:pt idx="704">
                  <c:v>-10.42229</c:v>
                </c:pt>
                <c:pt idx="705">
                  <c:v>-12.30866</c:v>
                </c:pt>
                <c:pt idx="706">
                  <c:v>-12.79622</c:v>
                </c:pt>
                <c:pt idx="707">
                  <c:v>-13.854380000000001</c:v>
                </c:pt>
                <c:pt idx="708">
                  <c:v>-12.0396</c:v>
                </c:pt>
                <c:pt idx="709">
                  <c:v>-13.25381</c:v>
                </c:pt>
                <c:pt idx="710">
                  <c:v>-12.493729999999999</c:v>
                </c:pt>
                <c:pt idx="711">
                  <c:v>-12.123939999999999</c:v>
                </c:pt>
                <c:pt idx="712">
                  <c:v>-10.34319</c:v>
                </c:pt>
                <c:pt idx="713">
                  <c:v>-9.846508</c:v>
                </c:pt>
                <c:pt idx="714">
                  <c:v>-10.09929</c:v>
                </c:pt>
                <c:pt idx="715">
                  <c:v>-10.08826</c:v>
                </c:pt>
                <c:pt idx="716">
                  <c:v>-12.761240000000001</c:v>
                </c:pt>
                <c:pt idx="717">
                  <c:v>-13.08459</c:v>
                </c:pt>
                <c:pt idx="718">
                  <c:v>-14.250400000000001</c:v>
                </c:pt>
                <c:pt idx="719">
                  <c:v>-14.551460000000001</c:v>
                </c:pt>
                <c:pt idx="720">
                  <c:v>-15.10829</c:v>
                </c:pt>
                <c:pt idx="721">
                  <c:v>-14.683070000000001</c:v>
                </c:pt>
                <c:pt idx="722">
                  <c:v>-12.85839</c:v>
                </c:pt>
                <c:pt idx="723">
                  <c:v>-12.842359999999999</c:v>
                </c:pt>
                <c:pt idx="724">
                  <c:v>-10.530110000000001</c:v>
                </c:pt>
                <c:pt idx="725">
                  <c:v>-10.036709999999999</c:v>
                </c:pt>
                <c:pt idx="726">
                  <c:v>-8.8182690000000008</c:v>
                </c:pt>
                <c:pt idx="727">
                  <c:v>-9.3277090000000005</c:v>
                </c:pt>
                <c:pt idx="728">
                  <c:v>-10.924340000000001</c:v>
                </c:pt>
                <c:pt idx="729">
                  <c:v>-12.321109999999999</c:v>
                </c:pt>
                <c:pt idx="730">
                  <c:v>-11.967840000000001</c:v>
                </c:pt>
                <c:pt idx="731">
                  <c:v>-14.015079999999999</c:v>
                </c:pt>
                <c:pt idx="732">
                  <c:v>-14.64921</c:v>
                </c:pt>
                <c:pt idx="733">
                  <c:v>-13.791679999999999</c:v>
                </c:pt>
                <c:pt idx="734">
                  <c:v>-14.069559999999999</c:v>
                </c:pt>
                <c:pt idx="735">
                  <c:v>-11.675599999999999</c:v>
                </c:pt>
                <c:pt idx="736">
                  <c:v>-11.198040000000001</c:v>
                </c:pt>
                <c:pt idx="737">
                  <c:v>-10.658379999999999</c:v>
                </c:pt>
                <c:pt idx="738">
                  <c:v>-12.01093</c:v>
                </c:pt>
                <c:pt idx="739">
                  <c:v>-9.099126</c:v>
                </c:pt>
                <c:pt idx="740">
                  <c:v>-12.990360000000001</c:v>
                </c:pt>
                <c:pt idx="741">
                  <c:v>-11.113110000000001</c:v>
                </c:pt>
                <c:pt idx="742">
                  <c:v>-13.743460000000001</c:v>
                </c:pt>
                <c:pt idx="743">
                  <c:v>-13.92019</c:v>
                </c:pt>
                <c:pt idx="744">
                  <c:v>-15.09327</c:v>
                </c:pt>
                <c:pt idx="745">
                  <c:v>-13.28379</c:v>
                </c:pt>
                <c:pt idx="746">
                  <c:v>-12.62951</c:v>
                </c:pt>
                <c:pt idx="747">
                  <c:v>-11.462389999999999</c:v>
                </c:pt>
                <c:pt idx="748">
                  <c:v>-11.192080000000001</c:v>
                </c:pt>
                <c:pt idx="749">
                  <c:v>-8.8389509999999998</c:v>
                </c:pt>
                <c:pt idx="750">
                  <c:v>-7.3754790000000003</c:v>
                </c:pt>
                <c:pt idx="751">
                  <c:v>-8.0469849999999994</c:v>
                </c:pt>
                <c:pt idx="752">
                  <c:v>-11.525510000000001</c:v>
                </c:pt>
                <c:pt idx="753">
                  <c:v>-12.70509</c:v>
                </c:pt>
                <c:pt idx="754">
                  <c:v>-11.55227</c:v>
                </c:pt>
                <c:pt idx="755">
                  <c:v>-18.84216</c:v>
                </c:pt>
                <c:pt idx="756">
                  <c:v>-15.21444</c:v>
                </c:pt>
                <c:pt idx="757">
                  <c:v>-13.013120000000001</c:v>
                </c:pt>
                <c:pt idx="758">
                  <c:v>-13.69089</c:v>
                </c:pt>
                <c:pt idx="759">
                  <c:v>-11.17313</c:v>
                </c:pt>
                <c:pt idx="760">
                  <c:v>-9.7730160000000001</c:v>
                </c:pt>
                <c:pt idx="761">
                  <c:v>-10.8034</c:v>
                </c:pt>
                <c:pt idx="762">
                  <c:v>-7.1238279999999996</c:v>
                </c:pt>
                <c:pt idx="763">
                  <c:v>-11.031330000000001</c:v>
                </c:pt>
                <c:pt idx="764">
                  <c:v>-9.9475379999999998</c:v>
                </c:pt>
                <c:pt idx="765">
                  <c:v>-11.33966</c:v>
                </c:pt>
                <c:pt idx="766">
                  <c:v>-12.298999999999999</c:v>
                </c:pt>
                <c:pt idx="767">
                  <c:v>-13.32521</c:v>
                </c:pt>
                <c:pt idx="768">
                  <c:v>-14.305529999999999</c:v>
                </c:pt>
                <c:pt idx="769">
                  <c:v>-12.81995</c:v>
                </c:pt>
                <c:pt idx="770">
                  <c:v>-13.644220000000001</c:v>
                </c:pt>
                <c:pt idx="771">
                  <c:v>-11.043670000000001</c:v>
                </c:pt>
                <c:pt idx="772">
                  <c:v>-11.12598</c:v>
                </c:pt>
                <c:pt idx="773">
                  <c:v>-11.29293</c:v>
                </c:pt>
                <c:pt idx="774">
                  <c:v>-12.35402</c:v>
                </c:pt>
                <c:pt idx="775">
                  <c:v>-11.4674</c:v>
                </c:pt>
                <c:pt idx="776">
                  <c:v>-12.91728</c:v>
                </c:pt>
                <c:pt idx="777">
                  <c:v>-11.35117</c:v>
                </c:pt>
                <c:pt idx="778">
                  <c:v>-10.836119999999999</c:v>
                </c:pt>
                <c:pt idx="779">
                  <c:v>-12.098369999999999</c:v>
                </c:pt>
                <c:pt idx="780">
                  <c:v>-14.4068</c:v>
                </c:pt>
                <c:pt idx="781">
                  <c:v>-15.616709999999999</c:v>
                </c:pt>
                <c:pt idx="782">
                  <c:v>-12.47907</c:v>
                </c:pt>
                <c:pt idx="783">
                  <c:v>-13.223050000000001</c:v>
                </c:pt>
                <c:pt idx="784">
                  <c:v>-9.6107119999999995</c:v>
                </c:pt>
                <c:pt idx="785">
                  <c:v>-10.62429</c:v>
                </c:pt>
                <c:pt idx="786">
                  <c:v>-9.3383789999999998</c:v>
                </c:pt>
                <c:pt idx="787">
                  <c:v>-9.3675850000000001</c:v>
                </c:pt>
                <c:pt idx="788">
                  <c:v>-11.40666</c:v>
                </c:pt>
                <c:pt idx="789">
                  <c:v>-10.03546</c:v>
                </c:pt>
                <c:pt idx="790">
                  <c:v>-12.16859</c:v>
                </c:pt>
                <c:pt idx="791">
                  <c:v>-14.63836</c:v>
                </c:pt>
                <c:pt idx="792">
                  <c:v>-13.140919999999999</c:v>
                </c:pt>
                <c:pt idx="793">
                  <c:v>-15.29175</c:v>
                </c:pt>
                <c:pt idx="794">
                  <c:v>-14.413650000000001</c:v>
                </c:pt>
                <c:pt idx="795">
                  <c:v>-13.31151</c:v>
                </c:pt>
                <c:pt idx="796">
                  <c:v>-12.01463</c:v>
                </c:pt>
                <c:pt idx="797">
                  <c:v>-10.74302</c:v>
                </c:pt>
                <c:pt idx="798">
                  <c:v>-8.1463450000000002</c:v>
                </c:pt>
                <c:pt idx="799">
                  <c:v>-9.1149810000000002</c:v>
                </c:pt>
                <c:pt idx="800">
                  <c:v>-9.7130539999999996</c:v>
                </c:pt>
                <c:pt idx="801">
                  <c:v>-10.37908</c:v>
                </c:pt>
                <c:pt idx="802">
                  <c:v>-15.55157</c:v>
                </c:pt>
                <c:pt idx="803">
                  <c:v>-15.18899</c:v>
                </c:pt>
                <c:pt idx="804">
                  <c:v>-15.03688</c:v>
                </c:pt>
                <c:pt idx="805">
                  <c:v>-14.323410000000001</c:v>
                </c:pt>
                <c:pt idx="806">
                  <c:v>-12.83365</c:v>
                </c:pt>
                <c:pt idx="807">
                  <c:v>-12.226050000000001</c:v>
                </c:pt>
                <c:pt idx="808">
                  <c:v>-10.48368</c:v>
                </c:pt>
                <c:pt idx="809">
                  <c:v>-9.383381</c:v>
                </c:pt>
                <c:pt idx="810">
                  <c:v>-10.77467</c:v>
                </c:pt>
                <c:pt idx="811">
                  <c:v>-11.94787</c:v>
                </c:pt>
                <c:pt idx="812">
                  <c:v>-9.2205410000000008</c:v>
                </c:pt>
                <c:pt idx="813">
                  <c:v>-12.16114</c:v>
                </c:pt>
                <c:pt idx="814">
                  <c:v>-14.40602</c:v>
                </c:pt>
                <c:pt idx="815">
                  <c:v>-14.228400000000001</c:v>
                </c:pt>
                <c:pt idx="816">
                  <c:v>-14.577209999999999</c:v>
                </c:pt>
                <c:pt idx="817">
                  <c:v>-13.69017</c:v>
                </c:pt>
                <c:pt idx="818">
                  <c:v>-13.19528</c:v>
                </c:pt>
                <c:pt idx="819">
                  <c:v>-12.81732</c:v>
                </c:pt>
                <c:pt idx="820">
                  <c:v>-11.96998</c:v>
                </c:pt>
                <c:pt idx="821">
                  <c:v>-10.95557</c:v>
                </c:pt>
                <c:pt idx="822">
                  <c:v>-9.3594790000000003</c:v>
                </c:pt>
                <c:pt idx="823">
                  <c:v>-10.485530000000001</c:v>
                </c:pt>
                <c:pt idx="824">
                  <c:v>-11.31701</c:v>
                </c:pt>
                <c:pt idx="825">
                  <c:v>-12.9267</c:v>
                </c:pt>
                <c:pt idx="826">
                  <c:v>-13.57347</c:v>
                </c:pt>
                <c:pt idx="827">
                  <c:v>-14.136850000000001</c:v>
                </c:pt>
                <c:pt idx="828">
                  <c:v>-14.60379</c:v>
                </c:pt>
                <c:pt idx="829">
                  <c:v>-13.930020000000001</c:v>
                </c:pt>
                <c:pt idx="830">
                  <c:v>-13.832689999999999</c:v>
                </c:pt>
                <c:pt idx="831">
                  <c:v>-11.56002</c:v>
                </c:pt>
                <c:pt idx="832">
                  <c:v>-10.736470000000001</c:v>
                </c:pt>
                <c:pt idx="833">
                  <c:v>-9.4901319999999991</c:v>
                </c:pt>
                <c:pt idx="834">
                  <c:v>-7.1548819999999997</c:v>
                </c:pt>
                <c:pt idx="835">
                  <c:v>-10.278169999999999</c:v>
                </c:pt>
                <c:pt idx="836">
                  <c:v>-10.98996</c:v>
                </c:pt>
                <c:pt idx="837">
                  <c:v>-10.15508</c:v>
                </c:pt>
                <c:pt idx="838">
                  <c:v>-13.4269</c:v>
                </c:pt>
                <c:pt idx="839">
                  <c:v>-12.467919999999999</c:v>
                </c:pt>
                <c:pt idx="840">
                  <c:v>-13.429220000000001</c:v>
                </c:pt>
                <c:pt idx="841">
                  <c:v>-14.737550000000001</c:v>
                </c:pt>
                <c:pt idx="842">
                  <c:v>-12.22551</c:v>
                </c:pt>
                <c:pt idx="843">
                  <c:v>-11.424720000000001</c:v>
                </c:pt>
                <c:pt idx="844">
                  <c:v>-11.169079999999999</c:v>
                </c:pt>
                <c:pt idx="845">
                  <c:v>-9.9371670000000005</c:v>
                </c:pt>
                <c:pt idx="846">
                  <c:v>-10.444050000000001</c:v>
                </c:pt>
                <c:pt idx="847">
                  <c:v>-10.23734</c:v>
                </c:pt>
                <c:pt idx="848">
                  <c:v>-13.093769999999999</c:v>
                </c:pt>
                <c:pt idx="849">
                  <c:v>-12.4619</c:v>
                </c:pt>
                <c:pt idx="850">
                  <c:v>-12.72029</c:v>
                </c:pt>
                <c:pt idx="851">
                  <c:v>-12.516859999999999</c:v>
                </c:pt>
                <c:pt idx="852">
                  <c:v>-14.580970000000001</c:v>
                </c:pt>
                <c:pt idx="853">
                  <c:v>-12.786630000000001</c:v>
                </c:pt>
                <c:pt idx="854">
                  <c:v>-14.41306</c:v>
                </c:pt>
                <c:pt idx="855">
                  <c:v>-12.348470000000001</c:v>
                </c:pt>
                <c:pt idx="856">
                  <c:v>-11.354509999999999</c:v>
                </c:pt>
                <c:pt idx="857">
                  <c:v>-8.9848040000000005</c:v>
                </c:pt>
                <c:pt idx="858">
                  <c:v>-8.3335640000000009</c:v>
                </c:pt>
                <c:pt idx="859">
                  <c:v>-9.8108649999999997</c:v>
                </c:pt>
                <c:pt idx="860">
                  <c:v>-10.46842</c:v>
                </c:pt>
                <c:pt idx="861">
                  <c:v>-10.682700000000001</c:v>
                </c:pt>
                <c:pt idx="862">
                  <c:v>-17.073810000000002</c:v>
                </c:pt>
                <c:pt idx="863">
                  <c:v>-18.81325</c:v>
                </c:pt>
                <c:pt idx="864">
                  <c:v>-13.011810000000001</c:v>
                </c:pt>
                <c:pt idx="865">
                  <c:v>-13.126609999999999</c:v>
                </c:pt>
                <c:pt idx="866">
                  <c:v>-16.923729999999999</c:v>
                </c:pt>
                <c:pt idx="867">
                  <c:v>-12.45701</c:v>
                </c:pt>
                <c:pt idx="868">
                  <c:v>-12.39324</c:v>
                </c:pt>
                <c:pt idx="869">
                  <c:v>-10.27727</c:v>
                </c:pt>
                <c:pt idx="870">
                  <c:v>-9.2366930000000007</c:v>
                </c:pt>
                <c:pt idx="871">
                  <c:v>-10.260759999999999</c:v>
                </c:pt>
                <c:pt idx="872">
                  <c:v>-10.95205</c:v>
                </c:pt>
                <c:pt idx="873">
                  <c:v>-11.85328</c:v>
                </c:pt>
                <c:pt idx="874">
                  <c:v>-12.92258</c:v>
                </c:pt>
                <c:pt idx="875">
                  <c:v>-14.64927</c:v>
                </c:pt>
                <c:pt idx="876">
                  <c:v>-15.74183</c:v>
                </c:pt>
                <c:pt idx="877">
                  <c:v>-13.42577</c:v>
                </c:pt>
                <c:pt idx="878">
                  <c:v>-14.1629</c:v>
                </c:pt>
                <c:pt idx="879">
                  <c:v>-13.46415</c:v>
                </c:pt>
                <c:pt idx="880">
                  <c:v>-12.39073</c:v>
                </c:pt>
                <c:pt idx="881">
                  <c:v>-12.36975</c:v>
                </c:pt>
                <c:pt idx="882">
                  <c:v>-10.479570000000001</c:v>
                </c:pt>
                <c:pt idx="883">
                  <c:v>-10.27632</c:v>
                </c:pt>
                <c:pt idx="884">
                  <c:v>-8.7674859999999999</c:v>
                </c:pt>
                <c:pt idx="885">
                  <c:v>-10.60718</c:v>
                </c:pt>
                <c:pt idx="886">
                  <c:v>-13.134539999999999</c:v>
                </c:pt>
                <c:pt idx="887">
                  <c:v>-12.84891</c:v>
                </c:pt>
                <c:pt idx="888">
                  <c:v>-13.112489999999999</c:v>
                </c:pt>
                <c:pt idx="889">
                  <c:v>-13.53908</c:v>
                </c:pt>
                <c:pt idx="890">
                  <c:v>-14.013350000000001</c:v>
                </c:pt>
                <c:pt idx="891">
                  <c:v>-12.2872</c:v>
                </c:pt>
                <c:pt idx="892">
                  <c:v>-11.73508</c:v>
                </c:pt>
                <c:pt idx="893">
                  <c:v>-8.4301829999999995</c:v>
                </c:pt>
                <c:pt idx="894">
                  <c:v>-8.1817510000000002</c:v>
                </c:pt>
                <c:pt idx="895">
                  <c:v>-8.6727139999999991</c:v>
                </c:pt>
                <c:pt idx="896">
                  <c:v>-11.54274</c:v>
                </c:pt>
                <c:pt idx="897">
                  <c:v>-11.8134</c:v>
                </c:pt>
                <c:pt idx="898">
                  <c:v>-18.473859999999998</c:v>
                </c:pt>
                <c:pt idx="899">
                  <c:v>-17.077030000000001</c:v>
                </c:pt>
                <c:pt idx="900">
                  <c:v>-13.10188</c:v>
                </c:pt>
                <c:pt idx="901">
                  <c:v>-13.866070000000001</c:v>
                </c:pt>
                <c:pt idx="902">
                  <c:v>-13.43417</c:v>
                </c:pt>
                <c:pt idx="903">
                  <c:v>-12.615320000000001</c:v>
                </c:pt>
                <c:pt idx="904">
                  <c:v>-10.692119999999999</c:v>
                </c:pt>
                <c:pt idx="905">
                  <c:v>-10.00094</c:v>
                </c:pt>
                <c:pt idx="906">
                  <c:v>-9.1688039999999997</c:v>
                </c:pt>
                <c:pt idx="907">
                  <c:v>-10.54186</c:v>
                </c:pt>
                <c:pt idx="908">
                  <c:v>-13.289210000000001</c:v>
                </c:pt>
                <c:pt idx="909">
                  <c:v>-11.642580000000001</c:v>
                </c:pt>
                <c:pt idx="910">
                  <c:v>-14.07057</c:v>
                </c:pt>
                <c:pt idx="911">
                  <c:v>-16.028639999999999</c:v>
                </c:pt>
                <c:pt idx="912">
                  <c:v>-12.88283</c:v>
                </c:pt>
                <c:pt idx="913">
                  <c:v>-12.99512</c:v>
                </c:pt>
                <c:pt idx="914">
                  <c:v>-14.37181</c:v>
                </c:pt>
                <c:pt idx="915">
                  <c:v>-13.20553</c:v>
                </c:pt>
                <c:pt idx="916">
                  <c:v>-12.05397</c:v>
                </c:pt>
                <c:pt idx="917">
                  <c:v>-8.7718959999999999</c:v>
                </c:pt>
                <c:pt idx="918">
                  <c:v>-11.094989999999999</c:v>
                </c:pt>
                <c:pt idx="919">
                  <c:v>-9.2023609999999998</c:v>
                </c:pt>
                <c:pt idx="920">
                  <c:v>-10.7227</c:v>
                </c:pt>
                <c:pt idx="921">
                  <c:v>-13.05795</c:v>
                </c:pt>
                <c:pt idx="922">
                  <c:v>-11.317909999999999</c:v>
                </c:pt>
                <c:pt idx="923">
                  <c:v>-14.570180000000001</c:v>
                </c:pt>
                <c:pt idx="924">
                  <c:v>-13.97991</c:v>
                </c:pt>
                <c:pt idx="925">
                  <c:v>-15.187139999999999</c:v>
                </c:pt>
                <c:pt idx="926">
                  <c:v>-14.278230000000001</c:v>
                </c:pt>
                <c:pt idx="927">
                  <c:v>-12.643750000000001</c:v>
                </c:pt>
                <c:pt idx="928">
                  <c:v>-13.107839999999999</c:v>
                </c:pt>
                <c:pt idx="929">
                  <c:v>-13.079459999999999</c:v>
                </c:pt>
                <c:pt idx="930">
                  <c:v>-11.490640000000001</c:v>
                </c:pt>
                <c:pt idx="931">
                  <c:v>-8.8294739999999994</c:v>
                </c:pt>
                <c:pt idx="932">
                  <c:v>-10.2464</c:v>
                </c:pt>
                <c:pt idx="933">
                  <c:v>-12.26491</c:v>
                </c:pt>
                <c:pt idx="934">
                  <c:v>-15.50573</c:v>
                </c:pt>
                <c:pt idx="935">
                  <c:v>-16.06786</c:v>
                </c:pt>
                <c:pt idx="936">
                  <c:v>-15.97786</c:v>
                </c:pt>
                <c:pt idx="937">
                  <c:v>-16.91902</c:v>
                </c:pt>
                <c:pt idx="938">
                  <c:v>-12.7843</c:v>
                </c:pt>
                <c:pt idx="939">
                  <c:v>-12.34591</c:v>
                </c:pt>
                <c:pt idx="940">
                  <c:v>-13.69232</c:v>
                </c:pt>
                <c:pt idx="941">
                  <c:v>-12.359500000000001</c:v>
                </c:pt>
                <c:pt idx="942">
                  <c:v>-12.347160000000001</c:v>
                </c:pt>
                <c:pt idx="943">
                  <c:v>-12.8634</c:v>
                </c:pt>
                <c:pt idx="944">
                  <c:v>-9.9086169999999996</c:v>
                </c:pt>
                <c:pt idx="945">
                  <c:v>-12.49558</c:v>
                </c:pt>
                <c:pt idx="946">
                  <c:v>-10.54341</c:v>
                </c:pt>
                <c:pt idx="947">
                  <c:v>-15.602830000000001</c:v>
                </c:pt>
                <c:pt idx="948">
                  <c:v>-19.19943</c:v>
                </c:pt>
                <c:pt idx="949">
                  <c:v>-16.487359999999999</c:v>
                </c:pt>
                <c:pt idx="950">
                  <c:v>-15.300269999999999</c:v>
                </c:pt>
                <c:pt idx="951">
                  <c:v>-12.79998</c:v>
                </c:pt>
                <c:pt idx="952">
                  <c:v>-12.64888</c:v>
                </c:pt>
                <c:pt idx="953">
                  <c:v>-10.53762</c:v>
                </c:pt>
                <c:pt idx="954">
                  <c:v>-9.8105069999999994</c:v>
                </c:pt>
                <c:pt idx="955">
                  <c:v>-10.99962</c:v>
                </c:pt>
                <c:pt idx="956">
                  <c:v>-11.19107</c:v>
                </c:pt>
                <c:pt idx="957">
                  <c:v>-12.344060000000001</c:v>
                </c:pt>
                <c:pt idx="958">
                  <c:v>-16.04515</c:v>
                </c:pt>
                <c:pt idx="959">
                  <c:v>-13.49968</c:v>
                </c:pt>
                <c:pt idx="960">
                  <c:v>-15.185180000000001</c:v>
                </c:pt>
                <c:pt idx="961">
                  <c:v>-15.53655</c:v>
                </c:pt>
                <c:pt idx="962">
                  <c:v>-13.21298</c:v>
                </c:pt>
                <c:pt idx="963">
                  <c:v>-13.33123</c:v>
                </c:pt>
                <c:pt idx="964">
                  <c:v>-12.024459999999999</c:v>
                </c:pt>
                <c:pt idx="965">
                  <c:v>-11.38198</c:v>
                </c:pt>
                <c:pt idx="966">
                  <c:v>-11.08277</c:v>
                </c:pt>
                <c:pt idx="967">
                  <c:v>-9.4410179999999997</c:v>
                </c:pt>
                <c:pt idx="968">
                  <c:v>-11.132899999999999</c:v>
                </c:pt>
                <c:pt idx="969">
                  <c:v>-13.075950000000001</c:v>
                </c:pt>
                <c:pt idx="970">
                  <c:v>-14.35059</c:v>
                </c:pt>
                <c:pt idx="971">
                  <c:v>-15.573740000000001</c:v>
                </c:pt>
                <c:pt idx="972">
                  <c:v>-16.23583</c:v>
                </c:pt>
                <c:pt idx="973">
                  <c:v>-14.912430000000001</c:v>
                </c:pt>
                <c:pt idx="974">
                  <c:v>-15.38378</c:v>
                </c:pt>
                <c:pt idx="975">
                  <c:v>-13.97336</c:v>
                </c:pt>
                <c:pt idx="976">
                  <c:v>-13.05705</c:v>
                </c:pt>
                <c:pt idx="977">
                  <c:v>-10.67543</c:v>
                </c:pt>
                <c:pt idx="978">
                  <c:v>-11.737590000000001</c:v>
                </c:pt>
                <c:pt idx="979">
                  <c:v>-11.60181</c:v>
                </c:pt>
                <c:pt idx="980">
                  <c:v>-10.81061</c:v>
                </c:pt>
                <c:pt idx="981">
                  <c:v>-10.238770000000001</c:v>
                </c:pt>
                <c:pt idx="982">
                  <c:v>-13.0412</c:v>
                </c:pt>
                <c:pt idx="983">
                  <c:v>-15.548410000000001</c:v>
                </c:pt>
                <c:pt idx="984">
                  <c:v>-15.950620000000001</c:v>
                </c:pt>
                <c:pt idx="985">
                  <c:v>-14.437849999999999</c:v>
                </c:pt>
                <c:pt idx="986">
                  <c:v>-14.906940000000001</c:v>
                </c:pt>
                <c:pt idx="987">
                  <c:v>-13.42076</c:v>
                </c:pt>
                <c:pt idx="988">
                  <c:v>-12.61425</c:v>
                </c:pt>
                <c:pt idx="989">
                  <c:v>-9.5663660000000004</c:v>
                </c:pt>
                <c:pt idx="990">
                  <c:v>-7.808268</c:v>
                </c:pt>
                <c:pt idx="991">
                  <c:v>-10.48005</c:v>
                </c:pt>
                <c:pt idx="992">
                  <c:v>-11.03044</c:v>
                </c:pt>
                <c:pt idx="993">
                  <c:v>-12.293760000000001</c:v>
                </c:pt>
                <c:pt idx="994">
                  <c:v>-14.69415</c:v>
                </c:pt>
                <c:pt idx="995">
                  <c:v>-14.14728</c:v>
                </c:pt>
                <c:pt idx="996">
                  <c:v>-13.58962</c:v>
                </c:pt>
                <c:pt idx="997">
                  <c:v>-14.140610000000001</c:v>
                </c:pt>
                <c:pt idx="998">
                  <c:v>-14.71466</c:v>
                </c:pt>
                <c:pt idx="999">
                  <c:v>-14.21213</c:v>
                </c:pt>
                <c:pt idx="1000">
                  <c:v>-11.8835</c:v>
                </c:pt>
                <c:pt idx="1001">
                  <c:v>-8.4227919999999994</c:v>
                </c:pt>
                <c:pt idx="1002">
                  <c:v>-7.9216360000000003</c:v>
                </c:pt>
                <c:pt idx="1003">
                  <c:v>-10.01573</c:v>
                </c:pt>
                <c:pt idx="1004">
                  <c:v>-10.31649</c:v>
                </c:pt>
                <c:pt idx="1005">
                  <c:v>-12.03871</c:v>
                </c:pt>
                <c:pt idx="1006">
                  <c:v>-12.87627</c:v>
                </c:pt>
                <c:pt idx="1007">
                  <c:v>-14.06503</c:v>
                </c:pt>
                <c:pt idx="1008">
                  <c:v>-15.084619999999999</c:v>
                </c:pt>
                <c:pt idx="1009">
                  <c:v>-14.7264</c:v>
                </c:pt>
                <c:pt idx="1010">
                  <c:v>-13.765280000000001</c:v>
                </c:pt>
                <c:pt idx="1011">
                  <c:v>-13.450559999999999</c:v>
                </c:pt>
                <c:pt idx="1012">
                  <c:v>-12.1457</c:v>
                </c:pt>
                <c:pt idx="1013">
                  <c:v>-12.016360000000001</c:v>
                </c:pt>
                <c:pt idx="1014">
                  <c:v>-8.7524650000000008</c:v>
                </c:pt>
                <c:pt idx="1015">
                  <c:v>-11.617240000000001</c:v>
                </c:pt>
                <c:pt idx="1016">
                  <c:v>-12.40396</c:v>
                </c:pt>
                <c:pt idx="1017">
                  <c:v>-13.17263</c:v>
                </c:pt>
                <c:pt idx="1018">
                  <c:v>-14.28801</c:v>
                </c:pt>
                <c:pt idx="1019">
                  <c:v>-11.41512</c:v>
                </c:pt>
                <c:pt idx="1020">
                  <c:v>-15.51497</c:v>
                </c:pt>
                <c:pt idx="1021">
                  <c:v>-14.283239999999999</c:v>
                </c:pt>
                <c:pt idx="1022">
                  <c:v>-14.090299999999999</c:v>
                </c:pt>
                <c:pt idx="1023">
                  <c:v>-12.70163</c:v>
                </c:pt>
                <c:pt idx="1024">
                  <c:v>-10.99133</c:v>
                </c:pt>
                <c:pt idx="1025">
                  <c:v>-10.331630000000001</c:v>
                </c:pt>
                <c:pt idx="1026">
                  <c:v>-9.0959070000000004</c:v>
                </c:pt>
                <c:pt idx="1027">
                  <c:v>-11.01375</c:v>
                </c:pt>
                <c:pt idx="1028">
                  <c:v>-10.54752</c:v>
                </c:pt>
                <c:pt idx="1029">
                  <c:v>-12.42083</c:v>
                </c:pt>
                <c:pt idx="1030">
                  <c:v>-14.02468</c:v>
                </c:pt>
                <c:pt idx="1031">
                  <c:v>-15.612299999999999</c:v>
                </c:pt>
                <c:pt idx="1032">
                  <c:v>-11.410360000000001</c:v>
                </c:pt>
                <c:pt idx="1033">
                  <c:v>-13.97836</c:v>
                </c:pt>
                <c:pt idx="1034">
                  <c:v>-12.72392</c:v>
                </c:pt>
                <c:pt idx="1035">
                  <c:v>-10.767340000000001</c:v>
                </c:pt>
                <c:pt idx="1036">
                  <c:v>-10.756489999999999</c:v>
                </c:pt>
                <c:pt idx="1037">
                  <c:v>-10.10656</c:v>
                </c:pt>
                <c:pt idx="1038">
                  <c:v>-10.087669999999999</c:v>
                </c:pt>
                <c:pt idx="1039">
                  <c:v>-8.6831460000000007</c:v>
                </c:pt>
                <c:pt idx="1040">
                  <c:v>-9.7557910000000003</c:v>
                </c:pt>
                <c:pt idx="1041">
                  <c:v>-11.203709999999999</c:v>
                </c:pt>
                <c:pt idx="1042">
                  <c:v>-12.947800000000001</c:v>
                </c:pt>
                <c:pt idx="1043">
                  <c:v>-14.92262</c:v>
                </c:pt>
                <c:pt idx="1044">
                  <c:v>-14.579359999999999</c:v>
                </c:pt>
                <c:pt idx="1045">
                  <c:v>-15.451549999999999</c:v>
                </c:pt>
                <c:pt idx="1046">
                  <c:v>-14.066039999999999</c:v>
                </c:pt>
                <c:pt idx="1047">
                  <c:v>-12.388109999999999</c:v>
                </c:pt>
                <c:pt idx="1048">
                  <c:v>-9.3532200000000003</c:v>
                </c:pt>
                <c:pt idx="1049">
                  <c:v>-8.2792639999999995</c:v>
                </c:pt>
                <c:pt idx="1050">
                  <c:v>-9.6190569999999997</c:v>
                </c:pt>
                <c:pt idx="1051">
                  <c:v>-9.606897</c:v>
                </c:pt>
                <c:pt idx="1052">
                  <c:v>-12.460229999999999</c:v>
                </c:pt>
                <c:pt idx="1053">
                  <c:v>-13.39561</c:v>
                </c:pt>
                <c:pt idx="1054">
                  <c:v>-14.483930000000001</c:v>
                </c:pt>
                <c:pt idx="1055">
                  <c:v>-14.34159</c:v>
                </c:pt>
                <c:pt idx="1056">
                  <c:v>-17.579609999999999</c:v>
                </c:pt>
                <c:pt idx="1057">
                  <c:v>-13.14241</c:v>
                </c:pt>
                <c:pt idx="1058">
                  <c:v>-15.16873</c:v>
                </c:pt>
                <c:pt idx="1059">
                  <c:v>-11.87801</c:v>
                </c:pt>
                <c:pt idx="1060">
                  <c:v>-11.77824</c:v>
                </c:pt>
                <c:pt idx="1061">
                  <c:v>-12.74306</c:v>
                </c:pt>
                <c:pt idx="1062">
                  <c:v>-11.257770000000001</c:v>
                </c:pt>
                <c:pt idx="1063">
                  <c:v>-11.6213</c:v>
                </c:pt>
                <c:pt idx="1064">
                  <c:v>-10.974819999999999</c:v>
                </c:pt>
                <c:pt idx="1065">
                  <c:v>-10.115209999999999</c:v>
                </c:pt>
                <c:pt idx="1066">
                  <c:v>-13.669309999999999</c:v>
                </c:pt>
                <c:pt idx="1067">
                  <c:v>-13.8132</c:v>
                </c:pt>
                <c:pt idx="1068">
                  <c:v>-15.324120000000001</c:v>
                </c:pt>
                <c:pt idx="1069">
                  <c:v>-16.997810000000001</c:v>
                </c:pt>
                <c:pt idx="1070">
                  <c:v>-13.43632</c:v>
                </c:pt>
                <c:pt idx="1071">
                  <c:v>-12.597860000000001</c:v>
                </c:pt>
                <c:pt idx="1072">
                  <c:v>-11.3157</c:v>
                </c:pt>
                <c:pt idx="1073">
                  <c:v>-10.23221</c:v>
                </c:pt>
                <c:pt idx="1074">
                  <c:v>-11.21271</c:v>
                </c:pt>
                <c:pt idx="1075">
                  <c:v>-11.12556</c:v>
                </c:pt>
                <c:pt idx="1076">
                  <c:v>-11.046709999999999</c:v>
                </c:pt>
                <c:pt idx="1077">
                  <c:v>-12.12025</c:v>
                </c:pt>
                <c:pt idx="1078">
                  <c:v>-14.56446</c:v>
                </c:pt>
                <c:pt idx="1079">
                  <c:v>-15.00905</c:v>
                </c:pt>
                <c:pt idx="1080">
                  <c:v>-14.126060000000001</c:v>
                </c:pt>
                <c:pt idx="1081">
                  <c:v>-15.209440000000001</c:v>
                </c:pt>
                <c:pt idx="1082">
                  <c:v>-15.014889999999999</c:v>
                </c:pt>
                <c:pt idx="1083">
                  <c:v>-13.52876</c:v>
                </c:pt>
                <c:pt idx="1084">
                  <c:v>-9.9568960000000004</c:v>
                </c:pt>
                <c:pt idx="1085">
                  <c:v>-10.138450000000001</c:v>
                </c:pt>
                <c:pt idx="1086">
                  <c:v>-11.13546</c:v>
                </c:pt>
                <c:pt idx="1087">
                  <c:v>-10.521229999999999</c:v>
                </c:pt>
                <c:pt idx="1088">
                  <c:v>-12.503500000000001</c:v>
                </c:pt>
                <c:pt idx="1089">
                  <c:v>-13.926690000000001</c:v>
                </c:pt>
                <c:pt idx="1090">
                  <c:v>-16.0197</c:v>
                </c:pt>
                <c:pt idx="1091">
                  <c:v>-14.39852</c:v>
                </c:pt>
                <c:pt idx="1092">
                  <c:v>-14.32174</c:v>
                </c:pt>
                <c:pt idx="1093">
                  <c:v>-15.285970000000001</c:v>
                </c:pt>
                <c:pt idx="1094">
                  <c:v>-12.91835</c:v>
                </c:pt>
                <c:pt idx="1095">
                  <c:v>-13.02725</c:v>
                </c:pt>
                <c:pt idx="1096">
                  <c:v>-11.784610000000001</c:v>
                </c:pt>
                <c:pt idx="1097">
                  <c:v>-10.13374</c:v>
                </c:pt>
                <c:pt idx="1098">
                  <c:v>-9.1968770000000006</c:v>
                </c:pt>
                <c:pt idx="1099">
                  <c:v>-10.45454</c:v>
                </c:pt>
                <c:pt idx="1100">
                  <c:v>-12.485620000000001</c:v>
                </c:pt>
                <c:pt idx="1101">
                  <c:v>-12.39049</c:v>
                </c:pt>
                <c:pt idx="1102">
                  <c:v>-14.167070000000001</c:v>
                </c:pt>
                <c:pt idx="1103">
                  <c:v>-15.19406</c:v>
                </c:pt>
                <c:pt idx="1104">
                  <c:v>-14.15104</c:v>
                </c:pt>
                <c:pt idx="1105">
                  <c:v>-13.4787</c:v>
                </c:pt>
                <c:pt idx="1106">
                  <c:v>-13.36223</c:v>
                </c:pt>
                <c:pt idx="1107">
                  <c:v>-12.29626</c:v>
                </c:pt>
                <c:pt idx="1108">
                  <c:v>-10.766859999999999</c:v>
                </c:pt>
                <c:pt idx="1109">
                  <c:v>-9.9205970000000008</c:v>
                </c:pt>
                <c:pt idx="1110">
                  <c:v>-9.4906089999999992</c:v>
                </c:pt>
                <c:pt idx="1111">
                  <c:v>-7.5439809999999996</c:v>
                </c:pt>
                <c:pt idx="1112">
                  <c:v>-11.131169999999999</c:v>
                </c:pt>
                <c:pt idx="1113">
                  <c:v>-12.18069</c:v>
                </c:pt>
                <c:pt idx="1114">
                  <c:v>-15.196260000000001</c:v>
                </c:pt>
                <c:pt idx="1115">
                  <c:v>-13.810689999999999</c:v>
                </c:pt>
                <c:pt idx="1116">
                  <c:v>-14.765079999999999</c:v>
                </c:pt>
                <c:pt idx="1117">
                  <c:v>-13.53312</c:v>
                </c:pt>
                <c:pt idx="1118">
                  <c:v>-13.92919</c:v>
                </c:pt>
                <c:pt idx="1119">
                  <c:v>-12.908099999999999</c:v>
                </c:pt>
                <c:pt idx="1120">
                  <c:v>-12.215439999999999</c:v>
                </c:pt>
                <c:pt idx="1121">
                  <c:v>-9.4018569999999997</c:v>
                </c:pt>
                <c:pt idx="1122">
                  <c:v>-10.080159999999999</c:v>
                </c:pt>
                <c:pt idx="1123">
                  <c:v>-10.71805</c:v>
                </c:pt>
                <c:pt idx="1124">
                  <c:v>-11.316420000000001</c:v>
                </c:pt>
                <c:pt idx="1125">
                  <c:v>-11.5189</c:v>
                </c:pt>
                <c:pt idx="1126">
                  <c:v>-13.70698</c:v>
                </c:pt>
                <c:pt idx="1127">
                  <c:v>-16.27159</c:v>
                </c:pt>
                <c:pt idx="1128">
                  <c:v>-14.6265</c:v>
                </c:pt>
                <c:pt idx="1129">
                  <c:v>-14.9076</c:v>
                </c:pt>
                <c:pt idx="1130">
                  <c:v>-12.552020000000001</c:v>
                </c:pt>
                <c:pt idx="1131">
                  <c:v>-13.58724</c:v>
                </c:pt>
                <c:pt idx="1132">
                  <c:v>-12.291729999999999</c:v>
                </c:pt>
                <c:pt idx="1133">
                  <c:v>-11.49428</c:v>
                </c:pt>
                <c:pt idx="1134">
                  <c:v>-10.82826</c:v>
                </c:pt>
                <c:pt idx="1135">
                  <c:v>-10.60295</c:v>
                </c:pt>
                <c:pt idx="1136">
                  <c:v>-9.6073740000000001</c:v>
                </c:pt>
                <c:pt idx="1137">
                  <c:v>-12.2934</c:v>
                </c:pt>
                <c:pt idx="1138">
                  <c:v>-15.66029</c:v>
                </c:pt>
                <c:pt idx="1139">
                  <c:v>-15.237209999999999</c:v>
                </c:pt>
                <c:pt idx="1140">
                  <c:v>-15.51783</c:v>
                </c:pt>
                <c:pt idx="1141">
                  <c:v>-15.388249999999999</c:v>
                </c:pt>
                <c:pt idx="1142">
                  <c:v>-14.09423</c:v>
                </c:pt>
                <c:pt idx="1143">
                  <c:v>-12.32338</c:v>
                </c:pt>
                <c:pt idx="1144">
                  <c:v>-13.1104</c:v>
                </c:pt>
                <c:pt idx="1145">
                  <c:v>-13.76647</c:v>
                </c:pt>
                <c:pt idx="1146">
                  <c:v>-10.44685</c:v>
                </c:pt>
                <c:pt idx="1147">
                  <c:v>-11.52998</c:v>
                </c:pt>
                <c:pt idx="1148">
                  <c:v>-11.147500000000001</c:v>
                </c:pt>
                <c:pt idx="1149">
                  <c:v>-14.8316</c:v>
                </c:pt>
                <c:pt idx="1150">
                  <c:v>-14.878690000000001</c:v>
                </c:pt>
                <c:pt idx="1151">
                  <c:v>-15.272259999999999</c:v>
                </c:pt>
                <c:pt idx="1152">
                  <c:v>-16.668140000000001</c:v>
                </c:pt>
                <c:pt idx="1153">
                  <c:v>-15.45256</c:v>
                </c:pt>
                <c:pt idx="1154">
                  <c:v>-13.1762</c:v>
                </c:pt>
                <c:pt idx="1155">
                  <c:v>-12.05707</c:v>
                </c:pt>
                <c:pt idx="1156">
                  <c:v>-12.544750000000001</c:v>
                </c:pt>
                <c:pt idx="1157">
                  <c:v>-10.243119999999999</c:v>
                </c:pt>
                <c:pt idx="1158">
                  <c:v>-12.40325</c:v>
                </c:pt>
                <c:pt idx="1159">
                  <c:v>-11.732279999999999</c:v>
                </c:pt>
                <c:pt idx="1160">
                  <c:v>-9.4454290000000007</c:v>
                </c:pt>
                <c:pt idx="1161">
                  <c:v>-11.99746</c:v>
                </c:pt>
                <c:pt idx="1162">
                  <c:v>-12.35145</c:v>
                </c:pt>
                <c:pt idx="1163">
                  <c:v>-14.06616</c:v>
                </c:pt>
                <c:pt idx="1164">
                  <c:v>-14.16159</c:v>
                </c:pt>
                <c:pt idx="1165">
                  <c:v>-13.28307</c:v>
                </c:pt>
                <c:pt idx="1166">
                  <c:v>-14.200749999999999</c:v>
                </c:pt>
                <c:pt idx="1167">
                  <c:v>-13.76146</c:v>
                </c:pt>
                <c:pt idx="1168">
                  <c:v>-11.96909</c:v>
                </c:pt>
                <c:pt idx="1169">
                  <c:v>-10.933820000000001</c:v>
                </c:pt>
                <c:pt idx="1170">
                  <c:v>-10.447319999999999</c:v>
                </c:pt>
                <c:pt idx="1171">
                  <c:v>-9.5016960000000008</c:v>
                </c:pt>
                <c:pt idx="1172">
                  <c:v>-12.72762</c:v>
                </c:pt>
                <c:pt idx="1173">
                  <c:v>-13.41051</c:v>
                </c:pt>
                <c:pt idx="1174">
                  <c:v>-17.072559999999999</c:v>
                </c:pt>
                <c:pt idx="1175">
                  <c:v>-15.20693</c:v>
                </c:pt>
                <c:pt idx="1176">
                  <c:v>-16.373339999999999</c:v>
                </c:pt>
                <c:pt idx="1177">
                  <c:v>-15.511509999999999</c:v>
                </c:pt>
                <c:pt idx="1178">
                  <c:v>-14.90349</c:v>
                </c:pt>
                <c:pt idx="1179">
                  <c:v>-13.669370000000001</c:v>
                </c:pt>
                <c:pt idx="1180">
                  <c:v>-10.657069999999999</c:v>
                </c:pt>
                <c:pt idx="1181">
                  <c:v>-10.218260000000001</c:v>
                </c:pt>
                <c:pt idx="1182">
                  <c:v>-10.614509999999999</c:v>
                </c:pt>
                <c:pt idx="1183">
                  <c:v>-12.301740000000001</c:v>
                </c:pt>
                <c:pt idx="1184">
                  <c:v>-10.9117</c:v>
                </c:pt>
                <c:pt idx="1185">
                  <c:v>-11.796419999999999</c:v>
                </c:pt>
                <c:pt idx="1186">
                  <c:v>-14.14907</c:v>
                </c:pt>
                <c:pt idx="1187">
                  <c:v>-14.02628</c:v>
                </c:pt>
                <c:pt idx="1188">
                  <c:v>-14.872730000000001</c:v>
                </c:pt>
                <c:pt idx="1189">
                  <c:v>-15.214090000000001</c:v>
                </c:pt>
                <c:pt idx="1190">
                  <c:v>-12.749549999999999</c:v>
                </c:pt>
                <c:pt idx="1191">
                  <c:v>-12.566509999999999</c:v>
                </c:pt>
                <c:pt idx="1192">
                  <c:v>-12.222289999999999</c:v>
                </c:pt>
                <c:pt idx="1193">
                  <c:v>-9.8264220000000009</c:v>
                </c:pt>
                <c:pt idx="1194">
                  <c:v>-9.5610029999999995</c:v>
                </c:pt>
                <c:pt idx="1195">
                  <c:v>-10.55396</c:v>
                </c:pt>
                <c:pt idx="1196">
                  <c:v>-11.99311</c:v>
                </c:pt>
                <c:pt idx="1197">
                  <c:v>-11.0532</c:v>
                </c:pt>
                <c:pt idx="1198">
                  <c:v>-12.548209999999999</c:v>
                </c:pt>
                <c:pt idx="1199">
                  <c:v>-15.052910000000001</c:v>
                </c:pt>
                <c:pt idx="1200">
                  <c:v>-13.4331</c:v>
                </c:pt>
                <c:pt idx="1201">
                  <c:v>-13.860340000000001</c:v>
                </c:pt>
                <c:pt idx="1202">
                  <c:v>-14.9796</c:v>
                </c:pt>
                <c:pt idx="1203">
                  <c:v>-13.34548</c:v>
                </c:pt>
                <c:pt idx="1204">
                  <c:v>-13.26019</c:v>
                </c:pt>
                <c:pt idx="1205">
                  <c:v>-11.22653</c:v>
                </c:pt>
                <c:pt idx="1206">
                  <c:v>-11.50572</c:v>
                </c:pt>
                <c:pt idx="1207">
                  <c:v>-10.432</c:v>
                </c:pt>
                <c:pt idx="1208">
                  <c:v>-11.67667</c:v>
                </c:pt>
                <c:pt idx="1209">
                  <c:v>-12.40963</c:v>
                </c:pt>
                <c:pt idx="1210">
                  <c:v>-13.53645</c:v>
                </c:pt>
                <c:pt idx="1211">
                  <c:v>-16.04956</c:v>
                </c:pt>
                <c:pt idx="1212">
                  <c:v>-16.623560000000001</c:v>
                </c:pt>
                <c:pt idx="1213">
                  <c:v>-17.429649999999999</c:v>
                </c:pt>
                <c:pt idx="1214">
                  <c:v>-13.490019999999999</c:v>
                </c:pt>
                <c:pt idx="1215">
                  <c:v>-14.784520000000001</c:v>
                </c:pt>
                <c:pt idx="1216">
                  <c:v>-12.22199</c:v>
                </c:pt>
                <c:pt idx="1217">
                  <c:v>-10.14179</c:v>
                </c:pt>
                <c:pt idx="1218">
                  <c:v>-10.48803</c:v>
                </c:pt>
                <c:pt idx="1219">
                  <c:v>-11.02722</c:v>
                </c:pt>
                <c:pt idx="1220">
                  <c:v>-11.732340000000001</c:v>
                </c:pt>
                <c:pt idx="1221">
                  <c:v>-11.649430000000001</c:v>
                </c:pt>
                <c:pt idx="1222">
                  <c:v>-15.82342</c:v>
                </c:pt>
                <c:pt idx="1223">
                  <c:v>-15.92451</c:v>
                </c:pt>
                <c:pt idx="1224">
                  <c:v>-15.349629999999999</c:v>
                </c:pt>
                <c:pt idx="1225">
                  <c:v>-15.52749</c:v>
                </c:pt>
                <c:pt idx="1226">
                  <c:v>-13.32057</c:v>
                </c:pt>
                <c:pt idx="1227">
                  <c:v>-13.8889</c:v>
                </c:pt>
                <c:pt idx="1228">
                  <c:v>-11.37251</c:v>
                </c:pt>
                <c:pt idx="1229">
                  <c:v>-12.70992</c:v>
                </c:pt>
                <c:pt idx="1230">
                  <c:v>-11.97517</c:v>
                </c:pt>
                <c:pt idx="1231">
                  <c:v>-9.2854500000000009</c:v>
                </c:pt>
                <c:pt idx="1232">
                  <c:v>-11.504530000000001</c:v>
                </c:pt>
                <c:pt idx="1233">
                  <c:v>-12.20453</c:v>
                </c:pt>
                <c:pt idx="1234">
                  <c:v>-17.951969999999999</c:v>
                </c:pt>
                <c:pt idx="1235">
                  <c:v>-16.463640000000002</c:v>
                </c:pt>
                <c:pt idx="1236">
                  <c:v>-19.46264</c:v>
                </c:pt>
                <c:pt idx="1237">
                  <c:v>-16.603590000000001</c:v>
                </c:pt>
                <c:pt idx="1238">
                  <c:v>-15.257540000000001</c:v>
                </c:pt>
                <c:pt idx="1239">
                  <c:v>-14.35596</c:v>
                </c:pt>
                <c:pt idx="1240">
                  <c:v>-12.58606</c:v>
                </c:pt>
                <c:pt idx="1241">
                  <c:v>-9.1429349999999996</c:v>
                </c:pt>
                <c:pt idx="1242">
                  <c:v>-10.957839999999999</c:v>
                </c:pt>
                <c:pt idx="1243">
                  <c:v>-10.76323</c:v>
                </c:pt>
                <c:pt idx="1244">
                  <c:v>-10.655939999999999</c:v>
                </c:pt>
                <c:pt idx="1245">
                  <c:v>-14.31352</c:v>
                </c:pt>
                <c:pt idx="1246">
                  <c:v>-13.4899</c:v>
                </c:pt>
                <c:pt idx="1247">
                  <c:v>-15.85412</c:v>
                </c:pt>
                <c:pt idx="1248">
                  <c:v>-14.54222</c:v>
                </c:pt>
                <c:pt idx="1249">
                  <c:v>-15.660349999999999</c:v>
                </c:pt>
                <c:pt idx="1250">
                  <c:v>-13.56906</c:v>
                </c:pt>
                <c:pt idx="1251">
                  <c:v>-13.287430000000001</c:v>
                </c:pt>
                <c:pt idx="1252">
                  <c:v>-11.53642</c:v>
                </c:pt>
                <c:pt idx="1253">
                  <c:v>-10.800660000000001</c:v>
                </c:pt>
                <c:pt idx="1254">
                  <c:v>-11.46245</c:v>
                </c:pt>
                <c:pt idx="1255">
                  <c:v>-11.21157</c:v>
                </c:pt>
                <c:pt idx="1256">
                  <c:v>-11.0029</c:v>
                </c:pt>
                <c:pt idx="1257">
                  <c:v>-11.2707</c:v>
                </c:pt>
                <c:pt idx="1258">
                  <c:v>-16.886469999999999</c:v>
                </c:pt>
                <c:pt idx="1259">
                  <c:v>-15.043620000000001</c:v>
                </c:pt>
                <c:pt idx="1260">
                  <c:v>-14.37116</c:v>
                </c:pt>
                <c:pt idx="1261">
                  <c:v>-14.26613</c:v>
                </c:pt>
                <c:pt idx="1262">
                  <c:v>-13.69923</c:v>
                </c:pt>
                <c:pt idx="1263">
                  <c:v>-13.19289</c:v>
                </c:pt>
                <c:pt idx="1264">
                  <c:v>-12.354430000000001</c:v>
                </c:pt>
                <c:pt idx="1265">
                  <c:v>-9.9319819999999996</c:v>
                </c:pt>
                <c:pt idx="1266">
                  <c:v>-8.1963539999999995</c:v>
                </c:pt>
                <c:pt idx="1267">
                  <c:v>-11.50393</c:v>
                </c:pt>
                <c:pt idx="1268">
                  <c:v>-11.627969999999999</c:v>
                </c:pt>
                <c:pt idx="1269">
                  <c:v>-12.298109999999999</c:v>
                </c:pt>
                <c:pt idx="1270">
                  <c:v>-12.93242</c:v>
                </c:pt>
                <c:pt idx="1271">
                  <c:v>-15.017569999999999</c:v>
                </c:pt>
                <c:pt idx="1272">
                  <c:v>-12.548920000000001</c:v>
                </c:pt>
                <c:pt idx="1273">
                  <c:v>-14.01526</c:v>
                </c:pt>
                <c:pt idx="1274">
                  <c:v>-14.758940000000001</c:v>
                </c:pt>
                <c:pt idx="1275">
                  <c:v>-12.38072</c:v>
                </c:pt>
                <c:pt idx="1276">
                  <c:v>-11.261520000000001</c:v>
                </c:pt>
                <c:pt idx="1277">
                  <c:v>-10.95247</c:v>
                </c:pt>
                <c:pt idx="1278">
                  <c:v>-9.6777080000000009</c:v>
                </c:pt>
                <c:pt idx="1279">
                  <c:v>-8.9162590000000002</c:v>
                </c:pt>
                <c:pt idx="1280">
                  <c:v>-10.142150000000001</c:v>
                </c:pt>
                <c:pt idx="1281">
                  <c:v>-12.5578</c:v>
                </c:pt>
                <c:pt idx="1282">
                  <c:v>-16.986249999999998</c:v>
                </c:pt>
                <c:pt idx="1283">
                  <c:v>-15.90306</c:v>
                </c:pt>
                <c:pt idx="1284">
                  <c:v>-15.21331</c:v>
                </c:pt>
                <c:pt idx="1285">
                  <c:v>-14.524520000000001</c:v>
                </c:pt>
                <c:pt idx="1286">
                  <c:v>-13.670389999999999</c:v>
                </c:pt>
                <c:pt idx="1287">
                  <c:v>-13.659660000000001</c:v>
                </c:pt>
                <c:pt idx="1288">
                  <c:v>-12.69031</c:v>
                </c:pt>
                <c:pt idx="1289">
                  <c:v>-8.3433390000000003</c:v>
                </c:pt>
                <c:pt idx="1290">
                  <c:v>-9.4206920000000007</c:v>
                </c:pt>
                <c:pt idx="1291">
                  <c:v>-11.191369999999999</c:v>
                </c:pt>
                <c:pt idx="1292">
                  <c:v>-12.031140000000001</c:v>
                </c:pt>
                <c:pt idx="1293">
                  <c:v>-12.368980000000001</c:v>
                </c:pt>
                <c:pt idx="1294">
                  <c:v>-14.566599999999999</c:v>
                </c:pt>
                <c:pt idx="1295">
                  <c:v>-16.363199999999999</c:v>
                </c:pt>
                <c:pt idx="1296">
                  <c:v>-15.656650000000001</c:v>
                </c:pt>
                <c:pt idx="1297">
                  <c:v>-15.073600000000001</c:v>
                </c:pt>
                <c:pt idx="1298">
                  <c:v>-14.324070000000001</c:v>
                </c:pt>
                <c:pt idx="1299">
                  <c:v>-14.64659</c:v>
                </c:pt>
                <c:pt idx="1300">
                  <c:v>-10.695460000000001</c:v>
                </c:pt>
                <c:pt idx="1301">
                  <c:v>-11.804220000000001</c:v>
                </c:pt>
                <c:pt idx="1302">
                  <c:v>-12.28631</c:v>
                </c:pt>
                <c:pt idx="1303">
                  <c:v>-10.00267</c:v>
                </c:pt>
                <c:pt idx="1304">
                  <c:v>-10.163779999999999</c:v>
                </c:pt>
                <c:pt idx="1305">
                  <c:v>-11.022629999999999</c:v>
                </c:pt>
                <c:pt idx="1306">
                  <c:v>-13.992610000000001</c:v>
                </c:pt>
                <c:pt idx="1307">
                  <c:v>-14.670310000000001</c:v>
                </c:pt>
                <c:pt idx="1308">
                  <c:v>-14.118309999999999</c:v>
                </c:pt>
                <c:pt idx="1309">
                  <c:v>-13.5898</c:v>
                </c:pt>
                <c:pt idx="1310">
                  <c:v>-14.14579</c:v>
                </c:pt>
                <c:pt idx="1311">
                  <c:v>-12.65788</c:v>
                </c:pt>
                <c:pt idx="1312">
                  <c:v>-9.9426509999999997</c:v>
                </c:pt>
                <c:pt idx="1313">
                  <c:v>-11.75773</c:v>
                </c:pt>
                <c:pt idx="1314">
                  <c:v>-10.79655</c:v>
                </c:pt>
                <c:pt idx="1315">
                  <c:v>-12.82138</c:v>
                </c:pt>
                <c:pt idx="1316">
                  <c:v>-11.06066</c:v>
                </c:pt>
                <c:pt idx="1317">
                  <c:v>-10.70327</c:v>
                </c:pt>
                <c:pt idx="1318">
                  <c:v>-14.571249999999999</c:v>
                </c:pt>
                <c:pt idx="1319">
                  <c:v>-15.168010000000001</c:v>
                </c:pt>
                <c:pt idx="1320">
                  <c:v>-13.62491</c:v>
                </c:pt>
                <c:pt idx="1321">
                  <c:v>-13.43018</c:v>
                </c:pt>
                <c:pt idx="1322">
                  <c:v>-13.2044</c:v>
                </c:pt>
                <c:pt idx="1323">
                  <c:v>-12.72458</c:v>
                </c:pt>
                <c:pt idx="1324">
                  <c:v>-11.58023</c:v>
                </c:pt>
                <c:pt idx="1325">
                  <c:v>-9.6721649999999997</c:v>
                </c:pt>
                <c:pt idx="1326">
                  <c:v>-10.81812</c:v>
                </c:pt>
                <c:pt idx="1327">
                  <c:v>-10.6402</c:v>
                </c:pt>
                <c:pt idx="1328">
                  <c:v>-11.8584</c:v>
                </c:pt>
                <c:pt idx="1329">
                  <c:v>-11.93726</c:v>
                </c:pt>
                <c:pt idx="1330">
                  <c:v>-14.42534</c:v>
                </c:pt>
                <c:pt idx="1331">
                  <c:v>-16.85005</c:v>
                </c:pt>
                <c:pt idx="1332">
                  <c:v>-18.320740000000001</c:v>
                </c:pt>
                <c:pt idx="1333">
                  <c:v>-13.526859999999999</c:v>
                </c:pt>
                <c:pt idx="1334">
                  <c:v>-13.80283</c:v>
                </c:pt>
                <c:pt idx="1335">
                  <c:v>-15.65939</c:v>
                </c:pt>
                <c:pt idx="1336">
                  <c:v>-13.059139999999999</c:v>
                </c:pt>
                <c:pt idx="1337">
                  <c:v>-9.2589860000000002</c:v>
                </c:pt>
                <c:pt idx="1338">
                  <c:v>-8.2720520000000004</c:v>
                </c:pt>
                <c:pt idx="1339">
                  <c:v>-11.06453</c:v>
                </c:pt>
                <c:pt idx="1340">
                  <c:v>-9.521604</c:v>
                </c:pt>
                <c:pt idx="1341">
                  <c:v>-13.19247</c:v>
                </c:pt>
                <c:pt idx="1342">
                  <c:v>-13.525840000000001</c:v>
                </c:pt>
                <c:pt idx="1343">
                  <c:v>-13.767480000000001</c:v>
                </c:pt>
                <c:pt idx="1344">
                  <c:v>-15.731159999999999</c:v>
                </c:pt>
                <c:pt idx="1345">
                  <c:v>-15.46991</c:v>
                </c:pt>
                <c:pt idx="1346">
                  <c:v>-14.350300000000001</c:v>
                </c:pt>
                <c:pt idx="1347">
                  <c:v>-12.862679999999999</c:v>
                </c:pt>
                <c:pt idx="1348">
                  <c:v>-11.02078</c:v>
                </c:pt>
                <c:pt idx="1349">
                  <c:v>-12.154159999999999</c:v>
                </c:pt>
                <c:pt idx="1350">
                  <c:v>-9.1878779999999995</c:v>
                </c:pt>
                <c:pt idx="1351">
                  <c:v>-11.23166</c:v>
                </c:pt>
                <c:pt idx="1352">
                  <c:v>-12.009499999999999</c:v>
                </c:pt>
                <c:pt idx="1353">
                  <c:v>-11.735860000000001</c:v>
                </c:pt>
                <c:pt idx="1354">
                  <c:v>-13.731120000000001</c:v>
                </c:pt>
                <c:pt idx="1355">
                  <c:v>-13.427199999999999</c:v>
                </c:pt>
                <c:pt idx="1356">
                  <c:v>-14.334680000000001</c:v>
                </c:pt>
                <c:pt idx="1357">
                  <c:v>-13.796329999999999</c:v>
                </c:pt>
                <c:pt idx="1358">
                  <c:v>-15.145479999999999</c:v>
                </c:pt>
                <c:pt idx="1359">
                  <c:v>-13.51553</c:v>
                </c:pt>
                <c:pt idx="1360">
                  <c:v>-11.72578</c:v>
                </c:pt>
                <c:pt idx="1361">
                  <c:v>-10.21457</c:v>
                </c:pt>
                <c:pt idx="1362">
                  <c:v>-10.708030000000001</c:v>
                </c:pt>
                <c:pt idx="1363">
                  <c:v>-10.75989</c:v>
                </c:pt>
                <c:pt idx="1364">
                  <c:v>-11.745100000000001</c:v>
                </c:pt>
                <c:pt idx="1365">
                  <c:v>-12.052060000000001</c:v>
                </c:pt>
                <c:pt idx="1366">
                  <c:v>-14.28276</c:v>
                </c:pt>
                <c:pt idx="1367">
                  <c:v>-13.635579999999999</c:v>
                </c:pt>
                <c:pt idx="1368">
                  <c:v>-15.864549999999999</c:v>
                </c:pt>
                <c:pt idx="1369">
                  <c:v>-16.14273</c:v>
                </c:pt>
                <c:pt idx="1370">
                  <c:v>-12.88801</c:v>
                </c:pt>
                <c:pt idx="1371">
                  <c:v>-13.38899</c:v>
                </c:pt>
                <c:pt idx="1372">
                  <c:v>-11.58309</c:v>
                </c:pt>
                <c:pt idx="1373">
                  <c:v>-11.985239999999999</c:v>
                </c:pt>
                <c:pt idx="1374">
                  <c:v>-8.0994969999999995</c:v>
                </c:pt>
                <c:pt idx="1375">
                  <c:v>-10.75661</c:v>
                </c:pt>
                <c:pt idx="1376">
                  <c:v>-10.87135</c:v>
                </c:pt>
                <c:pt idx="1377">
                  <c:v>-13.34929</c:v>
                </c:pt>
                <c:pt idx="1378">
                  <c:v>-13.583360000000001</c:v>
                </c:pt>
                <c:pt idx="1379">
                  <c:v>-13.886749999999999</c:v>
                </c:pt>
                <c:pt idx="1380">
                  <c:v>-15.772880000000001</c:v>
                </c:pt>
                <c:pt idx="1381">
                  <c:v>-14.09346</c:v>
                </c:pt>
                <c:pt idx="1382">
                  <c:v>-14.31096</c:v>
                </c:pt>
                <c:pt idx="1383">
                  <c:v>-14.913500000000001</c:v>
                </c:pt>
                <c:pt idx="1384">
                  <c:v>-12.112080000000001</c:v>
                </c:pt>
                <c:pt idx="1385">
                  <c:v>-10.74493</c:v>
                </c:pt>
                <c:pt idx="1386">
                  <c:v>-9.3641869999999994</c:v>
                </c:pt>
                <c:pt idx="1387">
                  <c:v>-10.545730000000001</c:v>
                </c:pt>
                <c:pt idx="1388">
                  <c:v>-11.76667</c:v>
                </c:pt>
                <c:pt idx="1389">
                  <c:v>-11.237259999999999</c:v>
                </c:pt>
                <c:pt idx="1390">
                  <c:v>-13.34685</c:v>
                </c:pt>
                <c:pt idx="1391">
                  <c:v>-12.87609</c:v>
                </c:pt>
                <c:pt idx="1392">
                  <c:v>-13.983610000000001</c:v>
                </c:pt>
                <c:pt idx="1393">
                  <c:v>-13.992369999999999</c:v>
                </c:pt>
                <c:pt idx="1394">
                  <c:v>-13.06617</c:v>
                </c:pt>
                <c:pt idx="1395">
                  <c:v>-12.08103</c:v>
                </c:pt>
                <c:pt idx="1396">
                  <c:v>-11.37275</c:v>
                </c:pt>
                <c:pt idx="1397">
                  <c:v>-12.03722</c:v>
                </c:pt>
                <c:pt idx="1398">
                  <c:v>-8.0593819999999994</c:v>
                </c:pt>
                <c:pt idx="1399">
                  <c:v>-8.9194770000000005</c:v>
                </c:pt>
                <c:pt idx="1400">
                  <c:v>-10.668810000000001</c:v>
                </c:pt>
                <c:pt idx="1401">
                  <c:v>-12.436629999999999</c:v>
                </c:pt>
                <c:pt idx="1402">
                  <c:v>-14.19383</c:v>
                </c:pt>
                <c:pt idx="1403">
                  <c:v>-16.35528</c:v>
                </c:pt>
                <c:pt idx="1404">
                  <c:v>-15.047190000000001</c:v>
                </c:pt>
                <c:pt idx="1405">
                  <c:v>-14.590920000000001</c:v>
                </c:pt>
                <c:pt idx="1406">
                  <c:v>-14.791969999999999</c:v>
                </c:pt>
                <c:pt idx="1407">
                  <c:v>-13.22293</c:v>
                </c:pt>
                <c:pt idx="1408">
                  <c:v>-11.19036</c:v>
                </c:pt>
                <c:pt idx="1409">
                  <c:v>-12.48258</c:v>
                </c:pt>
                <c:pt idx="1410">
                  <c:v>-11.03228</c:v>
                </c:pt>
                <c:pt idx="1411">
                  <c:v>-10.221719999999999</c:v>
                </c:pt>
                <c:pt idx="1412">
                  <c:v>-11.85238</c:v>
                </c:pt>
                <c:pt idx="1413">
                  <c:v>-12.43258</c:v>
                </c:pt>
                <c:pt idx="1414">
                  <c:v>-16.478480000000001</c:v>
                </c:pt>
                <c:pt idx="1415">
                  <c:v>-14.249560000000001</c:v>
                </c:pt>
                <c:pt idx="1416">
                  <c:v>-15.148400000000001</c:v>
                </c:pt>
                <c:pt idx="1417">
                  <c:v>-11.9108</c:v>
                </c:pt>
                <c:pt idx="1418">
                  <c:v>-14.547470000000001</c:v>
                </c:pt>
                <c:pt idx="1419">
                  <c:v>-11.92886</c:v>
                </c:pt>
                <c:pt idx="1420">
                  <c:v>-11.13367</c:v>
                </c:pt>
                <c:pt idx="1421">
                  <c:v>-11.22302</c:v>
                </c:pt>
                <c:pt idx="1422">
                  <c:v>-8.8071819999999992</c:v>
                </c:pt>
                <c:pt idx="1423">
                  <c:v>-9.0007780000000004</c:v>
                </c:pt>
                <c:pt idx="1424">
                  <c:v>-11.14744</c:v>
                </c:pt>
                <c:pt idx="1425">
                  <c:v>-12.244579999999999</c:v>
                </c:pt>
                <c:pt idx="1426">
                  <c:v>-15.007199999999999</c:v>
                </c:pt>
                <c:pt idx="1427">
                  <c:v>-15.21039</c:v>
                </c:pt>
                <c:pt idx="1428">
                  <c:v>-15.23793</c:v>
                </c:pt>
                <c:pt idx="1429">
                  <c:v>-14.97561</c:v>
                </c:pt>
                <c:pt idx="1430">
                  <c:v>-13.97932</c:v>
                </c:pt>
                <c:pt idx="1431">
                  <c:v>-12.765169999999999</c:v>
                </c:pt>
                <c:pt idx="1432">
                  <c:v>-11.979340000000001</c:v>
                </c:pt>
                <c:pt idx="1433">
                  <c:v>-9.5309620000000006</c:v>
                </c:pt>
                <c:pt idx="1434">
                  <c:v>-10.93304</c:v>
                </c:pt>
                <c:pt idx="1435">
                  <c:v>-10.06269</c:v>
                </c:pt>
                <c:pt idx="1436">
                  <c:v>-11.45524</c:v>
                </c:pt>
                <c:pt idx="1437">
                  <c:v>-15.179930000000001</c:v>
                </c:pt>
                <c:pt idx="1438">
                  <c:v>-14.93591</c:v>
                </c:pt>
                <c:pt idx="1439">
                  <c:v>-15.341760000000001</c:v>
                </c:pt>
                <c:pt idx="1440">
                  <c:v>-13.847770000000001</c:v>
                </c:pt>
                <c:pt idx="1441">
                  <c:v>-14.95153</c:v>
                </c:pt>
                <c:pt idx="1442">
                  <c:v>-12.487590000000001</c:v>
                </c:pt>
                <c:pt idx="1443">
                  <c:v>-13.743639999999999</c:v>
                </c:pt>
                <c:pt idx="1444">
                  <c:v>-11.02901</c:v>
                </c:pt>
                <c:pt idx="1445">
                  <c:v>-10.550979999999999</c:v>
                </c:pt>
                <c:pt idx="1446">
                  <c:v>-8.2763430000000007</c:v>
                </c:pt>
                <c:pt idx="1447">
                  <c:v>-11.30706</c:v>
                </c:pt>
                <c:pt idx="1448">
                  <c:v>-11.66147</c:v>
                </c:pt>
                <c:pt idx="1449">
                  <c:v>-11.646089999999999</c:v>
                </c:pt>
                <c:pt idx="1450">
                  <c:v>-15.644729999999999</c:v>
                </c:pt>
                <c:pt idx="1451">
                  <c:v>-17.076969999999999</c:v>
                </c:pt>
                <c:pt idx="1452">
                  <c:v>-14.56493</c:v>
                </c:pt>
                <c:pt idx="1453">
                  <c:v>-13.19689</c:v>
                </c:pt>
                <c:pt idx="1454">
                  <c:v>-12.85768</c:v>
                </c:pt>
                <c:pt idx="1455">
                  <c:v>-12.593030000000001</c:v>
                </c:pt>
                <c:pt idx="1456">
                  <c:v>-12.771789999999999</c:v>
                </c:pt>
                <c:pt idx="1457">
                  <c:v>-12.71147</c:v>
                </c:pt>
                <c:pt idx="1458">
                  <c:v>-10.2042</c:v>
                </c:pt>
                <c:pt idx="1459">
                  <c:v>-10.15991</c:v>
                </c:pt>
                <c:pt idx="1460">
                  <c:v>-12.876569999999999</c:v>
                </c:pt>
                <c:pt idx="1461">
                  <c:v>-11.711600000000001</c:v>
                </c:pt>
                <c:pt idx="1462">
                  <c:v>-12.875970000000001</c:v>
                </c:pt>
                <c:pt idx="1463">
                  <c:v>-14.76759</c:v>
                </c:pt>
                <c:pt idx="1464">
                  <c:v>-16.150300000000001</c:v>
                </c:pt>
                <c:pt idx="1465">
                  <c:v>-16.896190000000001</c:v>
                </c:pt>
                <c:pt idx="1466">
                  <c:v>-14.94271</c:v>
                </c:pt>
                <c:pt idx="1467">
                  <c:v>-13.574</c:v>
                </c:pt>
                <c:pt idx="1468">
                  <c:v>-10.960279999999999</c:v>
                </c:pt>
                <c:pt idx="1469">
                  <c:v>-7.6104399999999996</c:v>
                </c:pt>
                <c:pt idx="1470">
                  <c:v>-11.053380000000001</c:v>
                </c:pt>
                <c:pt idx="1471">
                  <c:v>-11.759819999999999</c:v>
                </c:pt>
                <c:pt idx="1472">
                  <c:v>-9.1109279999999995</c:v>
                </c:pt>
                <c:pt idx="1473">
                  <c:v>-11.12932</c:v>
                </c:pt>
                <c:pt idx="1474">
                  <c:v>-13.14729</c:v>
                </c:pt>
                <c:pt idx="1475">
                  <c:v>-13.594569999999999</c:v>
                </c:pt>
                <c:pt idx="1476">
                  <c:v>-15.047969999999999</c:v>
                </c:pt>
                <c:pt idx="1477">
                  <c:v>-16.384239999999998</c:v>
                </c:pt>
                <c:pt idx="1478">
                  <c:v>-14.05424</c:v>
                </c:pt>
                <c:pt idx="1479">
                  <c:v>-12.471500000000001</c:v>
                </c:pt>
                <c:pt idx="1480">
                  <c:v>-10.51754</c:v>
                </c:pt>
                <c:pt idx="1481">
                  <c:v>-10.269170000000001</c:v>
                </c:pt>
                <c:pt idx="1482">
                  <c:v>-10.207890000000001</c:v>
                </c:pt>
                <c:pt idx="1483">
                  <c:v>-9.0702169999999995</c:v>
                </c:pt>
                <c:pt idx="1484">
                  <c:v>-11.29669</c:v>
                </c:pt>
                <c:pt idx="1485">
                  <c:v>-13.871549999999999</c:v>
                </c:pt>
                <c:pt idx="1486">
                  <c:v>-16.236840000000001</c:v>
                </c:pt>
                <c:pt idx="1487">
                  <c:v>-14.1477</c:v>
                </c:pt>
                <c:pt idx="1488">
                  <c:v>-14.60028</c:v>
                </c:pt>
                <c:pt idx="1489">
                  <c:v>-14.24986</c:v>
                </c:pt>
                <c:pt idx="1490">
                  <c:v>-13.75949</c:v>
                </c:pt>
                <c:pt idx="1491">
                  <c:v>-13.14616</c:v>
                </c:pt>
                <c:pt idx="1492">
                  <c:v>-11.48897</c:v>
                </c:pt>
                <c:pt idx="1493">
                  <c:v>-10.92803</c:v>
                </c:pt>
                <c:pt idx="1494">
                  <c:v>-12.58755</c:v>
                </c:pt>
                <c:pt idx="1495">
                  <c:v>-12.212569999999999</c:v>
                </c:pt>
                <c:pt idx="1496">
                  <c:v>-8.6892840000000007</c:v>
                </c:pt>
                <c:pt idx="1497">
                  <c:v>-12.38</c:v>
                </c:pt>
                <c:pt idx="1498">
                  <c:v>-15.43093</c:v>
                </c:pt>
                <c:pt idx="1499">
                  <c:v>-14.753819999999999</c:v>
                </c:pt>
                <c:pt idx="1500">
                  <c:v>-15.179449999999999</c:v>
                </c:pt>
                <c:pt idx="1501">
                  <c:v>-13.61913</c:v>
                </c:pt>
                <c:pt idx="1502">
                  <c:v>-13.50033</c:v>
                </c:pt>
                <c:pt idx="1503">
                  <c:v>-11.66296</c:v>
                </c:pt>
                <c:pt idx="1504">
                  <c:v>-10.45918</c:v>
                </c:pt>
                <c:pt idx="1505">
                  <c:v>-10.92249</c:v>
                </c:pt>
                <c:pt idx="1506">
                  <c:v>-10.30719</c:v>
                </c:pt>
                <c:pt idx="1507">
                  <c:v>-10.69713</c:v>
                </c:pt>
                <c:pt idx="1508">
                  <c:v>-10.58972</c:v>
                </c:pt>
                <c:pt idx="1509">
                  <c:v>-12.60388</c:v>
                </c:pt>
                <c:pt idx="1510">
                  <c:v>-13.08221</c:v>
                </c:pt>
                <c:pt idx="1511">
                  <c:v>-15.51008</c:v>
                </c:pt>
                <c:pt idx="1512">
                  <c:v>-14.49126</c:v>
                </c:pt>
                <c:pt idx="1513">
                  <c:v>-14.28401</c:v>
                </c:pt>
                <c:pt idx="1514">
                  <c:v>-15.879149999999999</c:v>
                </c:pt>
                <c:pt idx="1515">
                  <c:v>-14.97245</c:v>
                </c:pt>
                <c:pt idx="1516">
                  <c:v>-9.4023939999999993</c:v>
                </c:pt>
                <c:pt idx="1517">
                  <c:v>-11.76763</c:v>
                </c:pt>
                <c:pt idx="1518">
                  <c:v>-8.1439020000000006</c:v>
                </c:pt>
                <c:pt idx="1519">
                  <c:v>-9.9413389999999993</c:v>
                </c:pt>
                <c:pt idx="1520">
                  <c:v>-9.2891449999999995</c:v>
                </c:pt>
                <c:pt idx="1521">
                  <c:v>-13.07297</c:v>
                </c:pt>
                <c:pt idx="1522">
                  <c:v>-11.77669</c:v>
                </c:pt>
                <c:pt idx="1523">
                  <c:v>-15.30039</c:v>
                </c:pt>
                <c:pt idx="1524">
                  <c:v>-16.250969999999999</c:v>
                </c:pt>
                <c:pt idx="1525">
                  <c:v>-15.437480000000001</c:v>
                </c:pt>
                <c:pt idx="1526">
                  <c:v>-11.61176</c:v>
                </c:pt>
                <c:pt idx="1527">
                  <c:v>-11.600199999999999</c:v>
                </c:pt>
                <c:pt idx="1528">
                  <c:v>-10.18989</c:v>
                </c:pt>
                <c:pt idx="1529">
                  <c:v>-9.8737480000000009</c:v>
                </c:pt>
                <c:pt idx="1530">
                  <c:v>-11.05064</c:v>
                </c:pt>
                <c:pt idx="1531">
                  <c:v>-11.14941</c:v>
                </c:pt>
                <c:pt idx="1532">
                  <c:v>-9.8310709999999997</c:v>
                </c:pt>
                <c:pt idx="1533">
                  <c:v>-13.94224</c:v>
                </c:pt>
                <c:pt idx="1534">
                  <c:v>-15.8698</c:v>
                </c:pt>
                <c:pt idx="1535">
                  <c:v>-15.57755</c:v>
                </c:pt>
                <c:pt idx="1536">
                  <c:v>-14.613569999999999</c:v>
                </c:pt>
                <c:pt idx="1537">
                  <c:v>-16.764880000000002</c:v>
                </c:pt>
                <c:pt idx="1538">
                  <c:v>-15.06692</c:v>
                </c:pt>
                <c:pt idx="1539">
                  <c:v>-13.1793</c:v>
                </c:pt>
                <c:pt idx="1540">
                  <c:v>-13.70627</c:v>
                </c:pt>
                <c:pt idx="1541">
                  <c:v>-11.034369999999999</c:v>
                </c:pt>
                <c:pt idx="1542">
                  <c:v>-11.5124</c:v>
                </c:pt>
                <c:pt idx="1543">
                  <c:v>-11.16949</c:v>
                </c:pt>
                <c:pt idx="1544">
                  <c:v>-10.60975</c:v>
                </c:pt>
                <c:pt idx="1545">
                  <c:v>-13.22287</c:v>
                </c:pt>
                <c:pt idx="1546">
                  <c:v>-15.735860000000001</c:v>
                </c:pt>
                <c:pt idx="1547">
                  <c:v>-13.919409999999999</c:v>
                </c:pt>
                <c:pt idx="1548">
                  <c:v>-15.77777</c:v>
                </c:pt>
                <c:pt idx="1549">
                  <c:v>-15.332459999999999</c:v>
                </c:pt>
                <c:pt idx="1550">
                  <c:v>-14.50747</c:v>
                </c:pt>
                <c:pt idx="1551">
                  <c:v>-13.194800000000001</c:v>
                </c:pt>
                <c:pt idx="1552">
                  <c:v>-11.657830000000001</c:v>
                </c:pt>
                <c:pt idx="1553">
                  <c:v>-12.11238</c:v>
                </c:pt>
                <c:pt idx="1554">
                  <c:v>-9.9833010000000009</c:v>
                </c:pt>
                <c:pt idx="1555">
                  <c:v>-13.577640000000001</c:v>
                </c:pt>
                <c:pt idx="1556">
                  <c:v>-12.10493</c:v>
                </c:pt>
                <c:pt idx="1557">
                  <c:v>-12.69078</c:v>
                </c:pt>
                <c:pt idx="1558">
                  <c:v>-12.98076</c:v>
                </c:pt>
                <c:pt idx="1559">
                  <c:v>-14.267860000000001</c:v>
                </c:pt>
                <c:pt idx="1560">
                  <c:v>-14.85533</c:v>
                </c:pt>
                <c:pt idx="1561">
                  <c:v>-15.2514</c:v>
                </c:pt>
                <c:pt idx="1562">
                  <c:v>-13.76581</c:v>
                </c:pt>
                <c:pt idx="1563">
                  <c:v>-12.428520000000001</c:v>
                </c:pt>
                <c:pt idx="1564">
                  <c:v>-11.59835</c:v>
                </c:pt>
                <c:pt idx="1565">
                  <c:v>-13.92567</c:v>
                </c:pt>
                <c:pt idx="1566">
                  <c:v>-12.566750000000001</c:v>
                </c:pt>
                <c:pt idx="1567">
                  <c:v>-10.60581</c:v>
                </c:pt>
                <c:pt idx="1568">
                  <c:v>-11.54918</c:v>
                </c:pt>
                <c:pt idx="1569">
                  <c:v>-13.71294</c:v>
                </c:pt>
                <c:pt idx="1570">
                  <c:v>-14.905390000000001</c:v>
                </c:pt>
                <c:pt idx="1571">
                  <c:v>-15.42169</c:v>
                </c:pt>
                <c:pt idx="1572">
                  <c:v>-13.78131</c:v>
                </c:pt>
                <c:pt idx="1573">
                  <c:v>-13.71419</c:v>
                </c:pt>
                <c:pt idx="1574">
                  <c:v>-16.776620000000001</c:v>
                </c:pt>
                <c:pt idx="1575">
                  <c:v>-11.491949999999999</c:v>
                </c:pt>
                <c:pt idx="1576">
                  <c:v>-11.177300000000001</c:v>
                </c:pt>
                <c:pt idx="1577">
                  <c:v>-9.6555350000000004</c:v>
                </c:pt>
                <c:pt idx="1578">
                  <c:v>-11.42722</c:v>
                </c:pt>
                <c:pt idx="1579">
                  <c:v>-10.2613</c:v>
                </c:pt>
                <c:pt idx="1580">
                  <c:v>-9.6961259999999996</c:v>
                </c:pt>
                <c:pt idx="1581">
                  <c:v>-11.30015</c:v>
                </c:pt>
                <c:pt idx="1582">
                  <c:v>-14.51099</c:v>
                </c:pt>
                <c:pt idx="1583">
                  <c:v>-14.836069999999999</c:v>
                </c:pt>
                <c:pt idx="1584">
                  <c:v>-15.134690000000001</c:v>
                </c:pt>
                <c:pt idx="1585">
                  <c:v>-12.03406</c:v>
                </c:pt>
                <c:pt idx="1586">
                  <c:v>-14.169449999999999</c:v>
                </c:pt>
                <c:pt idx="1587">
                  <c:v>-11.936310000000001</c:v>
                </c:pt>
                <c:pt idx="1588">
                  <c:v>-11.65986</c:v>
                </c:pt>
                <c:pt idx="1589">
                  <c:v>-8.7600350000000002</c:v>
                </c:pt>
                <c:pt idx="1590">
                  <c:v>-9.6595289999999991</c:v>
                </c:pt>
                <c:pt idx="1591">
                  <c:v>-10.18155</c:v>
                </c:pt>
                <c:pt idx="1592">
                  <c:v>-12.875439999999999</c:v>
                </c:pt>
                <c:pt idx="1593">
                  <c:v>-9.6431369999999994</c:v>
                </c:pt>
                <c:pt idx="1594">
                  <c:v>-14.21893</c:v>
                </c:pt>
                <c:pt idx="1595">
                  <c:v>-16.000330000000002</c:v>
                </c:pt>
                <c:pt idx="1596">
                  <c:v>-16.5441</c:v>
                </c:pt>
                <c:pt idx="1597">
                  <c:v>-14.10633</c:v>
                </c:pt>
                <c:pt idx="1598">
                  <c:v>-14.753399999999999</c:v>
                </c:pt>
                <c:pt idx="1599">
                  <c:v>-13.291840000000001</c:v>
                </c:pt>
                <c:pt idx="1600">
                  <c:v>-9.5196959999999997</c:v>
                </c:pt>
                <c:pt idx="1601">
                  <c:v>-6.7027210000000004</c:v>
                </c:pt>
                <c:pt idx="1602">
                  <c:v>-8.4558730000000004</c:v>
                </c:pt>
                <c:pt idx="1603">
                  <c:v>-8.7037089999999999</c:v>
                </c:pt>
                <c:pt idx="1604">
                  <c:v>-11.65396</c:v>
                </c:pt>
                <c:pt idx="1605">
                  <c:v>-12.22593</c:v>
                </c:pt>
                <c:pt idx="1606">
                  <c:v>-12.03656</c:v>
                </c:pt>
                <c:pt idx="1607">
                  <c:v>-15.20997</c:v>
                </c:pt>
                <c:pt idx="1608">
                  <c:v>-14.47457</c:v>
                </c:pt>
                <c:pt idx="1609">
                  <c:v>-14.41079</c:v>
                </c:pt>
                <c:pt idx="1610">
                  <c:v>-13.138059999999999</c:v>
                </c:pt>
                <c:pt idx="1611">
                  <c:v>-12.453620000000001</c:v>
                </c:pt>
                <c:pt idx="1612">
                  <c:v>-10.463179999999999</c:v>
                </c:pt>
                <c:pt idx="1613">
                  <c:v>-9.8596210000000006</c:v>
                </c:pt>
                <c:pt idx="1614">
                  <c:v>-10.89841</c:v>
                </c:pt>
                <c:pt idx="1615">
                  <c:v>-9.3398090000000007</c:v>
                </c:pt>
                <c:pt idx="1616">
                  <c:v>-10.371449999999999</c:v>
                </c:pt>
                <c:pt idx="1617">
                  <c:v>-12.71963</c:v>
                </c:pt>
                <c:pt idx="1618">
                  <c:v>-14.98842</c:v>
                </c:pt>
                <c:pt idx="1619">
                  <c:v>-13.74507</c:v>
                </c:pt>
                <c:pt idx="1620">
                  <c:v>-15.54823</c:v>
                </c:pt>
                <c:pt idx="1621">
                  <c:v>-11.28012</c:v>
                </c:pt>
                <c:pt idx="1622">
                  <c:v>-16.990539999999999</c:v>
                </c:pt>
                <c:pt idx="1623">
                  <c:v>-13.236520000000001</c:v>
                </c:pt>
                <c:pt idx="1624">
                  <c:v>-11.93994</c:v>
                </c:pt>
                <c:pt idx="1625">
                  <c:v>-9.1229680000000002</c:v>
                </c:pt>
                <c:pt idx="1626">
                  <c:v>-10.33503</c:v>
                </c:pt>
                <c:pt idx="1627">
                  <c:v>-11.622960000000001</c:v>
                </c:pt>
                <c:pt idx="1628">
                  <c:v>-10.87344</c:v>
                </c:pt>
                <c:pt idx="1629">
                  <c:v>-10.31631</c:v>
                </c:pt>
                <c:pt idx="1630">
                  <c:v>-16.913229999999999</c:v>
                </c:pt>
                <c:pt idx="1631">
                  <c:v>-16.380970000000001</c:v>
                </c:pt>
                <c:pt idx="1632">
                  <c:v>-15.785399999999999</c:v>
                </c:pt>
                <c:pt idx="1633">
                  <c:v>-15.56391</c:v>
                </c:pt>
                <c:pt idx="1634">
                  <c:v>-15.678290000000001</c:v>
                </c:pt>
                <c:pt idx="1635">
                  <c:v>-13.71706</c:v>
                </c:pt>
                <c:pt idx="1636">
                  <c:v>-12.856780000000001</c:v>
                </c:pt>
                <c:pt idx="1637">
                  <c:v>-8.6847539999999999</c:v>
                </c:pt>
                <c:pt idx="1638">
                  <c:v>-14.222619999999999</c:v>
                </c:pt>
                <c:pt idx="1639">
                  <c:v>-9.4095469999999999</c:v>
                </c:pt>
                <c:pt idx="1640">
                  <c:v>-11.821389999999999</c:v>
                </c:pt>
                <c:pt idx="1641">
                  <c:v>-13.035589999999999</c:v>
                </c:pt>
                <c:pt idx="1642">
                  <c:v>-13.576269999999999</c:v>
                </c:pt>
                <c:pt idx="1643">
                  <c:v>-14.955640000000001</c:v>
                </c:pt>
                <c:pt idx="1644">
                  <c:v>-17.0244</c:v>
                </c:pt>
                <c:pt idx="1645">
                  <c:v>-14.19383</c:v>
                </c:pt>
                <c:pt idx="1646">
                  <c:v>-15.59132</c:v>
                </c:pt>
                <c:pt idx="1647">
                  <c:v>-14.79322</c:v>
                </c:pt>
                <c:pt idx="1648">
                  <c:v>-12.80606</c:v>
                </c:pt>
                <c:pt idx="1649">
                  <c:v>-13.26972</c:v>
                </c:pt>
                <c:pt idx="1650">
                  <c:v>-10.89752</c:v>
                </c:pt>
                <c:pt idx="1651">
                  <c:v>-12.705920000000001</c:v>
                </c:pt>
                <c:pt idx="1652">
                  <c:v>-11.37304</c:v>
                </c:pt>
                <c:pt idx="1653">
                  <c:v>-13.28778</c:v>
                </c:pt>
                <c:pt idx="1654">
                  <c:v>-14.99587</c:v>
                </c:pt>
                <c:pt idx="1655">
                  <c:v>-15.54763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052416"/>
        <c:axId val="317096320"/>
      </c:scatterChart>
      <c:scatterChart>
        <c:scatterStyle val="lineMarker"/>
        <c:varyColors val="0"/>
        <c:ser>
          <c:idx val="1"/>
          <c:order val="1"/>
          <c:tx>
            <c:strRef>
              <c:f>eclipse!$S$1</c:f>
              <c:strCache>
                <c:ptCount val="1"/>
                <c:pt idx="0">
                  <c:v>Delta18O</c:v>
                </c:pt>
              </c:strCache>
            </c:strRef>
          </c:tx>
          <c:marker>
            <c:symbol val="none"/>
          </c:marker>
          <c:xVal>
            <c:numRef>
              <c:f>eclipse!$R$2:$R$1612</c:f>
              <c:numCache>
                <c:formatCode>General</c:formatCode>
                <c:ptCount val="1611"/>
                <c:pt idx="0">
                  <c:v>1894.261</c:v>
                </c:pt>
                <c:pt idx="1">
                  <c:v>1894.308</c:v>
                </c:pt>
                <c:pt idx="2">
                  <c:v>1894.338</c:v>
                </c:pt>
                <c:pt idx="3">
                  <c:v>1894.374</c:v>
                </c:pt>
                <c:pt idx="4">
                  <c:v>1894.433</c:v>
                </c:pt>
                <c:pt idx="5">
                  <c:v>1894.5</c:v>
                </c:pt>
                <c:pt idx="6">
                  <c:v>1894.55</c:v>
                </c:pt>
                <c:pt idx="7">
                  <c:v>1894.6289999999999</c:v>
                </c:pt>
                <c:pt idx="8">
                  <c:v>1894.73</c:v>
                </c:pt>
                <c:pt idx="9">
                  <c:v>1894.848</c:v>
                </c:pt>
                <c:pt idx="10">
                  <c:v>1895</c:v>
                </c:pt>
                <c:pt idx="11">
                  <c:v>1895.059</c:v>
                </c:pt>
                <c:pt idx="12">
                  <c:v>1895.1189999999999</c:v>
                </c:pt>
                <c:pt idx="13">
                  <c:v>1895.173</c:v>
                </c:pt>
                <c:pt idx="14">
                  <c:v>1895.2180000000001</c:v>
                </c:pt>
                <c:pt idx="15">
                  <c:v>1895.258</c:v>
                </c:pt>
                <c:pt idx="16">
                  <c:v>1895.3040000000001</c:v>
                </c:pt>
                <c:pt idx="17">
                  <c:v>1895.355</c:v>
                </c:pt>
                <c:pt idx="18">
                  <c:v>1895.403</c:v>
                </c:pt>
                <c:pt idx="19">
                  <c:v>1895.4480000000001</c:v>
                </c:pt>
                <c:pt idx="20">
                  <c:v>1895.5</c:v>
                </c:pt>
                <c:pt idx="21">
                  <c:v>1895.5840000000001</c:v>
                </c:pt>
                <c:pt idx="22">
                  <c:v>1895.65</c:v>
                </c:pt>
                <c:pt idx="23">
                  <c:v>1895.7170000000001</c:v>
                </c:pt>
                <c:pt idx="24">
                  <c:v>1895.7829999999999</c:v>
                </c:pt>
                <c:pt idx="25">
                  <c:v>1895.8489999999999</c:v>
                </c:pt>
                <c:pt idx="26">
                  <c:v>1895.9349999999999</c:v>
                </c:pt>
                <c:pt idx="27">
                  <c:v>1896</c:v>
                </c:pt>
                <c:pt idx="28">
                  <c:v>1896.1179999999999</c:v>
                </c:pt>
                <c:pt idx="29">
                  <c:v>1896.2570000000001</c:v>
                </c:pt>
                <c:pt idx="30">
                  <c:v>1896.383</c:v>
                </c:pt>
                <c:pt idx="31">
                  <c:v>1896.5</c:v>
                </c:pt>
                <c:pt idx="32">
                  <c:v>1896.6010000000001</c:v>
                </c:pt>
                <c:pt idx="33">
                  <c:v>1896.7080000000001</c:v>
                </c:pt>
                <c:pt idx="34">
                  <c:v>1896.7940000000001</c:v>
                </c:pt>
                <c:pt idx="35">
                  <c:v>1896.895</c:v>
                </c:pt>
                <c:pt idx="36">
                  <c:v>1897</c:v>
                </c:pt>
                <c:pt idx="37">
                  <c:v>1897.0830000000001</c:v>
                </c:pt>
                <c:pt idx="38">
                  <c:v>1897.1489999999999</c:v>
                </c:pt>
                <c:pt idx="39">
                  <c:v>1897.222</c:v>
                </c:pt>
                <c:pt idx="40">
                  <c:v>1897.296</c:v>
                </c:pt>
                <c:pt idx="41">
                  <c:v>1897.373</c:v>
                </c:pt>
                <c:pt idx="42">
                  <c:v>1897.4549999999999</c:v>
                </c:pt>
                <c:pt idx="43">
                  <c:v>1897.5</c:v>
                </c:pt>
                <c:pt idx="44">
                  <c:v>1897.5350000000001</c:v>
                </c:pt>
                <c:pt idx="45">
                  <c:v>1897.614</c:v>
                </c:pt>
                <c:pt idx="46">
                  <c:v>1897.6959999999999</c:v>
                </c:pt>
                <c:pt idx="47">
                  <c:v>1897.779</c:v>
                </c:pt>
                <c:pt idx="48">
                  <c:v>1897.8689999999999</c:v>
                </c:pt>
                <c:pt idx="49">
                  <c:v>1898</c:v>
                </c:pt>
                <c:pt idx="50">
                  <c:v>1898.1089999999999</c:v>
                </c:pt>
                <c:pt idx="51">
                  <c:v>1898.203</c:v>
                </c:pt>
                <c:pt idx="52">
                  <c:v>1898.288</c:v>
                </c:pt>
                <c:pt idx="53">
                  <c:v>1898.354</c:v>
                </c:pt>
                <c:pt idx="54">
                  <c:v>1898.412</c:v>
                </c:pt>
                <c:pt idx="55">
                  <c:v>1898.461</c:v>
                </c:pt>
                <c:pt idx="56">
                  <c:v>1898.5</c:v>
                </c:pt>
                <c:pt idx="57">
                  <c:v>1898.624</c:v>
                </c:pt>
                <c:pt idx="58">
                  <c:v>1898.7260000000001</c:v>
                </c:pt>
                <c:pt idx="59">
                  <c:v>1898.837</c:v>
                </c:pt>
                <c:pt idx="60">
                  <c:v>1898.9449999999999</c:v>
                </c:pt>
                <c:pt idx="61">
                  <c:v>1899</c:v>
                </c:pt>
                <c:pt idx="62">
                  <c:v>1899.086</c:v>
                </c:pt>
                <c:pt idx="63">
                  <c:v>1899.163</c:v>
                </c:pt>
                <c:pt idx="64">
                  <c:v>1899.2539999999999</c:v>
                </c:pt>
                <c:pt idx="65">
                  <c:v>1899.3420000000001</c:v>
                </c:pt>
                <c:pt idx="66">
                  <c:v>1899.4110000000001</c:v>
                </c:pt>
                <c:pt idx="67">
                  <c:v>1899.4690000000001</c:v>
                </c:pt>
                <c:pt idx="68">
                  <c:v>1899.5</c:v>
                </c:pt>
                <c:pt idx="69">
                  <c:v>1899.546</c:v>
                </c:pt>
                <c:pt idx="70">
                  <c:v>1899.662</c:v>
                </c:pt>
                <c:pt idx="71">
                  <c:v>1899.807</c:v>
                </c:pt>
                <c:pt idx="72">
                  <c:v>1900</c:v>
                </c:pt>
                <c:pt idx="73">
                  <c:v>1900.09</c:v>
                </c:pt>
                <c:pt idx="74">
                  <c:v>1900.211</c:v>
                </c:pt>
                <c:pt idx="75">
                  <c:v>1900.327</c:v>
                </c:pt>
                <c:pt idx="76">
                  <c:v>1900.5</c:v>
                </c:pt>
                <c:pt idx="77">
                  <c:v>1900.587</c:v>
                </c:pt>
                <c:pt idx="78">
                  <c:v>1900.664</c:v>
                </c:pt>
                <c:pt idx="79">
                  <c:v>1900.73</c:v>
                </c:pt>
                <c:pt idx="80">
                  <c:v>1900.787</c:v>
                </c:pt>
                <c:pt idx="81">
                  <c:v>1900.845</c:v>
                </c:pt>
                <c:pt idx="82">
                  <c:v>1900.9069999999999</c:v>
                </c:pt>
                <c:pt idx="83">
                  <c:v>1900.96</c:v>
                </c:pt>
                <c:pt idx="84">
                  <c:v>1901</c:v>
                </c:pt>
                <c:pt idx="85">
                  <c:v>1901.0719999999999</c:v>
                </c:pt>
                <c:pt idx="86">
                  <c:v>1901.173</c:v>
                </c:pt>
                <c:pt idx="87">
                  <c:v>1901.2660000000001</c:v>
                </c:pt>
                <c:pt idx="88">
                  <c:v>1901.365</c:v>
                </c:pt>
                <c:pt idx="89">
                  <c:v>1901.5</c:v>
                </c:pt>
                <c:pt idx="90">
                  <c:v>1901.6289999999999</c:v>
                </c:pt>
                <c:pt idx="91">
                  <c:v>1901.7639999999999</c:v>
                </c:pt>
                <c:pt idx="92">
                  <c:v>1901.894</c:v>
                </c:pt>
                <c:pt idx="93">
                  <c:v>1902</c:v>
                </c:pt>
                <c:pt idx="94">
                  <c:v>1902.152</c:v>
                </c:pt>
                <c:pt idx="95">
                  <c:v>1902.2819999999999</c:v>
                </c:pt>
                <c:pt idx="96">
                  <c:v>1902.4110000000001</c:v>
                </c:pt>
                <c:pt idx="97">
                  <c:v>1902.5</c:v>
                </c:pt>
                <c:pt idx="98">
                  <c:v>1902.5450000000001</c:v>
                </c:pt>
                <c:pt idx="99">
                  <c:v>1902.617</c:v>
                </c:pt>
                <c:pt idx="100">
                  <c:v>1902.6969999999999</c:v>
                </c:pt>
                <c:pt idx="101">
                  <c:v>1902.78</c:v>
                </c:pt>
                <c:pt idx="102">
                  <c:v>1902.8520000000001</c:v>
                </c:pt>
                <c:pt idx="103">
                  <c:v>1902.921</c:v>
                </c:pt>
                <c:pt idx="104">
                  <c:v>1903</c:v>
                </c:pt>
                <c:pt idx="105">
                  <c:v>1903.1389999999999</c:v>
                </c:pt>
                <c:pt idx="106">
                  <c:v>1903.2190000000001</c:v>
                </c:pt>
                <c:pt idx="107">
                  <c:v>1903.309</c:v>
                </c:pt>
                <c:pt idx="108">
                  <c:v>1903.384</c:v>
                </c:pt>
                <c:pt idx="109">
                  <c:v>1903.4549999999999</c:v>
                </c:pt>
                <c:pt idx="110">
                  <c:v>1903.5</c:v>
                </c:pt>
                <c:pt idx="111">
                  <c:v>1903.6030000000001</c:v>
                </c:pt>
                <c:pt idx="112">
                  <c:v>1903.6610000000001</c:v>
                </c:pt>
                <c:pt idx="113">
                  <c:v>1903.713</c:v>
                </c:pt>
                <c:pt idx="114">
                  <c:v>1903.7760000000001</c:v>
                </c:pt>
                <c:pt idx="115">
                  <c:v>1903.836</c:v>
                </c:pt>
                <c:pt idx="116">
                  <c:v>1903.893</c:v>
                </c:pt>
                <c:pt idx="117">
                  <c:v>1903.9469999999999</c:v>
                </c:pt>
                <c:pt idx="118">
                  <c:v>1904</c:v>
                </c:pt>
                <c:pt idx="119">
                  <c:v>1904.06</c:v>
                </c:pt>
                <c:pt idx="120">
                  <c:v>1904.13</c:v>
                </c:pt>
                <c:pt idx="121">
                  <c:v>1904.19</c:v>
                </c:pt>
                <c:pt idx="122">
                  <c:v>1904.24</c:v>
                </c:pt>
                <c:pt idx="123">
                  <c:v>1904.297</c:v>
                </c:pt>
                <c:pt idx="124">
                  <c:v>1904.35</c:v>
                </c:pt>
                <c:pt idx="125">
                  <c:v>1904.4</c:v>
                </c:pt>
                <c:pt idx="126">
                  <c:v>1904.4659999999999</c:v>
                </c:pt>
                <c:pt idx="127">
                  <c:v>1904.5</c:v>
                </c:pt>
                <c:pt idx="128">
                  <c:v>1904.557</c:v>
                </c:pt>
                <c:pt idx="129">
                  <c:v>1904.617</c:v>
                </c:pt>
                <c:pt idx="130">
                  <c:v>1904.6780000000001</c:v>
                </c:pt>
                <c:pt idx="131">
                  <c:v>1904.739</c:v>
                </c:pt>
                <c:pt idx="132">
                  <c:v>1904.8130000000001</c:v>
                </c:pt>
                <c:pt idx="133">
                  <c:v>1904.8989999999999</c:v>
                </c:pt>
                <c:pt idx="134">
                  <c:v>1905</c:v>
                </c:pt>
                <c:pt idx="135">
                  <c:v>1905.1079999999999</c:v>
                </c:pt>
                <c:pt idx="136">
                  <c:v>1905.2470000000001</c:v>
                </c:pt>
                <c:pt idx="137">
                  <c:v>1905.3630000000001</c:v>
                </c:pt>
                <c:pt idx="138">
                  <c:v>1905.5</c:v>
                </c:pt>
                <c:pt idx="139">
                  <c:v>1905.5889999999999</c:v>
                </c:pt>
                <c:pt idx="140">
                  <c:v>1905.692</c:v>
                </c:pt>
                <c:pt idx="141">
                  <c:v>1905.79</c:v>
                </c:pt>
                <c:pt idx="142">
                  <c:v>1905.8889999999999</c:v>
                </c:pt>
                <c:pt idx="143">
                  <c:v>1906</c:v>
                </c:pt>
                <c:pt idx="144">
                  <c:v>1906.0840000000001</c:v>
                </c:pt>
                <c:pt idx="145">
                  <c:v>1906.174</c:v>
                </c:pt>
                <c:pt idx="146">
                  <c:v>1906.2550000000001</c:v>
                </c:pt>
                <c:pt idx="147">
                  <c:v>1906.3320000000001</c:v>
                </c:pt>
                <c:pt idx="148">
                  <c:v>1906.4090000000001</c:v>
                </c:pt>
                <c:pt idx="149">
                  <c:v>1906.5</c:v>
                </c:pt>
                <c:pt idx="150">
                  <c:v>1906.6079999999999</c:v>
                </c:pt>
                <c:pt idx="151">
                  <c:v>1906.713</c:v>
                </c:pt>
                <c:pt idx="152">
                  <c:v>1906.808</c:v>
                </c:pt>
                <c:pt idx="153">
                  <c:v>1906.9079999999999</c:v>
                </c:pt>
                <c:pt idx="154">
                  <c:v>1907</c:v>
                </c:pt>
                <c:pt idx="155">
                  <c:v>1907.0119999999999</c:v>
                </c:pt>
                <c:pt idx="156">
                  <c:v>1907.0830000000001</c:v>
                </c:pt>
                <c:pt idx="157">
                  <c:v>1907.155</c:v>
                </c:pt>
                <c:pt idx="158">
                  <c:v>1907.221</c:v>
                </c:pt>
                <c:pt idx="159">
                  <c:v>1907.28</c:v>
                </c:pt>
                <c:pt idx="160">
                  <c:v>1907.338</c:v>
                </c:pt>
                <c:pt idx="161">
                  <c:v>1907.394</c:v>
                </c:pt>
                <c:pt idx="162">
                  <c:v>1907.5</c:v>
                </c:pt>
                <c:pt idx="163">
                  <c:v>1907.5340000000001</c:v>
                </c:pt>
                <c:pt idx="164">
                  <c:v>1907.585</c:v>
                </c:pt>
                <c:pt idx="165">
                  <c:v>1907.635</c:v>
                </c:pt>
                <c:pt idx="166">
                  <c:v>1907.69</c:v>
                </c:pt>
                <c:pt idx="167">
                  <c:v>1907.748</c:v>
                </c:pt>
                <c:pt idx="168">
                  <c:v>1907.806</c:v>
                </c:pt>
                <c:pt idx="169">
                  <c:v>1907.867</c:v>
                </c:pt>
                <c:pt idx="170">
                  <c:v>1907.9280000000001</c:v>
                </c:pt>
                <c:pt idx="171">
                  <c:v>1908</c:v>
                </c:pt>
                <c:pt idx="172">
                  <c:v>1908.1189999999999</c:v>
                </c:pt>
                <c:pt idx="173">
                  <c:v>1908.204</c:v>
                </c:pt>
                <c:pt idx="174">
                  <c:v>1908.278</c:v>
                </c:pt>
                <c:pt idx="175">
                  <c:v>1908.34</c:v>
                </c:pt>
                <c:pt idx="176">
                  <c:v>1908.4059999999999</c:v>
                </c:pt>
                <c:pt idx="177">
                  <c:v>1908.472</c:v>
                </c:pt>
                <c:pt idx="178">
                  <c:v>1908.5</c:v>
                </c:pt>
                <c:pt idx="179">
                  <c:v>1908.6210000000001</c:v>
                </c:pt>
                <c:pt idx="180">
                  <c:v>1908.693</c:v>
                </c:pt>
                <c:pt idx="181">
                  <c:v>1908.7570000000001</c:v>
                </c:pt>
                <c:pt idx="182">
                  <c:v>1908.819</c:v>
                </c:pt>
                <c:pt idx="183">
                  <c:v>1908.885</c:v>
                </c:pt>
                <c:pt idx="184">
                  <c:v>1908.963</c:v>
                </c:pt>
                <c:pt idx="185">
                  <c:v>1909</c:v>
                </c:pt>
                <c:pt idx="186">
                  <c:v>1909.1320000000001</c:v>
                </c:pt>
                <c:pt idx="187">
                  <c:v>1909.2149999999999</c:v>
                </c:pt>
                <c:pt idx="188">
                  <c:v>1909.3050000000001</c:v>
                </c:pt>
                <c:pt idx="189">
                  <c:v>1909.394</c:v>
                </c:pt>
                <c:pt idx="190">
                  <c:v>1909.471</c:v>
                </c:pt>
                <c:pt idx="191">
                  <c:v>1909.5</c:v>
                </c:pt>
                <c:pt idx="192">
                  <c:v>1909.6079999999999</c:v>
                </c:pt>
                <c:pt idx="193">
                  <c:v>1909.739</c:v>
                </c:pt>
                <c:pt idx="194">
                  <c:v>1909.864</c:v>
                </c:pt>
                <c:pt idx="195">
                  <c:v>1910</c:v>
                </c:pt>
                <c:pt idx="196">
                  <c:v>1910.058</c:v>
                </c:pt>
                <c:pt idx="197">
                  <c:v>1910.123</c:v>
                </c:pt>
                <c:pt idx="198">
                  <c:v>1910.192</c:v>
                </c:pt>
                <c:pt idx="199">
                  <c:v>1910.2670000000001</c:v>
                </c:pt>
                <c:pt idx="200">
                  <c:v>1910.3430000000001</c:v>
                </c:pt>
                <c:pt idx="201">
                  <c:v>1910.413</c:v>
                </c:pt>
                <c:pt idx="202">
                  <c:v>1910.5</c:v>
                </c:pt>
                <c:pt idx="203">
                  <c:v>1910.511</c:v>
                </c:pt>
                <c:pt idx="204">
                  <c:v>1910.58</c:v>
                </c:pt>
                <c:pt idx="205">
                  <c:v>1910.672</c:v>
                </c:pt>
                <c:pt idx="206">
                  <c:v>1910.7639999999999</c:v>
                </c:pt>
                <c:pt idx="207">
                  <c:v>1910.856</c:v>
                </c:pt>
                <c:pt idx="208">
                  <c:v>1911</c:v>
                </c:pt>
                <c:pt idx="209">
                  <c:v>1911.058</c:v>
                </c:pt>
                <c:pt idx="210">
                  <c:v>1911.125</c:v>
                </c:pt>
                <c:pt idx="211">
                  <c:v>1911.1890000000001</c:v>
                </c:pt>
                <c:pt idx="212">
                  <c:v>1911.2529999999999</c:v>
                </c:pt>
                <c:pt idx="213">
                  <c:v>1911.32</c:v>
                </c:pt>
                <c:pt idx="214">
                  <c:v>1911.384</c:v>
                </c:pt>
                <c:pt idx="215">
                  <c:v>1911.4390000000001</c:v>
                </c:pt>
                <c:pt idx="216">
                  <c:v>1911.5</c:v>
                </c:pt>
                <c:pt idx="217">
                  <c:v>1911.58</c:v>
                </c:pt>
                <c:pt idx="218">
                  <c:v>1911.68</c:v>
                </c:pt>
                <c:pt idx="219">
                  <c:v>1911.7729999999999</c:v>
                </c:pt>
                <c:pt idx="220">
                  <c:v>1911.8530000000001</c:v>
                </c:pt>
                <c:pt idx="221">
                  <c:v>1911.921</c:v>
                </c:pt>
                <c:pt idx="222">
                  <c:v>1912</c:v>
                </c:pt>
                <c:pt idx="223">
                  <c:v>1912.16</c:v>
                </c:pt>
                <c:pt idx="224">
                  <c:v>1912.2719999999999</c:v>
                </c:pt>
                <c:pt idx="225">
                  <c:v>1912.385</c:v>
                </c:pt>
                <c:pt idx="226">
                  <c:v>1912.5</c:v>
                </c:pt>
                <c:pt idx="227">
                  <c:v>1912.5260000000001</c:v>
                </c:pt>
                <c:pt idx="228">
                  <c:v>1912.586</c:v>
                </c:pt>
                <c:pt idx="229">
                  <c:v>1912.6569999999999</c:v>
                </c:pt>
                <c:pt idx="230">
                  <c:v>1912.752</c:v>
                </c:pt>
                <c:pt idx="231">
                  <c:v>1912.8119999999999</c:v>
                </c:pt>
                <c:pt idx="232">
                  <c:v>1912.867</c:v>
                </c:pt>
                <c:pt idx="233">
                  <c:v>1912.922</c:v>
                </c:pt>
                <c:pt idx="234">
                  <c:v>1913</c:v>
                </c:pt>
                <c:pt idx="235">
                  <c:v>1913.0920000000001</c:v>
                </c:pt>
                <c:pt idx="236">
                  <c:v>1913.18</c:v>
                </c:pt>
                <c:pt idx="237">
                  <c:v>1913.2650000000001</c:v>
                </c:pt>
                <c:pt idx="238">
                  <c:v>1913.3489999999999</c:v>
                </c:pt>
                <c:pt idx="239">
                  <c:v>1913.425</c:v>
                </c:pt>
                <c:pt idx="240">
                  <c:v>1913.5</c:v>
                </c:pt>
                <c:pt idx="241">
                  <c:v>1913.558</c:v>
                </c:pt>
                <c:pt idx="242">
                  <c:v>1913.6079999999999</c:v>
                </c:pt>
                <c:pt idx="243">
                  <c:v>1913.6610000000001</c:v>
                </c:pt>
                <c:pt idx="244">
                  <c:v>1913.7190000000001</c:v>
                </c:pt>
                <c:pt idx="245">
                  <c:v>1913.7750000000001</c:v>
                </c:pt>
                <c:pt idx="246">
                  <c:v>1913.8309999999999</c:v>
                </c:pt>
                <c:pt idx="247">
                  <c:v>1913.8879999999999</c:v>
                </c:pt>
                <c:pt idx="248">
                  <c:v>1913.9490000000001</c:v>
                </c:pt>
                <c:pt idx="249">
                  <c:v>1914</c:v>
                </c:pt>
                <c:pt idx="250">
                  <c:v>1914.06</c:v>
                </c:pt>
                <c:pt idx="251">
                  <c:v>1914.1569999999999</c:v>
                </c:pt>
                <c:pt idx="252">
                  <c:v>1914.259</c:v>
                </c:pt>
                <c:pt idx="253">
                  <c:v>1914.365</c:v>
                </c:pt>
                <c:pt idx="254">
                  <c:v>1914.4760000000001</c:v>
                </c:pt>
                <c:pt idx="255">
                  <c:v>1914.587</c:v>
                </c:pt>
                <c:pt idx="256">
                  <c:v>1914.6769999999999</c:v>
                </c:pt>
                <c:pt idx="257">
                  <c:v>1914.751</c:v>
                </c:pt>
                <c:pt idx="258">
                  <c:v>1914.825</c:v>
                </c:pt>
                <c:pt idx="259">
                  <c:v>1914.894</c:v>
                </c:pt>
                <c:pt idx="260">
                  <c:v>1914.963</c:v>
                </c:pt>
                <c:pt idx="261">
                  <c:v>1915</c:v>
                </c:pt>
                <c:pt idx="262">
                  <c:v>1915.135</c:v>
                </c:pt>
                <c:pt idx="263">
                  <c:v>1915.2190000000001</c:v>
                </c:pt>
                <c:pt idx="264">
                  <c:v>1915.307</c:v>
                </c:pt>
                <c:pt idx="265">
                  <c:v>1915.4090000000001</c:v>
                </c:pt>
                <c:pt idx="266">
                  <c:v>1915.501</c:v>
                </c:pt>
                <c:pt idx="267">
                  <c:v>1915.61</c:v>
                </c:pt>
                <c:pt idx="268">
                  <c:v>1915.7280000000001</c:v>
                </c:pt>
                <c:pt idx="269">
                  <c:v>1915.818</c:v>
                </c:pt>
                <c:pt idx="270">
                  <c:v>1915.894</c:v>
                </c:pt>
                <c:pt idx="271">
                  <c:v>1916</c:v>
                </c:pt>
                <c:pt idx="272">
                  <c:v>1916.106</c:v>
                </c:pt>
                <c:pt idx="273">
                  <c:v>1916.1859999999999</c:v>
                </c:pt>
                <c:pt idx="274">
                  <c:v>1916.2750000000001</c:v>
                </c:pt>
                <c:pt idx="275">
                  <c:v>1916.3720000000001</c:v>
                </c:pt>
                <c:pt idx="276">
                  <c:v>1916.461</c:v>
                </c:pt>
                <c:pt idx="277">
                  <c:v>1916.5</c:v>
                </c:pt>
                <c:pt idx="278">
                  <c:v>1916.604</c:v>
                </c:pt>
                <c:pt idx="279">
                  <c:v>1916.6679999999999</c:v>
                </c:pt>
                <c:pt idx="280">
                  <c:v>1916.7439999999999</c:v>
                </c:pt>
                <c:pt idx="281">
                  <c:v>1916.829</c:v>
                </c:pt>
                <c:pt idx="282">
                  <c:v>1916.8979999999999</c:v>
                </c:pt>
                <c:pt idx="283">
                  <c:v>1916.9690000000001</c:v>
                </c:pt>
                <c:pt idx="284">
                  <c:v>1917</c:v>
                </c:pt>
                <c:pt idx="285">
                  <c:v>1917.098</c:v>
                </c:pt>
                <c:pt idx="286">
                  <c:v>1917.172</c:v>
                </c:pt>
                <c:pt idx="287">
                  <c:v>1917.2629999999999</c:v>
                </c:pt>
                <c:pt idx="288">
                  <c:v>1917.3420000000001</c:v>
                </c:pt>
                <c:pt idx="289">
                  <c:v>1917.404</c:v>
                </c:pt>
                <c:pt idx="290">
                  <c:v>1917.4670000000001</c:v>
                </c:pt>
                <c:pt idx="291">
                  <c:v>1917.5</c:v>
                </c:pt>
                <c:pt idx="292">
                  <c:v>1917.585</c:v>
                </c:pt>
                <c:pt idx="293">
                  <c:v>1917.6579999999999</c:v>
                </c:pt>
                <c:pt idx="294">
                  <c:v>1917.73</c:v>
                </c:pt>
                <c:pt idx="295">
                  <c:v>1917.8140000000001</c:v>
                </c:pt>
                <c:pt idx="296">
                  <c:v>1917.913</c:v>
                </c:pt>
                <c:pt idx="297">
                  <c:v>1918</c:v>
                </c:pt>
                <c:pt idx="298">
                  <c:v>1918.12</c:v>
                </c:pt>
                <c:pt idx="299">
                  <c:v>1918.204</c:v>
                </c:pt>
                <c:pt idx="300">
                  <c:v>1918.2829999999999</c:v>
                </c:pt>
                <c:pt idx="301">
                  <c:v>1918.367</c:v>
                </c:pt>
                <c:pt idx="302">
                  <c:v>1918.451</c:v>
                </c:pt>
                <c:pt idx="303">
                  <c:v>1918.5</c:v>
                </c:pt>
                <c:pt idx="304">
                  <c:v>1918.575</c:v>
                </c:pt>
                <c:pt idx="305">
                  <c:v>1918.64</c:v>
                </c:pt>
                <c:pt idx="306">
                  <c:v>1918.7170000000001</c:v>
                </c:pt>
                <c:pt idx="307">
                  <c:v>1918.797</c:v>
                </c:pt>
                <c:pt idx="308">
                  <c:v>1918.87</c:v>
                </c:pt>
                <c:pt idx="309">
                  <c:v>1918.943</c:v>
                </c:pt>
                <c:pt idx="310">
                  <c:v>1919</c:v>
                </c:pt>
                <c:pt idx="311">
                  <c:v>1919.0319999999999</c:v>
                </c:pt>
                <c:pt idx="312">
                  <c:v>1919.1089999999999</c:v>
                </c:pt>
                <c:pt idx="313">
                  <c:v>1919.1949999999999</c:v>
                </c:pt>
                <c:pt idx="314">
                  <c:v>1919.2850000000001</c:v>
                </c:pt>
                <c:pt idx="315">
                  <c:v>1919.374</c:v>
                </c:pt>
                <c:pt idx="316">
                  <c:v>1919.5</c:v>
                </c:pt>
                <c:pt idx="317">
                  <c:v>1919.5630000000001</c:v>
                </c:pt>
                <c:pt idx="318">
                  <c:v>1919.633</c:v>
                </c:pt>
                <c:pt idx="319">
                  <c:v>1919.7080000000001</c:v>
                </c:pt>
                <c:pt idx="320">
                  <c:v>1919.7919999999999</c:v>
                </c:pt>
                <c:pt idx="321">
                  <c:v>1919.884</c:v>
                </c:pt>
                <c:pt idx="322">
                  <c:v>1919.99</c:v>
                </c:pt>
                <c:pt idx="323">
                  <c:v>1920.1</c:v>
                </c:pt>
                <c:pt idx="324">
                  <c:v>1920.222</c:v>
                </c:pt>
                <c:pt idx="325">
                  <c:v>1920.356</c:v>
                </c:pt>
                <c:pt idx="326">
                  <c:v>1920.4780000000001</c:v>
                </c:pt>
                <c:pt idx="327">
                  <c:v>1920.6210000000001</c:v>
                </c:pt>
                <c:pt idx="328">
                  <c:v>1920.7819999999999</c:v>
                </c:pt>
                <c:pt idx="329">
                  <c:v>1920.9010000000001</c:v>
                </c:pt>
                <c:pt idx="330">
                  <c:v>1921</c:v>
                </c:pt>
                <c:pt idx="331">
                  <c:v>1921.11</c:v>
                </c:pt>
                <c:pt idx="332">
                  <c:v>1921.1769999999999</c:v>
                </c:pt>
                <c:pt idx="333">
                  <c:v>1921.2470000000001</c:v>
                </c:pt>
                <c:pt idx="334">
                  <c:v>1921.3209999999999</c:v>
                </c:pt>
                <c:pt idx="335">
                  <c:v>1921.394</c:v>
                </c:pt>
                <c:pt idx="336">
                  <c:v>1921.4680000000001</c:v>
                </c:pt>
                <c:pt idx="337">
                  <c:v>1921.5</c:v>
                </c:pt>
                <c:pt idx="338">
                  <c:v>1921.63</c:v>
                </c:pt>
                <c:pt idx="339">
                  <c:v>1921.7840000000001</c:v>
                </c:pt>
                <c:pt idx="340">
                  <c:v>1922</c:v>
                </c:pt>
                <c:pt idx="341">
                  <c:v>1922.191</c:v>
                </c:pt>
                <c:pt idx="342">
                  <c:v>1922.319</c:v>
                </c:pt>
                <c:pt idx="343">
                  <c:v>1922.4280000000001</c:v>
                </c:pt>
                <c:pt idx="344">
                  <c:v>1922.5</c:v>
                </c:pt>
                <c:pt idx="345">
                  <c:v>1922.605</c:v>
                </c:pt>
                <c:pt idx="346">
                  <c:v>1922.67</c:v>
                </c:pt>
                <c:pt idx="347">
                  <c:v>1922.7339999999999</c:v>
                </c:pt>
                <c:pt idx="348">
                  <c:v>1922.7950000000001</c:v>
                </c:pt>
                <c:pt idx="349">
                  <c:v>1922.8530000000001</c:v>
                </c:pt>
                <c:pt idx="350">
                  <c:v>1922.91</c:v>
                </c:pt>
                <c:pt idx="351">
                  <c:v>1922.9680000000001</c:v>
                </c:pt>
                <c:pt idx="352">
                  <c:v>1923</c:v>
                </c:pt>
                <c:pt idx="353">
                  <c:v>1923.0719999999999</c:v>
                </c:pt>
                <c:pt idx="354">
                  <c:v>1923.1289999999999</c:v>
                </c:pt>
                <c:pt idx="355">
                  <c:v>1923.183</c:v>
                </c:pt>
                <c:pt idx="356">
                  <c:v>1923.2539999999999</c:v>
                </c:pt>
                <c:pt idx="357">
                  <c:v>1923.3330000000001</c:v>
                </c:pt>
                <c:pt idx="358">
                  <c:v>1923.4</c:v>
                </c:pt>
                <c:pt idx="359">
                  <c:v>1923.4639999999999</c:v>
                </c:pt>
                <c:pt idx="360">
                  <c:v>1923.5</c:v>
                </c:pt>
                <c:pt idx="361">
                  <c:v>1923.5609999999999</c:v>
                </c:pt>
                <c:pt idx="362">
                  <c:v>1923.625</c:v>
                </c:pt>
                <c:pt idx="363">
                  <c:v>1923.6890000000001</c:v>
                </c:pt>
                <c:pt idx="364">
                  <c:v>1923.75</c:v>
                </c:pt>
                <c:pt idx="365">
                  <c:v>1923.808</c:v>
                </c:pt>
                <c:pt idx="366">
                  <c:v>1923.877</c:v>
                </c:pt>
                <c:pt idx="367">
                  <c:v>1923.943</c:v>
                </c:pt>
                <c:pt idx="368">
                  <c:v>1924</c:v>
                </c:pt>
                <c:pt idx="369">
                  <c:v>1924.105</c:v>
                </c:pt>
                <c:pt idx="370">
                  <c:v>1924.18</c:v>
                </c:pt>
                <c:pt idx="371">
                  <c:v>1924.2550000000001</c:v>
                </c:pt>
                <c:pt idx="372">
                  <c:v>1924.33</c:v>
                </c:pt>
                <c:pt idx="373">
                  <c:v>1924.4190000000001</c:v>
                </c:pt>
                <c:pt idx="374">
                  <c:v>1924.5</c:v>
                </c:pt>
                <c:pt idx="375">
                  <c:v>1924.615</c:v>
                </c:pt>
                <c:pt idx="376">
                  <c:v>1924.6780000000001</c:v>
                </c:pt>
                <c:pt idx="377">
                  <c:v>1924.7470000000001</c:v>
                </c:pt>
                <c:pt idx="378">
                  <c:v>1924.816</c:v>
                </c:pt>
                <c:pt idx="379">
                  <c:v>1924.885</c:v>
                </c:pt>
                <c:pt idx="380">
                  <c:v>1924.9690000000001</c:v>
                </c:pt>
                <c:pt idx="381">
                  <c:v>1925</c:v>
                </c:pt>
                <c:pt idx="382">
                  <c:v>1925.027</c:v>
                </c:pt>
                <c:pt idx="383">
                  <c:v>1925.1020000000001</c:v>
                </c:pt>
                <c:pt idx="384">
                  <c:v>1925.1469999999999</c:v>
                </c:pt>
                <c:pt idx="385">
                  <c:v>1925.1869999999999</c:v>
                </c:pt>
                <c:pt idx="386">
                  <c:v>1925.258</c:v>
                </c:pt>
                <c:pt idx="387">
                  <c:v>1925.329</c:v>
                </c:pt>
                <c:pt idx="388">
                  <c:v>1925.4</c:v>
                </c:pt>
                <c:pt idx="389">
                  <c:v>1925.454</c:v>
                </c:pt>
                <c:pt idx="390">
                  <c:v>1925.508</c:v>
                </c:pt>
                <c:pt idx="391">
                  <c:v>1925.579</c:v>
                </c:pt>
                <c:pt idx="392">
                  <c:v>1925.65</c:v>
                </c:pt>
                <c:pt idx="393">
                  <c:v>1925.7270000000001</c:v>
                </c:pt>
                <c:pt idx="394">
                  <c:v>1925.7809999999999</c:v>
                </c:pt>
                <c:pt idx="395">
                  <c:v>1925.8320000000001</c:v>
                </c:pt>
                <c:pt idx="396">
                  <c:v>1925.884</c:v>
                </c:pt>
                <c:pt idx="397">
                  <c:v>1926</c:v>
                </c:pt>
                <c:pt idx="398">
                  <c:v>1926.088</c:v>
                </c:pt>
                <c:pt idx="399">
                  <c:v>1926.1980000000001</c:v>
                </c:pt>
                <c:pt idx="400">
                  <c:v>1926.329</c:v>
                </c:pt>
                <c:pt idx="401">
                  <c:v>1926.4390000000001</c:v>
                </c:pt>
                <c:pt idx="402">
                  <c:v>1926.548</c:v>
                </c:pt>
                <c:pt idx="403">
                  <c:v>1926.6579999999999</c:v>
                </c:pt>
                <c:pt idx="404">
                  <c:v>1926.7670000000001</c:v>
                </c:pt>
                <c:pt idx="405">
                  <c:v>1926.873</c:v>
                </c:pt>
                <c:pt idx="406">
                  <c:v>1927</c:v>
                </c:pt>
                <c:pt idx="407">
                  <c:v>1927.0920000000001</c:v>
                </c:pt>
                <c:pt idx="408">
                  <c:v>1927.2170000000001</c:v>
                </c:pt>
                <c:pt idx="409">
                  <c:v>1927.3420000000001</c:v>
                </c:pt>
                <c:pt idx="410">
                  <c:v>1927.5</c:v>
                </c:pt>
                <c:pt idx="411">
                  <c:v>1927.5409999999999</c:v>
                </c:pt>
                <c:pt idx="412">
                  <c:v>1927.623</c:v>
                </c:pt>
                <c:pt idx="413">
                  <c:v>1927.701</c:v>
                </c:pt>
                <c:pt idx="414">
                  <c:v>1927.7829999999999</c:v>
                </c:pt>
                <c:pt idx="415">
                  <c:v>1927.8689999999999</c:v>
                </c:pt>
                <c:pt idx="416">
                  <c:v>1928</c:v>
                </c:pt>
                <c:pt idx="417">
                  <c:v>1928.1189999999999</c:v>
                </c:pt>
                <c:pt idx="418">
                  <c:v>1928.1959999999999</c:v>
                </c:pt>
                <c:pt idx="419">
                  <c:v>1928.2619999999999</c:v>
                </c:pt>
                <c:pt idx="420">
                  <c:v>1928.3240000000001</c:v>
                </c:pt>
                <c:pt idx="421">
                  <c:v>1928.3969999999999</c:v>
                </c:pt>
                <c:pt idx="422">
                  <c:v>1928.4739999999999</c:v>
                </c:pt>
                <c:pt idx="423">
                  <c:v>1928.5</c:v>
                </c:pt>
                <c:pt idx="424">
                  <c:v>1928.567</c:v>
                </c:pt>
                <c:pt idx="425">
                  <c:v>1928.6279999999999</c:v>
                </c:pt>
                <c:pt idx="426">
                  <c:v>1928.682</c:v>
                </c:pt>
                <c:pt idx="427">
                  <c:v>1928.7360000000001</c:v>
                </c:pt>
                <c:pt idx="428">
                  <c:v>1928.797</c:v>
                </c:pt>
                <c:pt idx="429">
                  <c:v>1928.854</c:v>
                </c:pt>
                <c:pt idx="430">
                  <c:v>1928.902</c:v>
                </c:pt>
                <c:pt idx="431">
                  <c:v>1928.95</c:v>
                </c:pt>
                <c:pt idx="432">
                  <c:v>1929</c:v>
                </c:pt>
                <c:pt idx="433">
                  <c:v>1929.037</c:v>
                </c:pt>
                <c:pt idx="434">
                  <c:v>1929.08</c:v>
                </c:pt>
                <c:pt idx="435">
                  <c:v>1929.12</c:v>
                </c:pt>
                <c:pt idx="436">
                  <c:v>1929.1569999999999</c:v>
                </c:pt>
                <c:pt idx="437">
                  <c:v>1929.1980000000001</c:v>
                </c:pt>
                <c:pt idx="438">
                  <c:v>1929.2429999999999</c:v>
                </c:pt>
                <c:pt idx="439">
                  <c:v>1929.288</c:v>
                </c:pt>
                <c:pt idx="440">
                  <c:v>1929.3330000000001</c:v>
                </c:pt>
                <c:pt idx="441">
                  <c:v>1929.3789999999999</c:v>
                </c:pt>
                <c:pt idx="442">
                  <c:v>1929.42</c:v>
                </c:pt>
                <c:pt idx="443">
                  <c:v>1929.4570000000001</c:v>
                </c:pt>
                <c:pt idx="444">
                  <c:v>1929.5</c:v>
                </c:pt>
                <c:pt idx="445">
                  <c:v>1929.5940000000001</c:v>
                </c:pt>
                <c:pt idx="446">
                  <c:v>1929.664</c:v>
                </c:pt>
                <c:pt idx="447">
                  <c:v>1929.7349999999999</c:v>
                </c:pt>
                <c:pt idx="448">
                  <c:v>1929.8050000000001</c:v>
                </c:pt>
                <c:pt idx="449">
                  <c:v>1929.884</c:v>
                </c:pt>
                <c:pt idx="450">
                  <c:v>1929.9580000000001</c:v>
                </c:pt>
                <c:pt idx="451">
                  <c:v>1930</c:v>
                </c:pt>
                <c:pt idx="452">
                  <c:v>1930.078</c:v>
                </c:pt>
                <c:pt idx="453">
                  <c:v>1930.1590000000001</c:v>
                </c:pt>
                <c:pt idx="454">
                  <c:v>1930.2529999999999</c:v>
                </c:pt>
                <c:pt idx="455">
                  <c:v>1930.347</c:v>
                </c:pt>
                <c:pt idx="456">
                  <c:v>1930.431</c:v>
                </c:pt>
                <c:pt idx="457">
                  <c:v>1930.5</c:v>
                </c:pt>
                <c:pt idx="458">
                  <c:v>1930.527</c:v>
                </c:pt>
                <c:pt idx="459">
                  <c:v>1930.579</c:v>
                </c:pt>
                <c:pt idx="460">
                  <c:v>1930.6379999999999</c:v>
                </c:pt>
                <c:pt idx="461">
                  <c:v>1930.693</c:v>
                </c:pt>
                <c:pt idx="462">
                  <c:v>1930.748</c:v>
                </c:pt>
                <c:pt idx="463">
                  <c:v>1930.816</c:v>
                </c:pt>
                <c:pt idx="464">
                  <c:v>1930.8779999999999</c:v>
                </c:pt>
                <c:pt idx="465">
                  <c:v>1930.9269999999999</c:v>
                </c:pt>
                <c:pt idx="466">
                  <c:v>1931</c:v>
                </c:pt>
                <c:pt idx="467">
                  <c:v>1931.0709999999999</c:v>
                </c:pt>
                <c:pt idx="468">
                  <c:v>1931.145</c:v>
                </c:pt>
                <c:pt idx="469">
                  <c:v>1931.2239999999999</c:v>
                </c:pt>
                <c:pt idx="470">
                  <c:v>1931.2940000000001</c:v>
                </c:pt>
                <c:pt idx="471">
                  <c:v>1931.3510000000001</c:v>
                </c:pt>
                <c:pt idx="472">
                  <c:v>1931.422</c:v>
                </c:pt>
                <c:pt idx="473">
                  <c:v>1931.5</c:v>
                </c:pt>
                <c:pt idx="474">
                  <c:v>1931.5419999999999</c:v>
                </c:pt>
                <c:pt idx="475">
                  <c:v>1931.5930000000001</c:v>
                </c:pt>
                <c:pt idx="476">
                  <c:v>1931.643</c:v>
                </c:pt>
                <c:pt idx="477">
                  <c:v>1931.693</c:v>
                </c:pt>
                <c:pt idx="478">
                  <c:v>1931.7449999999999</c:v>
                </c:pt>
                <c:pt idx="479">
                  <c:v>1931.8030000000001</c:v>
                </c:pt>
                <c:pt idx="480">
                  <c:v>1931.8679999999999</c:v>
                </c:pt>
                <c:pt idx="481">
                  <c:v>1931.931</c:v>
                </c:pt>
                <c:pt idx="482">
                  <c:v>1932</c:v>
                </c:pt>
                <c:pt idx="483">
                  <c:v>1932.1010000000001</c:v>
                </c:pt>
                <c:pt idx="484">
                  <c:v>1932.2249999999999</c:v>
                </c:pt>
                <c:pt idx="485">
                  <c:v>1932.3489999999999</c:v>
                </c:pt>
                <c:pt idx="486">
                  <c:v>1932.5</c:v>
                </c:pt>
                <c:pt idx="487">
                  <c:v>1932.595</c:v>
                </c:pt>
                <c:pt idx="488">
                  <c:v>1932.6559999999999</c:v>
                </c:pt>
                <c:pt idx="489">
                  <c:v>1932.7170000000001</c:v>
                </c:pt>
                <c:pt idx="490">
                  <c:v>1932.778</c:v>
                </c:pt>
                <c:pt idx="491">
                  <c:v>1932.8389999999999</c:v>
                </c:pt>
                <c:pt idx="492">
                  <c:v>1932.9</c:v>
                </c:pt>
                <c:pt idx="493">
                  <c:v>1932.9670000000001</c:v>
                </c:pt>
                <c:pt idx="494">
                  <c:v>1933</c:v>
                </c:pt>
                <c:pt idx="495">
                  <c:v>1933.1</c:v>
                </c:pt>
                <c:pt idx="496">
                  <c:v>1933.144</c:v>
                </c:pt>
                <c:pt idx="497">
                  <c:v>1933.1980000000001</c:v>
                </c:pt>
                <c:pt idx="498">
                  <c:v>1933.252</c:v>
                </c:pt>
                <c:pt idx="499">
                  <c:v>1933.3119999999999</c:v>
                </c:pt>
                <c:pt idx="500">
                  <c:v>1933.3710000000001</c:v>
                </c:pt>
                <c:pt idx="501">
                  <c:v>1933.4259999999999</c:v>
                </c:pt>
                <c:pt idx="502">
                  <c:v>1933.48</c:v>
                </c:pt>
                <c:pt idx="503">
                  <c:v>1933.55</c:v>
                </c:pt>
                <c:pt idx="504">
                  <c:v>1933.617</c:v>
                </c:pt>
                <c:pt idx="505">
                  <c:v>1933.671</c:v>
                </c:pt>
                <c:pt idx="506">
                  <c:v>1933.7190000000001</c:v>
                </c:pt>
                <c:pt idx="507">
                  <c:v>1933.768</c:v>
                </c:pt>
                <c:pt idx="508">
                  <c:v>1933.8320000000001</c:v>
                </c:pt>
                <c:pt idx="509">
                  <c:v>1933.896</c:v>
                </c:pt>
                <c:pt idx="510">
                  <c:v>1933.9680000000001</c:v>
                </c:pt>
                <c:pt idx="511">
                  <c:v>1934</c:v>
                </c:pt>
                <c:pt idx="512">
                  <c:v>1934.03</c:v>
                </c:pt>
                <c:pt idx="513">
                  <c:v>1934.114</c:v>
                </c:pt>
                <c:pt idx="514">
                  <c:v>1934.184</c:v>
                </c:pt>
                <c:pt idx="515">
                  <c:v>1934.2529999999999</c:v>
                </c:pt>
                <c:pt idx="516">
                  <c:v>1934.3230000000001</c:v>
                </c:pt>
                <c:pt idx="517">
                  <c:v>1934.3920000000001</c:v>
                </c:pt>
                <c:pt idx="518">
                  <c:v>1934.461</c:v>
                </c:pt>
                <c:pt idx="519">
                  <c:v>1934.5309999999999</c:v>
                </c:pt>
                <c:pt idx="520">
                  <c:v>1934.6</c:v>
                </c:pt>
                <c:pt idx="521">
                  <c:v>1934.67</c:v>
                </c:pt>
                <c:pt idx="522">
                  <c:v>1934.739</c:v>
                </c:pt>
                <c:pt idx="523">
                  <c:v>1934.809</c:v>
                </c:pt>
                <c:pt idx="524">
                  <c:v>1934.88</c:v>
                </c:pt>
                <c:pt idx="525">
                  <c:v>1935</c:v>
                </c:pt>
                <c:pt idx="526">
                  <c:v>1935.0260000000001</c:v>
                </c:pt>
                <c:pt idx="527">
                  <c:v>1935.096</c:v>
                </c:pt>
                <c:pt idx="528">
                  <c:v>1935.1659999999999</c:v>
                </c:pt>
                <c:pt idx="529">
                  <c:v>1935.2149999999999</c:v>
                </c:pt>
                <c:pt idx="530">
                  <c:v>1935.2639999999999</c:v>
                </c:pt>
                <c:pt idx="531">
                  <c:v>1935.3130000000001</c:v>
                </c:pt>
                <c:pt idx="532">
                  <c:v>1935.3679999999999</c:v>
                </c:pt>
                <c:pt idx="533">
                  <c:v>1935.423</c:v>
                </c:pt>
                <c:pt idx="534">
                  <c:v>1935.479</c:v>
                </c:pt>
                <c:pt idx="535">
                  <c:v>1935.5340000000001</c:v>
                </c:pt>
                <c:pt idx="536">
                  <c:v>1935.566</c:v>
                </c:pt>
                <c:pt idx="537">
                  <c:v>1935.6279999999999</c:v>
                </c:pt>
                <c:pt idx="538">
                  <c:v>1935.6890000000001</c:v>
                </c:pt>
                <c:pt idx="539">
                  <c:v>1935.7570000000001</c:v>
                </c:pt>
                <c:pt idx="540">
                  <c:v>1935.8240000000001</c:v>
                </c:pt>
                <c:pt idx="541">
                  <c:v>1935.8910000000001</c:v>
                </c:pt>
                <c:pt idx="542">
                  <c:v>1936</c:v>
                </c:pt>
                <c:pt idx="543">
                  <c:v>1936.079</c:v>
                </c:pt>
                <c:pt idx="544">
                  <c:v>1936.1389999999999</c:v>
                </c:pt>
                <c:pt idx="545">
                  <c:v>1936.2049999999999</c:v>
                </c:pt>
                <c:pt idx="546">
                  <c:v>1936.2639999999999</c:v>
                </c:pt>
                <c:pt idx="547">
                  <c:v>1936.3240000000001</c:v>
                </c:pt>
                <c:pt idx="548">
                  <c:v>1936.383</c:v>
                </c:pt>
                <c:pt idx="549">
                  <c:v>1936.4490000000001</c:v>
                </c:pt>
                <c:pt idx="550">
                  <c:v>1936.5</c:v>
                </c:pt>
                <c:pt idx="551">
                  <c:v>1936.6130000000001</c:v>
                </c:pt>
                <c:pt idx="552">
                  <c:v>1936.713</c:v>
                </c:pt>
                <c:pt idx="553">
                  <c:v>1936.8130000000001</c:v>
                </c:pt>
                <c:pt idx="554">
                  <c:v>1936.922</c:v>
                </c:pt>
                <c:pt idx="555">
                  <c:v>1937</c:v>
                </c:pt>
                <c:pt idx="556">
                  <c:v>1937.15</c:v>
                </c:pt>
                <c:pt idx="557">
                  <c:v>1937.2639999999999</c:v>
                </c:pt>
                <c:pt idx="558">
                  <c:v>1937.3679999999999</c:v>
                </c:pt>
                <c:pt idx="559">
                  <c:v>1937.472</c:v>
                </c:pt>
                <c:pt idx="560">
                  <c:v>1937.5809999999999</c:v>
                </c:pt>
                <c:pt idx="561">
                  <c:v>1937.674</c:v>
                </c:pt>
                <c:pt idx="562">
                  <c:v>1937.7529999999999</c:v>
                </c:pt>
                <c:pt idx="563">
                  <c:v>1937.828</c:v>
                </c:pt>
                <c:pt idx="564">
                  <c:v>1937.912</c:v>
                </c:pt>
                <c:pt idx="565">
                  <c:v>1938</c:v>
                </c:pt>
                <c:pt idx="566">
                  <c:v>1938.1179999999999</c:v>
                </c:pt>
                <c:pt idx="567">
                  <c:v>1938.1969999999999</c:v>
                </c:pt>
                <c:pt idx="568">
                  <c:v>1938.28</c:v>
                </c:pt>
                <c:pt idx="569">
                  <c:v>1938.367</c:v>
                </c:pt>
                <c:pt idx="570">
                  <c:v>1938.4549999999999</c:v>
                </c:pt>
                <c:pt idx="571">
                  <c:v>1938.5</c:v>
                </c:pt>
                <c:pt idx="572">
                  <c:v>1938.5329999999999</c:v>
                </c:pt>
                <c:pt idx="573">
                  <c:v>1938.579</c:v>
                </c:pt>
                <c:pt idx="574">
                  <c:v>1938.6179999999999</c:v>
                </c:pt>
                <c:pt idx="575">
                  <c:v>1938.662</c:v>
                </c:pt>
                <c:pt idx="576">
                  <c:v>1938.711</c:v>
                </c:pt>
                <c:pt idx="577">
                  <c:v>1938.7670000000001</c:v>
                </c:pt>
                <c:pt idx="578">
                  <c:v>1938.829</c:v>
                </c:pt>
                <c:pt idx="579">
                  <c:v>1938.883</c:v>
                </c:pt>
                <c:pt idx="580">
                  <c:v>1938.932</c:v>
                </c:pt>
                <c:pt idx="581">
                  <c:v>1939</c:v>
                </c:pt>
                <c:pt idx="582">
                  <c:v>1939.0650000000001</c:v>
                </c:pt>
                <c:pt idx="583">
                  <c:v>1939.115</c:v>
                </c:pt>
                <c:pt idx="584">
                  <c:v>1939.1690000000001</c:v>
                </c:pt>
                <c:pt idx="585">
                  <c:v>1939.2239999999999</c:v>
                </c:pt>
                <c:pt idx="586">
                  <c:v>1939.278</c:v>
                </c:pt>
                <c:pt idx="587">
                  <c:v>1939.3330000000001</c:v>
                </c:pt>
                <c:pt idx="588">
                  <c:v>1939.393</c:v>
                </c:pt>
                <c:pt idx="589">
                  <c:v>1939.4570000000001</c:v>
                </c:pt>
                <c:pt idx="590">
                  <c:v>1939.5</c:v>
                </c:pt>
                <c:pt idx="591">
                  <c:v>1939.5820000000001</c:v>
                </c:pt>
                <c:pt idx="592">
                  <c:v>1939.663</c:v>
                </c:pt>
                <c:pt idx="593">
                  <c:v>1939.7449999999999</c:v>
                </c:pt>
                <c:pt idx="594">
                  <c:v>1939.836</c:v>
                </c:pt>
                <c:pt idx="595">
                  <c:v>1939.922</c:v>
                </c:pt>
                <c:pt idx="596">
                  <c:v>1940</c:v>
                </c:pt>
                <c:pt idx="597">
                  <c:v>1940.079</c:v>
                </c:pt>
                <c:pt idx="598">
                  <c:v>1940.153</c:v>
                </c:pt>
                <c:pt idx="599">
                  <c:v>1940.223</c:v>
                </c:pt>
                <c:pt idx="600">
                  <c:v>1940.2929999999999</c:v>
                </c:pt>
                <c:pt idx="601">
                  <c:v>1940.3630000000001</c:v>
                </c:pt>
                <c:pt idx="602">
                  <c:v>1940.432</c:v>
                </c:pt>
                <c:pt idx="603">
                  <c:v>1940.5</c:v>
                </c:pt>
                <c:pt idx="604">
                  <c:v>1940.59</c:v>
                </c:pt>
                <c:pt idx="605">
                  <c:v>1940.66</c:v>
                </c:pt>
                <c:pt idx="606">
                  <c:v>1940.722</c:v>
                </c:pt>
                <c:pt idx="607">
                  <c:v>1940.78</c:v>
                </c:pt>
                <c:pt idx="608">
                  <c:v>1940.8389999999999</c:v>
                </c:pt>
                <c:pt idx="609">
                  <c:v>1940.8969999999999</c:v>
                </c:pt>
                <c:pt idx="610">
                  <c:v>1940.9549999999999</c:v>
                </c:pt>
                <c:pt idx="611">
                  <c:v>1941</c:v>
                </c:pt>
                <c:pt idx="612">
                  <c:v>1941.087</c:v>
                </c:pt>
                <c:pt idx="613">
                  <c:v>1941.1479999999999</c:v>
                </c:pt>
                <c:pt idx="614">
                  <c:v>1941.2139999999999</c:v>
                </c:pt>
                <c:pt idx="615">
                  <c:v>1941.287</c:v>
                </c:pt>
                <c:pt idx="616">
                  <c:v>1941.366</c:v>
                </c:pt>
                <c:pt idx="617">
                  <c:v>1941.4449999999999</c:v>
                </c:pt>
                <c:pt idx="618">
                  <c:v>1941.5</c:v>
                </c:pt>
                <c:pt idx="619">
                  <c:v>1941.5219999999999</c:v>
                </c:pt>
                <c:pt idx="620">
                  <c:v>1941.567</c:v>
                </c:pt>
                <c:pt idx="621">
                  <c:v>1941.6130000000001</c:v>
                </c:pt>
                <c:pt idx="622">
                  <c:v>1941.664</c:v>
                </c:pt>
                <c:pt idx="623">
                  <c:v>1941.7149999999999</c:v>
                </c:pt>
                <c:pt idx="624">
                  <c:v>1941.7660000000001</c:v>
                </c:pt>
                <c:pt idx="625">
                  <c:v>1941.8320000000001</c:v>
                </c:pt>
                <c:pt idx="626">
                  <c:v>1941.903</c:v>
                </c:pt>
                <c:pt idx="627">
                  <c:v>1942</c:v>
                </c:pt>
                <c:pt idx="628">
                  <c:v>1942.057</c:v>
                </c:pt>
                <c:pt idx="629">
                  <c:v>1942.1189999999999</c:v>
                </c:pt>
                <c:pt idx="630">
                  <c:v>1942.182</c:v>
                </c:pt>
                <c:pt idx="631">
                  <c:v>1942.2439999999999</c:v>
                </c:pt>
                <c:pt idx="632">
                  <c:v>1942.307</c:v>
                </c:pt>
                <c:pt idx="633">
                  <c:v>1942.37</c:v>
                </c:pt>
                <c:pt idx="634">
                  <c:v>1942.432</c:v>
                </c:pt>
                <c:pt idx="635">
                  <c:v>1942.5</c:v>
                </c:pt>
                <c:pt idx="636">
                  <c:v>1942.595</c:v>
                </c:pt>
                <c:pt idx="637">
                  <c:v>1942.6590000000001</c:v>
                </c:pt>
                <c:pt idx="638">
                  <c:v>1942.721</c:v>
                </c:pt>
                <c:pt idx="639">
                  <c:v>1942.7819999999999</c:v>
                </c:pt>
                <c:pt idx="640">
                  <c:v>1942.8589999999999</c:v>
                </c:pt>
                <c:pt idx="641">
                  <c:v>1942.951</c:v>
                </c:pt>
                <c:pt idx="642">
                  <c:v>1943</c:v>
                </c:pt>
                <c:pt idx="643">
                  <c:v>1943.0250000000001</c:v>
                </c:pt>
                <c:pt idx="644">
                  <c:v>1943.078</c:v>
                </c:pt>
                <c:pt idx="645">
                  <c:v>1943.1279999999999</c:v>
                </c:pt>
                <c:pt idx="646">
                  <c:v>1943.174</c:v>
                </c:pt>
                <c:pt idx="647">
                  <c:v>1943.223</c:v>
                </c:pt>
                <c:pt idx="648">
                  <c:v>1943.271</c:v>
                </c:pt>
                <c:pt idx="649">
                  <c:v>1943.317</c:v>
                </c:pt>
                <c:pt idx="650">
                  <c:v>1943.366</c:v>
                </c:pt>
                <c:pt idx="651">
                  <c:v>1943.4169999999999</c:v>
                </c:pt>
                <c:pt idx="652">
                  <c:v>1943.5</c:v>
                </c:pt>
                <c:pt idx="653">
                  <c:v>1943.5809999999999</c:v>
                </c:pt>
                <c:pt idx="654">
                  <c:v>1943.64</c:v>
                </c:pt>
                <c:pt idx="655">
                  <c:v>1943.703</c:v>
                </c:pt>
                <c:pt idx="656">
                  <c:v>1943.771</c:v>
                </c:pt>
                <c:pt idx="657">
                  <c:v>1943.836</c:v>
                </c:pt>
                <c:pt idx="658">
                  <c:v>1943.8979999999999</c:v>
                </c:pt>
                <c:pt idx="659">
                  <c:v>1943.96</c:v>
                </c:pt>
                <c:pt idx="660">
                  <c:v>1944</c:v>
                </c:pt>
                <c:pt idx="661">
                  <c:v>1944.0609999999999</c:v>
                </c:pt>
                <c:pt idx="662">
                  <c:v>1944.12</c:v>
                </c:pt>
                <c:pt idx="663">
                  <c:v>1944.181</c:v>
                </c:pt>
                <c:pt idx="664">
                  <c:v>1944.2429999999999</c:v>
                </c:pt>
                <c:pt idx="665">
                  <c:v>1944.3050000000001</c:v>
                </c:pt>
                <c:pt idx="666">
                  <c:v>1944.367</c:v>
                </c:pt>
                <c:pt idx="667">
                  <c:v>1944.4290000000001</c:v>
                </c:pt>
                <c:pt idx="668">
                  <c:v>1944.5</c:v>
                </c:pt>
                <c:pt idx="669">
                  <c:v>1944.5630000000001</c:v>
                </c:pt>
                <c:pt idx="670">
                  <c:v>1944.6020000000001</c:v>
                </c:pt>
                <c:pt idx="671">
                  <c:v>1944.6410000000001</c:v>
                </c:pt>
                <c:pt idx="672">
                  <c:v>1944.682</c:v>
                </c:pt>
                <c:pt idx="673">
                  <c:v>1944.7260000000001</c:v>
                </c:pt>
                <c:pt idx="674">
                  <c:v>1944.769</c:v>
                </c:pt>
                <c:pt idx="675">
                  <c:v>1944.81</c:v>
                </c:pt>
                <c:pt idx="676">
                  <c:v>1944.8489999999999</c:v>
                </c:pt>
                <c:pt idx="677">
                  <c:v>1944.8879999999999</c:v>
                </c:pt>
                <c:pt idx="678">
                  <c:v>1944.9269999999999</c:v>
                </c:pt>
                <c:pt idx="679">
                  <c:v>1944.9680000000001</c:v>
                </c:pt>
                <c:pt idx="680">
                  <c:v>1945</c:v>
                </c:pt>
                <c:pt idx="681">
                  <c:v>1945.066</c:v>
                </c:pt>
                <c:pt idx="682">
                  <c:v>1945.133</c:v>
                </c:pt>
                <c:pt idx="683">
                  <c:v>1945.2059999999999</c:v>
                </c:pt>
                <c:pt idx="684">
                  <c:v>1945.2829999999999</c:v>
                </c:pt>
                <c:pt idx="685">
                  <c:v>1945.356</c:v>
                </c:pt>
                <c:pt idx="686">
                  <c:v>1945.43</c:v>
                </c:pt>
                <c:pt idx="687">
                  <c:v>1945.5</c:v>
                </c:pt>
                <c:pt idx="688">
                  <c:v>1945.5889999999999</c:v>
                </c:pt>
                <c:pt idx="689">
                  <c:v>1945.674</c:v>
                </c:pt>
                <c:pt idx="690">
                  <c:v>1945.7719999999999</c:v>
                </c:pt>
                <c:pt idx="691">
                  <c:v>1945.883</c:v>
                </c:pt>
                <c:pt idx="692">
                  <c:v>1946</c:v>
                </c:pt>
                <c:pt idx="693">
                  <c:v>1946.0440000000001</c:v>
                </c:pt>
                <c:pt idx="694">
                  <c:v>1946.127</c:v>
                </c:pt>
                <c:pt idx="695">
                  <c:v>1946.211</c:v>
                </c:pt>
                <c:pt idx="696">
                  <c:v>1946.2940000000001</c:v>
                </c:pt>
                <c:pt idx="697">
                  <c:v>1946.373</c:v>
                </c:pt>
                <c:pt idx="698">
                  <c:v>1946.5</c:v>
                </c:pt>
                <c:pt idx="699">
                  <c:v>1946.5229999999999</c:v>
                </c:pt>
                <c:pt idx="700">
                  <c:v>1946.598</c:v>
                </c:pt>
                <c:pt idx="701">
                  <c:v>1946.6790000000001</c:v>
                </c:pt>
                <c:pt idx="702">
                  <c:v>1946.7650000000001</c:v>
                </c:pt>
                <c:pt idx="703">
                  <c:v>1946.8520000000001</c:v>
                </c:pt>
                <c:pt idx="704">
                  <c:v>1947</c:v>
                </c:pt>
                <c:pt idx="705">
                  <c:v>1947.1130000000001</c:v>
                </c:pt>
                <c:pt idx="706">
                  <c:v>1947.1949999999999</c:v>
                </c:pt>
                <c:pt idx="707">
                  <c:v>1947.278</c:v>
                </c:pt>
                <c:pt idx="708">
                  <c:v>1947.36</c:v>
                </c:pt>
                <c:pt idx="709">
                  <c:v>1947.444</c:v>
                </c:pt>
                <c:pt idx="710">
                  <c:v>1947.5</c:v>
                </c:pt>
                <c:pt idx="711">
                  <c:v>1947.546</c:v>
                </c:pt>
                <c:pt idx="712">
                  <c:v>1947.5930000000001</c:v>
                </c:pt>
                <c:pt idx="713">
                  <c:v>1947.6479999999999</c:v>
                </c:pt>
                <c:pt idx="714">
                  <c:v>1947.7080000000001</c:v>
                </c:pt>
                <c:pt idx="715">
                  <c:v>1947.76</c:v>
                </c:pt>
                <c:pt idx="716">
                  <c:v>1947.8040000000001</c:v>
                </c:pt>
                <c:pt idx="717">
                  <c:v>1947.848</c:v>
                </c:pt>
                <c:pt idx="718">
                  <c:v>1947.903</c:v>
                </c:pt>
                <c:pt idx="719">
                  <c:v>1947.9549999999999</c:v>
                </c:pt>
                <c:pt idx="720">
                  <c:v>1948</c:v>
                </c:pt>
                <c:pt idx="721">
                  <c:v>1948.097</c:v>
                </c:pt>
                <c:pt idx="722">
                  <c:v>1948.183</c:v>
                </c:pt>
                <c:pt idx="723">
                  <c:v>1948.269</c:v>
                </c:pt>
                <c:pt idx="724">
                  <c:v>1948.347</c:v>
                </c:pt>
                <c:pt idx="725">
                  <c:v>1948.4369999999999</c:v>
                </c:pt>
                <c:pt idx="726">
                  <c:v>1948.5260000000001</c:v>
                </c:pt>
                <c:pt idx="727">
                  <c:v>1948.605</c:v>
                </c:pt>
                <c:pt idx="728">
                  <c:v>1948.675</c:v>
                </c:pt>
                <c:pt idx="729">
                  <c:v>1948.7529999999999</c:v>
                </c:pt>
                <c:pt idx="730">
                  <c:v>1948.8320000000001</c:v>
                </c:pt>
                <c:pt idx="731">
                  <c:v>1948.91</c:v>
                </c:pt>
                <c:pt idx="732">
                  <c:v>1949</c:v>
                </c:pt>
                <c:pt idx="733">
                  <c:v>1949.0889999999999</c:v>
                </c:pt>
                <c:pt idx="734">
                  <c:v>1949.175</c:v>
                </c:pt>
                <c:pt idx="735">
                  <c:v>1949.2380000000001</c:v>
                </c:pt>
                <c:pt idx="736">
                  <c:v>1949.3009999999999</c:v>
                </c:pt>
                <c:pt idx="737">
                  <c:v>1949.3720000000001</c:v>
                </c:pt>
                <c:pt idx="738">
                  <c:v>1949.461</c:v>
                </c:pt>
                <c:pt idx="739">
                  <c:v>1949.55</c:v>
                </c:pt>
                <c:pt idx="740">
                  <c:v>1949.617</c:v>
                </c:pt>
                <c:pt idx="741">
                  <c:v>1949.684</c:v>
                </c:pt>
                <c:pt idx="742">
                  <c:v>1949.7619999999999</c:v>
                </c:pt>
                <c:pt idx="743">
                  <c:v>1949.84</c:v>
                </c:pt>
                <c:pt idx="744">
                  <c:v>1949.9179999999999</c:v>
                </c:pt>
                <c:pt idx="745">
                  <c:v>1950</c:v>
                </c:pt>
                <c:pt idx="746">
                  <c:v>1950.162</c:v>
                </c:pt>
                <c:pt idx="747">
                  <c:v>1950.2850000000001</c:v>
                </c:pt>
                <c:pt idx="748">
                  <c:v>1950.4079999999999</c:v>
                </c:pt>
                <c:pt idx="749">
                  <c:v>1950.5309999999999</c:v>
                </c:pt>
                <c:pt idx="750">
                  <c:v>1950.655</c:v>
                </c:pt>
                <c:pt idx="751">
                  <c:v>1950.7819999999999</c:v>
                </c:pt>
                <c:pt idx="752">
                  <c:v>1950.91</c:v>
                </c:pt>
                <c:pt idx="753">
                  <c:v>1951</c:v>
                </c:pt>
                <c:pt idx="754">
                  <c:v>1951.0909999999999</c:v>
                </c:pt>
                <c:pt idx="755">
                  <c:v>1951.1669999999999</c:v>
                </c:pt>
                <c:pt idx="756">
                  <c:v>1951.2429999999999</c:v>
                </c:pt>
                <c:pt idx="757">
                  <c:v>1951.318</c:v>
                </c:pt>
                <c:pt idx="758">
                  <c:v>1951.405</c:v>
                </c:pt>
                <c:pt idx="759">
                  <c:v>1951.491</c:v>
                </c:pt>
                <c:pt idx="760">
                  <c:v>1951.5630000000001</c:v>
                </c:pt>
                <c:pt idx="761">
                  <c:v>1951.634</c:v>
                </c:pt>
                <c:pt idx="762">
                  <c:v>1951.7059999999999</c:v>
                </c:pt>
                <c:pt idx="763">
                  <c:v>1951.778</c:v>
                </c:pt>
                <c:pt idx="764">
                  <c:v>1951.856</c:v>
                </c:pt>
                <c:pt idx="765">
                  <c:v>1951.9280000000001</c:v>
                </c:pt>
                <c:pt idx="766">
                  <c:v>1952</c:v>
                </c:pt>
                <c:pt idx="767">
                  <c:v>1952.0650000000001</c:v>
                </c:pt>
                <c:pt idx="768">
                  <c:v>1952.123</c:v>
                </c:pt>
                <c:pt idx="769">
                  <c:v>1952.1890000000001</c:v>
                </c:pt>
                <c:pt idx="770">
                  <c:v>1952.2560000000001</c:v>
                </c:pt>
                <c:pt idx="771">
                  <c:v>1952.3219999999999</c:v>
                </c:pt>
                <c:pt idx="772">
                  <c:v>1952.403</c:v>
                </c:pt>
                <c:pt idx="773">
                  <c:v>1952.5</c:v>
                </c:pt>
                <c:pt idx="774">
                  <c:v>1952.61</c:v>
                </c:pt>
                <c:pt idx="775">
                  <c:v>1952.673</c:v>
                </c:pt>
                <c:pt idx="776">
                  <c:v>1952.7339999999999</c:v>
                </c:pt>
                <c:pt idx="777">
                  <c:v>1952.8</c:v>
                </c:pt>
                <c:pt idx="778">
                  <c:v>1952.8779999999999</c:v>
                </c:pt>
                <c:pt idx="779">
                  <c:v>1952.96</c:v>
                </c:pt>
                <c:pt idx="780">
                  <c:v>1953</c:v>
                </c:pt>
                <c:pt idx="781">
                  <c:v>1953.0319999999999</c:v>
                </c:pt>
                <c:pt idx="782">
                  <c:v>1953.0940000000001</c:v>
                </c:pt>
                <c:pt idx="783">
                  <c:v>1953.17</c:v>
                </c:pt>
                <c:pt idx="784">
                  <c:v>1953.261</c:v>
                </c:pt>
                <c:pt idx="785">
                  <c:v>1953.337</c:v>
                </c:pt>
                <c:pt idx="786">
                  <c:v>1953.3989999999999</c:v>
                </c:pt>
                <c:pt idx="787">
                  <c:v>1953.5</c:v>
                </c:pt>
                <c:pt idx="788">
                  <c:v>1953.5170000000001</c:v>
                </c:pt>
                <c:pt idx="789">
                  <c:v>1953.585</c:v>
                </c:pt>
                <c:pt idx="790">
                  <c:v>1953.6690000000001</c:v>
                </c:pt>
                <c:pt idx="791">
                  <c:v>1953.7460000000001</c:v>
                </c:pt>
                <c:pt idx="792">
                  <c:v>1953.817</c:v>
                </c:pt>
                <c:pt idx="793">
                  <c:v>1953.8869999999999</c:v>
                </c:pt>
                <c:pt idx="794">
                  <c:v>1954</c:v>
                </c:pt>
                <c:pt idx="795">
                  <c:v>1954.077</c:v>
                </c:pt>
                <c:pt idx="796">
                  <c:v>1954.146</c:v>
                </c:pt>
                <c:pt idx="797">
                  <c:v>1954.2190000000001</c:v>
                </c:pt>
                <c:pt idx="798">
                  <c:v>1954.2829999999999</c:v>
                </c:pt>
                <c:pt idx="799">
                  <c:v>1954.338</c:v>
                </c:pt>
                <c:pt idx="800">
                  <c:v>1954.393</c:v>
                </c:pt>
                <c:pt idx="801">
                  <c:v>1954.4490000000001</c:v>
                </c:pt>
                <c:pt idx="802">
                  <c:v>1954.5</c:v>
                </c:pt>
                <c:pt idx="803">
                  <c:v>1954.575</c:v>
                </c:pt>
                <c:pt idx="804">
                  <c:v>1954.635</c:v>
                </c:pt>
                <c:pt idx="805">
                  <c:v>1954.693</c:v>
                </c:pt>
                <c:pt idx="806">
                  <c:v>1954.75</c:v>
                </c:pt>
                <c:pt idx="807">
                  <c:v>1954.808</c:v>
                </c:pt>
                <c:pt idx="808">
                  <c:v>1954.8720000000001</c:v>
                </c:pt>
                <c:pt idx="809">
                  <c:v>1954.943</c:v>
                </c:pt>
                <c:pt idx="810">
                  <c:v>1955</c:v>
                </c:pt>
                <c:pt idx="811">
                  <c:v>1955.0930000000001</c:v>
                </c:pt>
                <c:pt idx="812">
                  <c:v>1955.223</c:v>
                </c:pt>
                <c:pt idx="813">
                  <c:v>1955.3520000000001</c:v>
                </c:pt>
                <c:pt idx="814">
                  <c:v>1955.5</c:v>
                </c:pt>
                <c:pt idx="815">
                  <c:v>1955.6369999999999</c:v>
                </c:pt>
                <c:pt idx="816">
                  <c:v>1955.7370000000001</c:v>
                </c:pt>
                <c:pt idx="817">
                  <c:v>1955.8340000000001</c:v>
                </c:pt>
                <c:pt idx="818">
                  <c:v>1955.9349999999999</c:v>
                </c:pt>
                <c:pt idx="819">
                  <c:v>1956</c:v>
                </c:pt>
                <c:pt idx="820">
                  <c:v>1956.1389999999999</c:v>
                </c:pt>
                <c:pt idx="821">
                  <c:v>1956.229</c:v>
                </c:pt>
                <c:pt idx="822">
                  <c:v>1956.319</c:v>
                </c:pt>
                <c:pt idx="823">
                  <c:v>1956.4190000000001</c:v>
                </c:pt>
                <c:pt idx="824">
                  <c:v>1956.5</c:v>
                </c:pt>
                <c:pt idx="825">
                  <c:v>1956.6659999999999</c:v>
                </c:pt>
                <c:pt idx="826">
                  <c:v>1956.84</c:v>
                </c:pt>
                <c:pt idx="827">
                  <c:v>1957</c:v>
                </c:pt>
                <c:pt idx="828">
                  <c:v>1957.116</c:v>
                </c:pt>
                <c:pt idx="829">
                  <c:v>1957.1959999999999</c:v>
                </c:pt>
                <c:pt idx="830">
                  <c:v>1957.2819999999999</c:v>
                </c:pt>
                <c:pt idx="831">
                  <c:v>1957.3620000000001</c:v>
                </c:pt>
                <c:pt idx="832">
                  <c:v>1957.4359999999999</c:v>
                </c:pt>
                <c:pt idx="833">
                  <c:v>1957.4960000000001</c:v>
                </c:pt>
                <c:pt idx="834">
                  <c:v>1957.5</c:v>
                </c:pt>
                <c:pt idx="835">
                  <c:v>1957.569</c:v>
                </c:pt>
                <c:pt idx="836">
                  <c:v>1957.6189999999999</c:v>
                </c:pt>
                <c:pt idx="837">
                  <c:v>1957.671</c:v>
                </c:pt>
                <c:pt idx="838">
                  <c:v>1957.7270000000001</c:v>
                </c:pt>
                <c:pt idx="839">
                  <c:v>1957.7829999999999</c:v>
                </c:pt>
                <c:pt idx="840">
                  <c:v>1957.838</c:v>
                </c:pt>
                <c:pt idx="841">
                  <c:v>1957.894</c:v>
                </c:pt>
                <c:pt idx="842">
                  <c:v>1957.953</c:v>
                </c:pt>
                <c:pt idx="843">
                  <c:v>1958</c:v>
                </c:pt>
                <c:pt idx="844">
                  <c:v>1958.049</c:v>
                </c:pt>
                <c:pt idx="845">
                  <c:v>1958.134</c:v>
                </c:pt>
                <c:pt idx="846">
                  <c:v>1958.2180000000001</c:v>
                </c:pt>
                <c:pt idx="847">
                  <c:v>1958.3019999999999</c:v>
                </c:pt>
                <c:pt idx="848">
                  <c:v>1958.386</c:v>
                </c:pt>
                <c:pt idx="849">
                  <c:v>1958.471</c:v>
                </c:pt>
                <c:pt idx="850">
                  <c:v>1958.5550000000001</c:v>
                </c:pt>
                <c:pt idx="851">
                  <c:v>1958.634</c:v>
                </c:pt>
                <c:pt idx="852">
                  <c:v>1958.713</c:v>
                </c:pt>
                <c:pt idx="853">
                  <c:v>1958.825</c:v>
                </c:pt>
                <c:pt idx="854">
                  <c:v>1959</c:v>
                </c:pt>
                <c:pt idx="855">
                  <c:v>1959.018</c:v>
                </c:pt>
                <c:pt idx="856">
                  <c:v>1959.076</c:v>
                </c:pt>
                <c:pt idx="857">
                  <c:v>1959.134</c:v>
                </c:pt>
                <c:pt idx="858">
                  <c:v>1959.202</c:v>
                </c:pt>
                <c:pt idx="859">
                  <c:v>1959.269</c:v>
                </c:pt>
                <c:pt idx="860">
                  <c:v>1959.335</c:v>
                </c:pt>
                <c:pt idx="861">
                  <c:v>1959.386</c:v>
                </c:pt>
                <c:pt idx="862">
                  <c:v>1959.4380000000001</c:v>
                </c:pt>
                <c:pt idx="863">
                  <c:v>1959.489</c:v>
                </c:pt>
                <c:pt idx="864">
                  <c:v>1959.546</c:v>
                </c:pt>
                <c:pt idx="865">
                  <c:v>1959.6020000000001</c:v>
                </c:pt>
                <c:pt idx="866">
                  <c:v>1959.6579999999999</c:v>
                </c:pt>
                <c:pt idx="867">
                  <c:v>1959.713</c:v>
                </c:pt>
                <c:pt idx="868">
                  <c:v>1959.768</c:v>
                </c:pt>
                <c:pt idx="869">
                  <c:v>1959.845</c:v>
                </c:pt>
                <c:pt idx="870">
                  <c:v>1959.902</c:v>
                </c:pt>
                <c:pt idx="871">
                  <c:v>1960</c:v>
                </c:pt>
                <c:pt idx="872">
                  <c:v>1960.0519999999999</c:v>
                </c:pt>
                <c:pt idx="873">
                  <c:v>1960.1130000000001</c:v>
                </c:pt>
                <c:pt idx="874">
                  <c:v>1960.175</c:v>
                </c:pt>
                <c:pt idx="875">
                  <c:v>1960.229</c:v>
                </c:pt>
                <c:pt idx="876">
                  <c:v>1960.2819999999999</c:v>
                </c:pt>
                <c:pt idx="877">
                  <c:v>1960.336</c:v>
                </c:pt>
                <c:pt idx="878">
                  <c:v>1960.41</c:v>
                </c:pt>
                <c:pt idx="879">
                  <c:v>1960.5</c:v>
                </c:pt>
                <c:pt idx="880">
                  <c:v>1960.5229999999999</c:v>
                </c:pt>
                <c:pt idx="881">
                  <c:v>1960.57</c:v>
                </c:pt>
                <c:pt idx="882">
                  <c:v>1960.6279999999999</c:v>
                </c:pt>
                <c:pt idx="883">
                  <c:v>1960.684</c:v>
                </c:pt>
                <c:pt idx="884">
                  <c:v>1960.729</c:v>
                </c:pt>
                <c:pt idx="885">
                  <c:v>1960.77</c:v>
                </c:pt>
                <c:pt idx="886">
                  <c:v>1960.806</c:v>
                </c:pt>
                <c:pt idx="887">
                  <c:v>1960.845</c:v>
                </c:pt>
                <c:pt idx="888">
                  <c:v>1960.885</c:v>
                </c:pt>
                <c:pt idx="889">
                  <c:v>1960.9280000000001</c:v>
                </c:pt>
                <c:pt idx="890">
                  <c:v>1960.973</c:v>
                </c:pt>
                <c:pt idx="891">
                  <c:v>1961</c:v>
                </c:pt>
                <c:pt idx="892">
                  <c:v>1961.0630000000001</c:v>
                </c:pt>
                <c:pt idx="893">
                  <c:v>1961.1079999999999</c:v>
                </c:pt>
                <c:pt idx="894">
                  <c:v>1961.154</c:v>
                </c:pt>
                <c:pt idx="895">
                  <c:v>1961.2</c:v>
                </c:pt>
                <c:pt idx="896">
                  <c:v>1961.2470000000001</c:v>
                </c:pt>
                <c:pt idx="897">
                  <c:v>1961.2940000000001</c:v>
                </c:pt>
                <c:pt idx="898">
                  <c:v>1961.3409999999999</c:v>
                </c:pt>
                <c:pt idx="899">
                  <c:v>1961.3869999999999</c:v>
                </c:pt>
                <c:pt idx="900">
                  <c:v>1961.432</c:v>
                </c:pt>
                <c:pt idx="901">
                  <c:v>1961.5</c:v>
                </c:pt>
                <c:pt idx="902">
                  <c:v>1961.5820000000001</c:v>
                </c:pt>
                <c:pt idx="903">
                  <c:v>1961.635</c:v>
                </c:pt>
                <c:pt idx="904">
                  <c:v>1961.69</c:v>
                </c:pt>
                <c:pt idx="905">
                  <c:v>1961.7470000000001</c:v>
                </c:pt>
                <c:pt idx="906">
                  <c:v>1961.8040000000001</c:v>
                </c:pt>
                <c:pt idx="907">
                  <c:v>1961.8610000000001</c:v>
                </c:pt>
                <c:pt idx="908">
                  <c:v>1961.9179999999999</c:v>
                </c:pt>
                <c:pt idx="909">
                  <c:v>1961.9739999999999</c:v>
                </c:pt>
                <c:pt idx="910">
                  <c:v>1962</c:v>
                </c:pt>
                <c:pt idx="911">
                  <c:v>1962.0630000000001</c:v>
                </c:pt>
                <c:pt idx="912">
                  <c:v>1962.136</c:v>
                </c:pt>
                <c:pt idx="913">
                  <c:v>1962.202</c:v>
                </c:pt>
                <c:pt idx="914">
                  <c:v>1962.26</c:v>
                </c:pt>
                <c:pt idx="915">
                  <c:v>1962.329</c:v>
                </c:pt>
                <c:pt idx="916">
                  <c:v>1962.4079999999999</c:v>
                </c:pt>
                <c:pt idx="917">
                  <c:v>1962.5</c:v>
                </c:pt>
                <c:pt idx="918">
                  <c:v>1962.5119999999999</c:v>
                </c:pt>
                <c:pt idx="919">
                  <c:v>1962.558</c:v>
                </c:pt>
                <c:pt idx="920">
                  <c:v>1962.604</c:v>
                </c:pt>
                <c:pt idx="921">
                  <c:v>1962.645</c:v>
                </c:pt>
                <c:pt idx="922">
                  <c:v>1962.682</c:v>
                </c:pt>
                <c:pt idx="923">
                  <c:v>1962.7260000000001</c:v>
                </c:pt>
                <c:pt idx="924">
                  <c:v>1962.778</c:v>
                </c:pt>
                <c:pt idx="925">
                  <c:v>1962.828</c:v>
                </c:pt>
                <c:pt idx="926">
                  <c:v>1962.873</c:v>
                </c:pt>
                <c:pt idx="927">
                  <c:v>1962.9159999999999</c:v>
                </c:pt>
                <c:pt idx="928">
                  <c:v>1963</c:v>
                </c:pt>
                <c:pt idx="929">
                  <c:v>1963.1030000000001</c:v>
                </c:pt>
                <c:pt idx="930">
                  <c:v>1963.1679999999999</c:v>
                </c:pt>
                <c:pt idx="931">
                  <c:v>1963.2460000000001</c:v>
                </c:pt>
                <c:pt idx="932">
                  <c:v>1963.337</c:v>
                </c:pt>
                <c:pt idx="933">
                  <c:v>1963.415</c:v>
                </c:pt>
                <c:pt idx="934">
                  <c:v>1963.4780000000001</c:v>
                </c:pt>
                <c:pt idx="935">
                  <c:v>1963.5</c:v>
                </c:pt>
                <c:pt idx="936">
                  <c:v>1963.559</c:v>
                </c:pt>
                <c:pt idx="937">
                  <c:v>1963.625</c:v>
                </c:pt>
                <c:pt idx="938">
                  <c:v>1963.6949999999999</c:v>
                </c:pt>
                <c:pt idx="939">
                  <c:v>1963.771</c:v>
                </c:pt>
                <c:pt idx="940">
                  <c:v>1963.8510000000001</c:v>
                </c:pt>
                <c:pt idx="941">
                  <c:v>1963.925</c:v>
                </c:pt>
                <c:pt idx="942">
                  <c:v>1964</c:v>
                </c:pt>
                <c:pt idx="943">
                  <c:v>1964.12</c:v>
                </c:pt>
                <c:pt idx="944">
                  <c:v>1964.202</c:v>
                </c:pt>
                <c:pt idx="945">
                  <c:v>1964.2860000000001</c:v>
                </c:pt>
                <c:pt idx="946">
                  <c:v>1964.3679999999999</c:v>
                </c:pt>
                <c:pt idx="947">
                  <c:v>1964.45</c:v>
                </c:pt>
                <c:pt idx="948">
                  <c:v>1964.5</c:v>
                </c:pt>
                <c:pt idx="949">
                  <c:v>1964.6179999999999</c:v>
                </c:pt>
                <c:pt idx="950">
                  <c:v>1964.7090000000001</c:v>
                </c:pt>
                <c:pt idx="951">
                  <c:v>1964.8</c:v>
                </c:pt>
                <c:pt idx="952">
                  <c:v>1964.914</c:v>
                </c:pt>
                <c:pt idx="953">
                  <c:v>1965</c:v>
                </c:pt>
                <c:pt idx="954">
                  <c:v>1965.008</c:v>
                </c:pt>
                <c:pt idx="955">
                  <c:v>1965.0509999999999</c:v>
                </c:pt>
                <c:pt idx="956">
                  <c:v>1965.096</c:v>
                </c:pt>
                <c:pt idx="957">
                  <c:v>1965.143</c:v>
                </c:pt>
                <c:pt idx="958">
                  <c:v>1965.1880000000001</c:v>
                </c:pt>
                <c:pt idx="959">
                  <c:v>1965.231</c:v>
                </c:pt>
                <c:pt idx="960">
                  <c:v>1965.2739999999999</c:v>
                </c:pt>
                <c:pt idx="961">
                  <c:v>1965.316</c:v>
                </c:pt>
                <c:pt idx="962">
                  <c:v>1965.3589999999999</c:v>
                </c:pt>
                <c:pt idx="963">
                  <c:v>1965.3979999999999</c:v>
                </c:pt>
                <c:pt idx="964">
                  <c:v>1965.431</c:v>
                </c:pt>
                <c:pt idx="965">
                  <c:v>1965.5</c:v>
                </c:pt>
                <c:pt idx="966">
                  <c:v>1965.5830000000001</c:v>
                </c:pt>
                <c:pt idx="967">
                  <c:v>1965.6379999999999</c:v>
                </c:pt>
                <c:pt idx="968">
                  <c:v>1965.692</c:v>
                </c:pt>
                <c:pt idx="969">
                  <c:v>1965.752</c:v>
                </c:pt>
                <c:pt idx="970">
                  <c:v>1965.819</c:v>
                </c:pt>
                <c:pt idx="971">
                  <c:v>1965.886</c:v>
                </c:pt>
                <c:pt idx="972">
                  <c:v>1965.953</c:v>
                </c:pt>
                <c:pt idx="973">
                  <c:v>1966</c:v>
                </c:pt>
                <c:pt idx="974">
                  <c:v>1966.0309999999999</c:v>
                </c:pt>
                <c:pt idx="975">
                  <c:v>1966.079</c:v>
                </c:pt>
                <c:pt idx="976">
                  <c:v>1966.123</c:v>
                </c:pt>
                <c:pt idx="977">
                  <c:v>1966.1679999999999</c:v>
                </c:pt>
                <c:pt idx="978">
                  <c:v>1966.2190000000001</c:v>
                </c:pt>
                <c:pt idx="979">
                  <c:v>1966.2760000000001</c:v>
                </c:pt>
                <c:pt idx="980">
                  <c:v>1966.336</c:v>
                </c:pt>
                <c:pt idx="981">
                  <c:v>1966.403</c:v>
                </c:pt>
                <c:pt idx="982">
                  <c:v>1966.5</c:v>
                </c:pt>
                <c:pt idx="983">
                  <c:v>1966.5319999999999</c:v>
                </c:pt>
                <c:pt idx="984">
                  <c:v>1966.585</c:v>
                </c:pt>
                <c:pt idx="985">
                  <c:v>1966.6479999999999</c:v>
                </c:pt>
                <c:pt idx="986">
                  <c:v>1966.7260000000001</c:v>
                </c:pt>
                <c:pt idx="987">
                  <c:v>1966.8150000000001</c:v>
                </c:pt>
                <c:pt idx="988">
                  <c:v>1966.8969999999999</c:v>
                </c:pt>
                <c:pt idx="989">
                  <c:v>1967</c:v>
                </c:pt>
                <c:pt idx="990">
                  <c:v>1967.0940000000001</c:v>
                </c:pt>
                <c:pt idx="991">
                  <c:v>1967.2090000000001</c:v>
                </c:pt>
                <c:pt idx="992">
                  <c:v>1967.3130000000001</c:v>
                </c:pt>
                <c:pt idx="993">
                  <c:v>1967.4069999999999</c:v>
                </c:pt>
                <c:pt idx="994">
                  <c:v>1967.5</c:v>
                </c:pt>
                <c:pt idx="995">
                  <c:v>1967.559</c:v>
                </c:pt>
                <c:pt idx="996">
                  <c:v>1967.6079999999999</c:v>
                </c:pt>
                <c:pt idx="997">
                  <c:v>1967.6579999999999</c:v>
                </c:pt>
                <c:pt idx="998">
                  <c:v>1967.704</c:v>
                </c:pt>
                <c:pt idx="999">
                  <c:v>1967.7539999999999</c:v>
                </c:pt>
                <c:pt idx="1000">
                  <c:v>1967.8050000000001</c:v>
                </c:pt>
                <c:pt idx="1001">
                  <c:v>1967.857</c:v>
                </c:pt>
                <c:pt idx="1002">
                  <c:v>1967.9090000000001</c:v>
                </c:pt>
                <c:pt idx="1003">
                  <c:v>1967.961</c:v>
                </c:pt>
                <c:pt idx="1004">
                  <c:v>1968</c:v>
                </c:pt>
                <c:pt idx="1005">
                  <c:v>1968.068</c:v>
                </c:pt>
                <c:pt idx="1006">
                  <c:v>1968.1469999999999</c:v>
                </c:pt>
                <c:pt idx="1007">
                  <c:v>1968.22</c:v>
                </c:pt>
                <c:pt idx="1008">
                  <c:v>1968.288</c:v>
                </c:pt>
                <c:pt idx="1009">
                  <c:v>1968.357</c:v>
                </c:pt>
                <c:pt idx="1010">
                  <c:v>1968.425</c:v>
                </c:pt>
                <c:pt idx="1011">
                  <c:v>1968.5</c:v>
                </c:pt>
                <c:pt idx="1012">
                  <c:v>1968.5889999999999</c:v>
                </c:pt>
                <c:pt idx="1013">
                  <c:v>1968.6469999999999</c:v>
                </c:pt>
                <c:pt idx="1014">
                  <c:v>1968.6990000000001</c:v>
                </c:pt>
                <c:pt idx="1015">
                  <c:v>1968.7460000000001</c:v>
                </c:pt>
                <c:pt idx="1016">
                  <c:v>1968.806</c:v>
                </c:pt>
                <c:pt idx="1017">
                  <c:v>1968.8779999999999</c:v>
                </c:pt>
                <c:pt idx="1018">
                  <c:v>1968.951</c:v>
                </c:pt>
                <c:pt idx="1019">
                  <c:v>1969</c:v>
                </c:pt>
                <c:pt idx="1020">
                  <c:v>1969.0540000000001</c:v>
                </c:pt>
                <c:pt idx="1021">
                  <c:v>1969.134</c:v>
                </c:pt>
                <c:pt idx="1022">
                  <c:v>1969.2139999999999</c:v>
                </c:pt>
                <c:pt idx="1023">
                  <c:v>1969.298</c:v>
                </c:pt>
                <c:pt idx="1024">
                  <c:v>1969.385</c:v>
                </c:pt>
                <c:pt idx="1025">
                  <c:v>1969.463</c:v>
                </c:pt>
                <c:pt idx="1026">
                  <c:v>1969.5309999999999</c:v>
                </c:pt>
                <c:pt idx="1027">
                  <c:v>1969.6120000000001</c:v>
                </c:pt>
                <c:pt idx="1028">
                  <c:v>1969.6959999999999</c:v>
                </c:pt>
                <c:pt idx="1029">
                  <c:v>1969.768</c:v>
                </c:pt>
                <c:pt idx="1030">
                  <c:v>1969.84</c:v>
                </c:pt>
                <c:pt idx="1031">
                  <c:v>1969.9190000000001</c:v>
                </c:pt>
                <c:pt idx="1032">
                  <c:v>1970</c:v>
                </c:pt>
                <c:pt idx="1033">
                  <c:v>1970.087</c:v>
                </c:pt>
                <c:pt idx="1034">
                  <c:v>1970.1590000000001</c:v>
                </c:pt>
                <c:pt idx="1035">
                  <c:v>1970.23</c:v>
                </c:pt>
                <c:pt idx="1036">
                  <c:v>1970.307</c:v>
                </c:pt>
                <c:pt idx="1037">
                  <c:v>1970.3879999999999</c:v>
                </c:pt>
                <c:pt idx="1038">
                  <c:v>1970.5</c:v>
                </c:pt>
                <c:pt idx="1039">
                  <c:v>1970.529</c:v>
                </c:pt>
                <c:pt idx="1040">
                  <c:v>1970.5719999999999</c:v>
                </c:pt>
                <c:pt idx="1041">
                  <c:v>1970.614</c:v>
                </c:pt>
                <c:pt idx="1042">
                  <c:v>1970.6559999999999</c:v>
                </c:pt>
                <c:pt idx="1043">
                  <c:v>1970.6980000000001</c:v>
                </c:pt>
                <c:pt idx="1044">
                  <c:v>1970.74</c:v>
                </c:pt>
                <c:pt idx="1045">
                  <c:v>1970.7819999999999</c:v>
                </c:pt>
                <c:pt idx="1046">
                  <c:v>1970.8240000000001</c:v>
                </c:pt>
                <c:pt idx="1047">
                  <c:v>1970.865</c:v>
                </c:pt>
                <c:pt idx="1048">
                  <c:v>1970.9059999999999</c:v>
                </c:pt>
                <c:pt idx="1049">
                  <c:v>1970.9469999999999</c:v>
                </c:pt>
                <c:pt idx="1050">
                  <c:v>1971</c:v>
                </c:pt>
                <c:pt idx="1051">
                  <c:v>1971.0250000000001</c:v>
                </c:pt>
                <c:pt idx="1052">
                  <c:v>1971.096</c:v>
                </c:pt>
                <c:pt idx="1053">
                  <c:v>1971.1679999999999</c:v>
                </c:pt>
                <c:pt idx="1054">
                  <c:v>1971.239</c:v>
                </c:pt>
                <c:pt idx="1055">
                  <c:v>1971.3109999999999</c:v>
                </c:pt>
                <c:pt idx="1056">
                  <c:v>1971.383</c:v>
                </c:pt>
                <c:pt idx="1057">
                  <c:v>1971.5</c:v>
                </c:pt>
                <c:pt idx="1058">
                  <c:v>1971.5170000000001</c:v>
                </c:pt>
                <c:pt idx="1059">
                  <c:v>1971.569</c:v>
                </c:pt>
                <c:pt idx="1060">
                  <c:v>1971.6210000000001</c:v>
                </c:pt>
                <c:pt idx="1061">
                  <c:v>1971.672</c:v>
                </c:pt>
                <c:pt idx="1062">
                  <c:v>1971.7239999999999</c:v>
                </c:pt>
                <c:pt idx="1063">
                  <c:v>1971.7760000000001</c:v>
                </c:pt>
                <c:pt idx="1064">
                  <c:v>1971.827</c:v>
                </c:pt>
                <c:pt idx="1065">
                  <c:v>1971.8789999999999</c:v>
                </c:pt>
                <c:pt idx="1066">
                  <c:v>1971.925</c:v>
                </c:pt>
                <c:pt idx="1067">
                  <c:v>1972</c:v>
                </c:pt>
                <c:pt idx="1068">
                  <c:v>1972.069</c:v>
                </c:pt>
                <c:pt idx="1069">
                  <c:v>1972.164</c:v>
                </c:pt>
                <c:pt idx="1070">
                  <c:v>1972.26</c:v>
                </c:pt>
                <c:pt idx="1071">
                  <c:v>1972.367</c:v>
                </c:pt>
                <c:pt idx="1072">
                  <c:v>1972.5</c:v>
                </c:pt>
                <c:pt idx="1073">
                  <c:v>1972.6479999999999</c:v>
                </c:pt>
                <c:pt idx="1074">
                  <c:v>1972.771</c:v>
                </c:pt>
                <c:pt idx="1075">
                  <c:v>1972.894</c:v>
                </c:pt>
                <c:pt idx="1076">
                  <c:v>1973</c:v>
                </c:pt>
                <c:pt idx="1077">
                  <c:v>1973.1369999999999</c:v>
                </c:pt>
                <c:pt idx="1078">
                  <c:v>1973.2370000000001</c:v>
                </c:pt>
                <c:pt idx="1079">
                  <c:v>1973.337</c:v>
                </c:pt>
                <c:pt idx="1080">
                  <c:v>1973.4369999999999</c:v>
                </c:pt>
                <c:pt idx="1081">
                  <c:v>1973.5</c:v>
                </c:pt>
                <c:pt idx="1082">
                  <c:v>1973.5250000000001</c:v>
                </c:pt>
                <c:pt idx="1083">
                  <c:v>1973.5619999999999</c:v>
                </c:pt>
                <c:pt idx="1084">
                  <c:v>1973.598</c:v>
                </c:pt>
                <c:pt idx="1085">
                  <c:v>1973.6310000000001</c:v>
                </c:pt>
                <c:pt idx="1086">
                  <c:v>1973.66</c:v>
                </c:pt>
                <c:pt idx="1087">
                  <c:v>1973.6890000000001</c:v>
                </c:pt>
                <c:pt idx="1088">
                  <c:v>1973.731</c:v>
                </c:pt>
                <c:pt idx="1089">
                  <c:v>1973.7729999999999</c:v>
                </c:pt>
                <c:pt idx="1090">
                  <c:v>1973.81</c:v>
                </c:pt>
                <c:pt idx="1091">
                  <c:v>1973.846</c:v>
                </c:pt>
                <c:pt idx="1092">
                  <c:v>1973.884</c:v>
                </c:pt>
                <c:pt idx="1093">
                  <c:v>1973.923</c:v>
                </c:pt>
                <c:pt idx="1094">
                  <c:v>1973.954</c:v>
                </c:pt>
                <c:pt idx="1095">
                  <c:v>1974</c:v>
                </c:pt>
                <c:pt idx="1096">
                  <c:v>1974.106</c:v>
                </c:pt>
                <c:pt idx="1097">
                  <c:v>1974.175</c:v>
                </c:pt>
                <c:pt idx="1098">
                  <c:v>1974.2439999999999</c:v>
                </c:pt>
                <c:pt idx="1099">
                  <c:v>1974.319</c:v>
                </c:pt>
                <c:pt idx="1100">
                  <c:v>1974.3689999999999</c:v>
                </c:pt>
                <c:pt idx="1101">
                  <c:v>1974.4190000000001</c:v>
                </c:pt>
                <c:pt idx="1102">
                  <c:v>1974.4749999999999</c:v>
                </c:pt>
                <c:pt idx="1103">
                  <c:v>1974.5</c:v>
                </c:pt>
                <c:pt idx="1104">
                  <c:v>1974.558</c:v>
                </c:pt>
                <c:pt idx="1105">
                  <c:v>1974.596</c:v>
                </c:pt>
                <c:pt idx="1106">
                  <c:v>1974.6469999999999</c:v>
                </c:pt>
                <c:pt idx="1107">
                  <c:v>1974.6990000000001</c:v>
                </c:pt>
                <c:pt idx="1108">
                  <c:v>1974.75</c:v>
                </c:pt>
                <c:pt idx="1109">
                  <c:v>1974.798</c:v>
                </c:pt>
                <c:pt idx="1110">
                  <c:v>1974.845</c:v>
                </c:pt>
                <c:pt idx="1111">
                  <c:v>1974.8920000000001</c:v>
                </c:pt>
                <c:pt idx="1112">
                  <c:v>1974.9390000000001</c:v>
                </c:pt>
                <c:pt idx="1113">
                  <c:v>1974.98</c:v>
                </c:pt>
                <c:pt idx="1114">
                  <c:v>1975</c:v>
                </c:pt>
                <c:pt idx="1115">
                  <c:v>1975.1020000000001</c:v>
                </c:pt>
                <c:pt idx="1116">
                  <c:v>1975.175</c:v>
                </c:pt>
                <c:pt idx="1117">
                  <c:v>1975.2470000000001</c:v>
                </c:pt>
                <c:pt idx="1118">
                  <c:v>1975.32</c:v>
                </c:pt>
                <c:pt idx="1119">
                  <c:v>1975.385</c:v>
                </c:pt>
                <c:pt idx="1120">
                  <c:v>1975.4570000000001</c:v>
                </c:pt>
                <c:pt idx="1121">
                  <c:v>1975.5</c:v>
                </c:pt>
                <c:pt idx="1122">
                  <c:v>1975.62</c:v>
                </c:pt>
                <c:pt idx="1123">
                  <c:v>1975.7280000000001</c:v>
                </c:pt>
                <c:pt idx="1124">
                  <c:v>1975.836</c:v>
                </c:pt>
                <c:pt idx="1125">
                  <c:v>1975.914</c:v>
                </c:pt>
                <c:pt idx="1126">
                  <c:v>1976</c:v>
                </c:pt>
                <c:pt idx="1127">
                  <c:v>1976.135</c:v>
                </c:pt>
                <c:pt idx="1128">
                  <c:v>1976.299</c:v>
                </c:pt>
                <c:pt idx="1129">
                  <c:v>1976.5</c:v>
                </c:pt>
                <c:pt idx="1130">
                  <c:v>1976.5889999999999</c:v>
                </c:pt>
                <c:pt idx="1131">
                  <c:v>1976.71</c:v>
                </c:pt>
                <c:pt idx="1132">
                  <c:v>1976.83</c:v>
                </c:pt>
                <c:pt idx="1133">
                  <c:v>1977</c:v>
                </c:pt>
                <c:pt idx="1134">
                  <c:v>1977.0239999999999</c:v>
                </c:pt>
                <c:pt idx="1135">
                  <c:v>1977.0809999999999</c:v>
                </c:pt>
                <c:pt idx="1136">
                  <c:v>1977.1369999999999</c:v>
                </c:pt>
                <c:pt idx="1137">
                  <c:v>1977.1969999999999</c:v>
                </c:pt>
                <c:pt idx="1138">
                  <c:v>1977.2739999999999</c:v>
                </c:pt>
                <c:pt idx="1139">
                  <c:v>1977.3340000000001</c:v>
                </c:pt>
                <c:pt idx="1140">
                  <c:v>1977.393</c:v>
                </c:pt>
                <c:pt idx="1141">
                  <c:v>1977.5</c:v>
                </c:pt>
                <c:pt idx="1142">
                  <c:v>1977.5250000000001</c:v>
                </c:pt>
                <c:pt idx="1143">
                  <c:v>1977.595</c:v>
                </c:pt>
                <c:pt idx="1144">
                  <c:v>1977.665</c:v>
                </c:pt>
                <c:pt idx="1145">
                  <c:v>1977.7380000000001</c:v>
                </c:pt>
                <c:pt idx="1146">
                  <c:v>1977.8119999999999</c:v>
                </c:pt>
                <c:pt idx="1147">
                  <c:v>1977.8810000000001</c:v>
                </c:pt>
                <c:pt idx="1148">
                  <c:v>1978</c:v>
                </c:pt>
                <c:pt idx="1149">
                  <c:v>1978.075</c:v>
                </c:pt>
                <c:pt idx="1150">
                  <c:v>1978.136</c:v>
                </c:pt>
                <c:pt idx="1151">
                  <c:v>1978.203</c:v>
                </c:pt>
                <c:pt idx="1152">
                  <c:v>1978.269</c:v>
                </c:pt>
                <c:pt idx="1153">
                  <c:v>1978.336</c:v>
                </c:pt>
                <c:pt idx="1154">
                  <c:v>1978.395</c:v>
                </c:pt>
                <c:pt idx="1155">
                  <c:v>1978.453</c:v>
                </c:pt>
                <c:pt idx="1156">
                  <c:v>1978.5</c:v>
                </c:pt>
                <c:pt idx="1157">
                  <c:v>1978.5039999999999</c:v>
                </c:pt>
                <c:pt idx="1158">
                  <c:v>1978.5450000000001</c:v>
                </c:pt>
                <c:pt idx="1159">
                  <c:v>1978.5889999999999</c:v>
                </c:pt>
                <c:pt idx="1160">
                  <c:v>1978.63</c:v>
                </c:pt>
                <c:pt idx="1161">
                  <c:v>1978.671</c:v>
                </c:pt>
                <c:pt idx="1162">
                  <c:v>1978.7090000000001</c:v>
                </c:pt>
                <c:pt idx="1163">
                  <c:v>1978.748</c:v>
                </c:pt>
                <c:pt idx="1164">
                  <c:v>1978.7850000000001</c:v>
                </c:pt>
                <c:pt idx="1165">
                  <c:v>1978.8209999999999</c:v>
                </c:pt>
                <c:pt idx="1166">
                  <c:v>1978.857</c:v>
                </c:pt>
                <c:pt idx="1167">
                  <c:v>1978.91</c:v>
                </c:pt>
                <c:pt idx="1168">
                  <c:v>1979</c:v>
                </c:pt>
                <c:pt idx="1169">
                  <c:v>1979.0429999999999</c:v>
                </c:pt>
                <c:pt idx="1170">
                  <c:v>1979.095</c:v>
                </c:pt>
                <c:pt idx="1171">
                  <c:v>1979.155</c:v>
                </c:pt>
                <c:pt idx="1172">
                  <c:v>1979.2049999999999</c:v>
                </c:pt>
                <c:pt idx="1173">
                  <c:v>1979.2550000000001</c:v>
                </c:pt>
                <c:pt idx="1174">
                  <c:v>1979.3019999999999</c:v>
                </c:pt>
                <c:pt idx="1175">
                  <c:v>1979.3489999999999</c:v>
                </c:pt>
                <c:pt idx="1176">
                  <c:v>1979.396</c:v>
                </c:pt>
                <c:pt idx="1177">
                  <c:v>1979.444</c:v>
                </c:pt>
                <c:pt idx="1178">
                  <c:v>1979.5</c:v>
                </c:pt>
                <c:pt idx="1179">
                  <c:v>1979.5129999999999</c:v>
                </c:pt>
                <c:pt idx="1180">
                  <c:v>1979.5709999999999</c:v>
                </c:pt>
                <c:pt idx="1181">
                  <c:v>1979.635</c:v>
                </c:pt>
                <c:pt idx="1182">
                  <c:v>1979.6990000000001</c:v>
                </c:pt>
                <c:pt idx="1183">
                  <c:v>1979.7719999999999</c:v>
                </c:pt>
                <c:pt idx="1184">
                  <c:v>1979.84</c:v>
                </c:pt>
                <c:pt idx="1185">
                  <c:v>1979.9079999999999</c:v>
                </c:pt>
                <c:pt idx="1186">
                  <c:v>1980</c:v>
                </c:pt>
                <c:pt idx="1187">
                  <c:v>1980.0070000000001</c:v>
                </c:pt>
                <c:pt idx="1188">
                  <c:v>1980.0519999999999</c:v>
                </c:pt>
                <c:pt idx="1189">
                  <c:v>1980.096</c:v>
                </c:pt>
                <c:pt idx="1190">
                  <c:v>1980.1410000000001</c:v>
                </c:pt>
                <c:pt idx="1191">
                  <c:v>1980.18</c:v>
                </c:pt>
                <c:pt idx="1192">
                  <c:v>1980.22</c:v>
                </c:pt>
                <c:pt idx="1193">
                  <c:v>1980.2670000000001</c:v>
                </c:pt>
                <c:pt idx="1194">
                  <c:v>1980.3140000000001</c:v>
                </c:pt>
                <c:pt idx="1195">
                  <c:v>1980.36</c:v>
                </c:pt>
                <c:pt idx="1196">
                  <c:v>1980.412</c:v>
                </c:pt>
                <c:pt idx="1197">
                  <c:v>1980.5</c:v>
                </c:pt>
                <c:pt idx="1198">
                  <c:v>1980.575</c:v>
                </c:pt>
                <c:pt idx="1199">
                  <c:v>1980.625</c:v>
                </c:pt>
                <c:pt idx="1200">
                  <c:v>1980.683</c:v>
                </c:pt>
                <c:pt idx="1201">
                  <c:v>1980.741</c:v>
                </c:pt>
                <c:pt idx="1202">
                  <c:v>1980.78</c:v>
                </c:pt>
                <c:pt idx="1203">
                  <c:v>1980.819</c:v>
                </c:pt>
                <c:pt idx="1204">
                  <c:v>1980.856</c:v>
                </c:pt>
                <c:pt idx="1205">
                  <c:v>1980.893</c:v>
                </c:pt>
                <c:pt idx="1206">
                  <c:v>1980.9369999999999</c:v>
                </c:pt>
                <c:pt idx="1207">
                  <c:v>1980.981</c:v>
                </c:pt>
                <c:pt idx="1208">
                  <c:v>1981</c:v>
                </c:pt>
                <c:pt idx="1209">
                  <c:v>1981.0219999999999</c:v>
                </c:pt>
                <c:pt idx="1210">
                  <c:v>1981.06</c:v>
                </c:pt>
                <c:pt idx="1211">
                  <c:v>1981.098</c:v>
                </c:pt>
                <c:pt idx="1212">
                  <c:v>1981.1590000000001</c:v>
                </c:pt>
                <c:pt idx="1213">
                  <c:v>1981.2070000000001</c:v>
                </c:pt>
                <c:pt idx="1214">
                  <c:v>1981.251</c:v>
                </c:pt>
                <c:pt idx="1215">
                  <c:v>1981.2940000000001</c:v>
                </c:pt>
                <c:pt idx="1216">
                  <c:v>1981.34</c:v>
                </c:pt>
                <c:pt idx="1217">
                  <c:v>1981.385</c:v>
                </c:pt>
                <c:pt idx="1218">
                  <c:v>1981.431</c:v>
                </c:pt>
                <c:pt idx="1219">
                  <c:v>1981.5</c:v>
                </c:pt>
                <c:pt idx="1220">
                  <c:v>1981.529</c:v>
                </c:pt>
                <c:pt idx="1221">
                  <c:v>1981.557</c:v>
                </c:pt>
                <c:pt idx="1222">
                  <c:v>1981.585</c:v>
                </c:pt>
                <c:pt idx="1223">
                  <c:v>1981.6120000000001</c:v>
                </c:pt>
                <c:pt idx="1224">
                  <c:v>1981.6379999999999</c:v>
                </c:pt>
                <c:pt idx="1225">
                  <c:v>1981.664</c:v>
                </c:pt>
                <c:pt idx="1226">
                  <c:v>1981.6980000000001</c:v>
                </c:pt>
                <c:pt idx="1227">
                  <c:v>1981.73</c:v>
                </c:pt>
                <c:pt idx="1228">
                  <c:v>1981.759</c:v>
                </c:pt>
                <c:pt idx="1229">
                  <c:v>1981.787</c:v>
                </c:pt>
                <c:pt idx="1230">
                  <c:v>1981.8219999999999</c:v>
                </c:pt>
                <c:pt idx="1231">
                  <c:v>1981.854</c:v>
                </c:pt>
                <c:pt idx="1232">
                  <c:v>1981.876</c:v>
                </c:pt>
                <c:pt idx="1233">
                  <c:v>1981.914</c:v>
                </c:pt>
                <c:pt idx="1234">
                  <c:v>1981.942</c:v>
                </c:pt>
                <c:pt idx="1235">
                  <c:v>1981.97</c:v>
                </c:pt>
                <c:pt idx="1236">
                  <c:v>1982</c:v>
                </c:pt>
                <c:pt idx="1237">
                  <c:v>1982.04</c:v>
                </c:pt>
                <c:pt idx="1238">
                  <c:v>1982.13</c:v>
                </c:pt>
                <c:pt idx="1239">
                  <c:v>1982.211</c:v>
                </c:pt>
                <c:pt idx="1240">
                  <c:v>1982.2929999999999</c:v>
                </c:pt>
                <c:pt idx="1241">
                  <c:v>1982.374</c:v>
                </c:pt>
                <c:pt idx="1242">
                  <c:v>1982.5</c:v>
                </c:pt>
                <c:pt idx="1243">
                  <c:v>1982.57</c:v>
                </c:pt>
                <c:pt idx="1244">
                  <c:v>1982.672</c:v>
                </c:pt>
                <c:pt idx="1245">
                  <c:v>1982.7739999999999</c:v>
                </c:pt>
                <c:pt idx="1246">
                  <c:v>1982.8489999999999</c:v>
                </c:pt>
                <c:pt idx="1247">
                  <c:v>1982.923</c:v>
                </c:pt>
                <c:pt idx="1248">
                  <c:v>1983</c:v>
                </c:pt>
                <c:pt idx="1249">
                  <c:v>1983.0329999999999</c:v>
                </c:pt>
                <c:pt idx="1250">
                  <c:v>1983.087</c:v>
                </c:pt>
                <c:pt idx="1251">
                  <c:v>1983.1579999999999</c:v>
                </c:pt>
                <c:pt idx="1252">
                  <c:v>1983.24</c:v>
                </c:pt>
                <c:pt idx="1253">
                  <c:v>1983.307</c:v>
                </c:pt>
                <c:pt idx="1254">
                  <c:v>1983.373</c:v>
                </c:pt>
                <c:pt idx="1255">
                  <c:v>1983.423</c:v>
                </c:pt>
                <c:pt idx="1256">
                  <c:v>1983.5</c:v>
                </c:pt>
                <c:pt idx="1257">
                  <c:v>1983.5039999999999</c:v>
                </c:pt>
                <c:pt idx="1258">
                  <c:v>1983.5419999999999</c:v>
                </c:pt>
                <c:pt idx="1259">
                  <c:v>1983.5920000000001</c:v>
                </c:pt>
                <c:pt idx="1260">
                  <c:v>1983.625</c:v>
                </c:pt>
                <c:pt idx="1261">
                  <c:v>1983.6569999999999</c:v>
                </c:pt>
                <c:pt idx="1262">
                  <c:v>1983.7059999999999</c:v>
                </c:pt>
                <c:pt idx="1263">
                  <c:v>1983.739</c:v>
                </c:pt>
                <c:pt idx="1264">
                  <c:v>1983.7719999999999</c:v>
                </c:pt>
                <c:pt idx="1265">
                  <c:v>1983.806</c:v>
                </c:pt>
                <c:pt idx="1266">
                  <c:v>1983.8389999999999</c:v>
                </c:pt>
                <c:pt idx="1267">
                  <c:v>1983.873</c:v>
                </c:pt>
                <c:pt idx="1268">
                  <c:v>1983.9280000000001</c:v>
                </c:pt>
                <c:pt idx="1269">
                  <c:v>1984</c:v>
                </c:pt>
                <c:pt idx="1270">
                  <c:v>1984.0740000000001</c:v>
                </c:pt>
                <c:pt idx="1271">
                  <c:v>1984.127</c:v>
                </c:pt>
                <c:pt idx="1272">
                  <c:v>1984.1790000000001</c:v>
                </c:pt>
                <c:pt idx="1273">
                  <c:v>1984.269</c:v>
                </c:pt>
                <c:pt idx="1274">
                  <c:v>1984.3440000000001</c:v>
                </c:pt>
                <c:pt idx="1275">
                  <c:v>1984.4179999999999</c:v>
                </c:pt>
                <c:pt idx="1276">
                  <c:v>1984.5</c:v>
                </c:pt>
                <c:pt idx="1277">
                  <c:v>1984.519</c:v>
                </c:pt>
                <c:pt idx="1278">
                  <c:v>1984.58</c:v>
                </c:pt>
                <c:pt idx="1279">
                  <c:v>1984.6410000000001</c:v>
                </c:pt>
                <c:pt idx="1280">
                  <c:v>1984.7049999999999</c:v>
                </c:pt>
                <c:pt idx="1281">
                  <c:v>1984.7670000000001</c:v>
                </c:pt>
                <c:pt idx="1282">
                  <c:v>1984.83</c:v>
                </c:pt>
                <c:pt idx="1283">
                  <c:v>1984.8920000000001</c:v>
                </c:pt>
                <c:pt idx="1284">
                  <c:v>1985</c:v>
                </c:pt>
                <c:pt idx="1285">
                  <c:v>1985.075</c:v>
                </c:pt>
                <c:pt idx="1286">
                  <c:v>1985.1220000000001</c:v>
                </c:pt>
                <c:pt idx="1287">
                  <c:v>1985.1690000000001</c:v>
                </c:pt>
                <c:pt idx="1288">
                  <c:v>1985.2159999999999</c:v>
                </c:pt>
                <c:pt idx="1289">
                  <c:v>1985.2650000000001</c:v>
                </c:pt>
                <c:pt idx="1290">
                  <c:v>1985.3150000000001</c:v>
                </c:pt>
                <c:pt idx="1291">
                  <c:v>1985.3630000000001</c:v>
                </c:pt>
                <c:pt idx="1292">
                  <c:v>1985.41</c:v>
                </c:pt>
                <c:pt idx="1293">
                  <c:v>1985.454</c:v>
                </c:pt>
                <c:pt idx="1294">
                  <c:v>1985.4929999999999</c:v>
                </c:pt>
                <c:pt idx="1295">
                  <c:v>1985.5</c:v>
                </c:pt>
                <c:pt idx="1296">
                  <c:v>1985.511</c:v>
                </c:pt>
                <c:pt idx="1297">
                  <c:v>1985.557</c:v>
                </c:pt>
                <c:pt idx="1298">
                  <c:v>1985.606</c:v>
                </c:pt>
                <c:pt idx="1299">
                  <c:v>1985.653</c:v>
                </c:pt>
                <c:pt idx="1300">
                  <c:v>1985.694</c:v>
                </c:pt>
                <c:pt idx="1301">
                  <c:v>1985.7329999999999</c:v>
                </c:pt>
                <c:pt idx="1302">
                  <c:v>1985.768</c:v>
                </c:pt>
                <c:pt idx="1303">
                  <c:v>1985.807</c:v>
                </c:pt>
                <c:pt idx="1304">
                  <c:v>1985.848</c:v>
                </c:pt>
                <c:pt idx="1305">
                  <c:v>1985.886</c:v>
                </c:pt>
                <c:pt idx="1306">
                  <c:v>1985.924</c:v>
                </c:pt>
                <c:pt idx="1307">
                  <c:v>1986</c:v>
                </c:pt>
                <c:pt idx="1308">
                  <c:v>1986.0630000000001</c:v>
                </c:pt>
                <c:pt idx="1309">
                  <c:v>1986.1020000000001</c:v>
                </c:pt>
                <c:pt idx="1310">
                  <c:v>1986.1410000000001</c:v>
                </c:pt>
                <c:pt idx="1311">
                  <c:v>1986.18</c:v>
                </c:pt>
                <c:pt idx="1312">
                  <c:v>1986.2190000000001</c:v>
                </c:pt>
                <c:pt idx="1313">
                  <c:v>1986.26</c:v>
                </c:pt>
                <c:pt idx="1314">
                  <c:v>1986.298</c:v>
                </c:pt>
                <c:pt idx="1315">
                  <c:v>1986.3340000000001</c:v>
                </c:pt>
                <c:pt idx="1316">
                  <c:v>1986.3710000000001</c:v>
                </c:pt>
                <c:pt idx="1317">
                  <c:v>1986.4110000000001</c:v>
                </c:pt>
                <c:pt idx="1318">
                  <c:v>1986.453</c:v>
                </c:pt>
                <c:pt idx="1319">
                  <c:v>1986.4929999999999</c:v>
                </c:pt>
                <c:pt idx="1320">
                  <c:v>1986.5</c:v>
                </c:pt>
                <c:pt idx="1321">
                  <c:v>1986.5440000000001</c:v>
                </c:pt>
                <c:pt idx="1322">
                  <c:v>1986.5989999999999</c:v>
                </c:pt>
                <c:pt idx="1323">
                  <c:v>1986.6479999999999</c:v>
                </c:pt>
                <c:pt idx="1324">
                  <c:v>1986.6980000000001</c:v>
                </c:pt>
                <c:pt idx="1325">
                  <c:v>1986.748</c:v>
                </c:pt>
                <c:pt idx="1326">
                  <c:v>1986.8040000000001</c:v>
                </c:pt>
                <c:pt idx="1327">
                  <c:v>1986.864</c:v>
                </c:pt>
                <c:pt idx="1328">
                  <c:v>1986.924</c:v>
                </c:pt>
                <c:pt idx="1329">
                  <c:v>1987</c:v>
                </c:pt>
                <c:pt idx="1330">
                  <c:v>1987.0350000000001</c:v>
                </c:pt>
                <c:pt idx="1331">
                  <c:v>1987.0709999999999</c:v>
                </c:pt>
                <c:pt idx="1332">
                  <c:v>1987.107</c:v>
                </c:pt>
                <c:pt idx="1333">
                  <c:v>1987.1479999999999</c:v>
                </c:pt>
                <c:pt idx="1334">
                  <c:v>1987.193</c:v>
                </c:pt>
                <c:pt idx="1335">
                  <c:v>1987.2360000000001</c:v>
                </c:pt>
                <c:pt idx="1336">
                  <c:v>1987.278</c:v>
                </c:pt>
                <c:pt idx="1337">
                  <c:v>1987.318</c:v>
                </c:pt>
                <c:pt idx="1338">
                  <c:v>1987.356</c:v>
                </c:pt>
                <c:pt idx="1339">
                  <c:v>1987.3989999999999</c:v>
                </c:pt>
                <c:pt idx="1340">
                  <c:v>1987.4469999999999</c:v>
                </c:pt>
                <c:pt idx="1341">
                  <c:v>1987.5</c:v>
                </c:pt>
                <c:pt idx="1342">
                  <c:v>1987.577</c:v>
                </c:pt>
                <c:pt idx="1343">
                  <c:v>1987.615</c:v>
                </c:pt>
                <c:pt idx="1344">
                  <c:v>1987.654</c:v>
                </c:pt>
                <c:pt idx="1345">
                  <c:v>1987.692</c:v>
                </c:pt>
                <c:pt idx="1346">
                  <c:v>1987.73</c:v>
                </c:pt>
                <c:pt idx="1347">
                  <c:v>1987.77</c:v>
                </c:pt>
                <c:pt idx="1348">
                  <c:v>1987.81</c:v>
                </c:pt>
                <c:pt idx="1349">
                  <c:v>1987.848</c:v>
                </c:pt>
                <c:pt idx="1350">
                  <c:v>1987.8869999999999</c:v>
                </c:pt>
                <c:pt idx="1351">
                  <c:v>1987.925</c:v>
                </c:pt>
                <c:pt idx="1352">
                  <c:v>1987.962</c:v>
                </c:pt>
                <c:pt idx="1353">
                  <c:v>1987.998</c:v>
                </c:pt>
                <c:pt idx="1354">
                  <c:v>1988</c:v>
                </c:pt>
                <c:pt idx="1355">
                  <c:v>1988.0150000000001</c:v>
                </c:pt>
                <c:pt idx="1356">
                  <c:v>1988.0440000000001</c:v>
                </c:pt>
                <c:pt idx="1357">
                  <c:v>1988.075</c:v>
                </c:pt>
                <c:pt idx="1358">
                  <c:v>1988.1030000000001</c:v>
                </c:pt>
                <c:pt idx="1359">
                  <c:v>1988.1279999999999</c:v>
                </c:pt>
                <c:pt idx="1360">
                  <c:v>1988.153</c:v>
                </c:pt>
                <c:pt idx="1361">
                  <c:v>1988.181</c:v>
                </c:pt>
                <c:pt idx="1362">
                  <c:v>1988.212</c:v>
                </c:pt>
                <c:pt idx="1363">
                  <c:v>1988.2380000000001</c:v>
                </c:pt>
                <c:pt idx="1364">
                  <c:v>1988.26</c:v>
                </c:pt>
                <c:pt idx="1365">
                  <c:v>1988.287</c:v>
                </c:pt>
                <c:pt idx="1366">
                  <c:v>1988.316</c:v>
                </c:pt>
                <c:pt idx="1367">
                  <c:v>1988.34</c:v>
                </c:pt>
                <c:pt idx="1368">
                  <c:v>1988.366</c:v>
                </c:pt>
                <c:pt idx="1369">
                  <c:v>1988.393</c:v>
                </c:pt>
                <c:pt idx="1370">
                  <c:v>1988.4190000000001</c:v>
                </c:pt>
                <c:pt idx="1371">
                  <c:v>1988.45</c:v>
                </c:pt>
                <c:pt idx="1372">
                  <c:v>1988.5</c:v>
                </c:pt>
                <c:pt idx="1373">
                  <c:v>1988.521</c:v>
                </c:pt>
                <c:pt idx="1374">
                  <c:v>1988.5719999999999</c:v>
                </c:pt>
                <c:pt idx="1375">
                  <c:v>1988.623</c:v>
                </c:pt>
                <c:pt idx="1376">
                  <c:v>1988.674</c:v>
                </c:pt>
                <c:pt idx="1377">
                  <c:v>1988.7239999999999</c:v>
                </c:pt>
                <c:pt idx="1378">
                  <c:v>1988.7729999999999</c:v>
                </c:pt>
                <c:pt idx="1379">
                  <c:v>1988.8230000000001</c:v>
                </c:pt>
                <c:pt idx="1380">
                  <c:v>1988.874</c:v>
                </c:pt>
                <c:pt idx="1381">
                  <c:v>1988.924</c:v>
                </c:pt>
                <c:pt idx="1382">
                  <c:v>1989</c:v>
                </c:pt>
                <c:pt idx="1383">
                  <c:v>1989.097</c:v>
                </c:pt>
                <c:pt idx="1384">
                  <c:v>1989.153</c:v>
                </c:pt>
                <c:pt idx="1385">
                  <c:v>1989.21</c:v>
                </c:pt>
                <c:pt idx="1386">
                  <c:v>1989.269</c:v>
                </c:pt>
                <c:pt idx="1387">
                  <c:v>1989.33</c:v>
                </c:pt>
                <c:pt idx="1388">
                  <c:v>1989.385</c:v>
                </c:pt>
                <c:pt idx="1389">
                  <c:v>1989.434</c:v>
                </c:pt>
                <c:pt idx="1390">
                  <c:v>1989.4839999999999</c:v>
                </c:pt>
                <c:pt idx="1391">
                  <c:v>1989.5</c:v>
                </c:pt>
                <c:pt idx="1392">
                  <c:v>1989.527</c:v>
                </c:pt>
                <c:pt idx="1393">
                  <c:v>1989.5650000000001</c:v>
                </c:pt>
                <c:pt idx="1394">
                  <c:v>1989.6020000000001</c:v>
                </c:pt>
                <c:pt idx="1395">
                  <c:v>1989.6369999999999</c:v>
                </c:pt>
                <c:pt idx="1396">
                  <c:v>1989.67</c:v>
                </c:pt>
                <c:pt idx="1397">
                  <c:v>1989.702</c:v>
                </c:pt>
                <c:pt idx="1398">
                  <c:v>1989.7339999999999</c:v>
                </c:pt>
                <c:pt idx="1399">
                  <c:v>1989.768</c:v>
                </c:pt>
                <c:pt idx="1400">
                  <c:v>1989.807</c:v>
                </c:pt>
                <c:pt idx="1401">
                  <c:v>1989.8440000000001</c:v>
                </c:pt>
                <c:pt idx="1402">
                  <c:v>1989.8789999999999</c:v>
                </c:pt>
                <c:pt idx="1403">
                  <c:v>1989.92</c:v>
                </c:pt>
                <c:pt idx="1404">
                  <c:v>1989.9590000000001</c:v>
                </c:pt>
                <c:pt idx="1405">
                  <c:v>1990</c:v>
                </c:pt>
                <c:pt idx="1406">
                  <c:v>1990.049</c:v>
                </c:pt>
                <c:pt idx="1407">
                  <c:v>1990.0840000000001</c:v>
                </c:pt>
                <c:pt idx="1408">
                  <c:v>1990.123</c:v>
                </c:pt>
                <c:pt idx="1409">
                  <c:v>1990.1669999999999</c:v>
                </c:pt>
                <c:pt idx="1410">
                  <c:v>1990.211</c:v>
                </c:pt>
                <c:pt idx="1411">
                  <c:v>1990.25</c:v>
                </c:pt>
                <c:pt idx="1412">
                  <c:v>1990.2850000000001</c:v>
                </c:pt>
                <c:pt idx="1413">
                  <c:v>1990.325</c:v>
                </c:pt>
                <c:pt idx="1414">
                  <c:v>1990.3689999999999</c:v>
                </c:pt>
                <c:pt idx="1415">
                  <c:v>1990.41</c:v>
                </c:pt>
                <c:pt idx="1416">
                  <c:v>1990.4469999999999</c:v>
                </c:pt>
                <c:pt idx="1417">
                  <c:v>1990.48</c:v>
                </c:pt>
                <c:pt idx="1418">
                  <c:v>1990.5</c:v>
                </c:pt>
                <c:pt idx="1419">
                  <c:v>1990.5029999999999</c:v>
                </c:pt>
                <c:pt idx="1420">
                  <c:v>1990.539</c:v>
                </c:pt>
                <c:pt idx="1421">
                  <c:v>1990.5719999999999</c:v>
                </c:pt>
                <c:pt idx="1422">
                  <c:v>1990.6079999999999</c:v>
                </c:pt>
                <c:pt idx="1423">
                  <c:v>1990.645</c:v>
                </c:pt>
                <c:pt idx="1424">
                  <c:v>1990.6769999999999</c:v>
                </c:pt>
                <c:pt idx="1425">
                  <c:v>1990.7149999999999</c:v>
                </c:pt>
                <c:pt idx="1426">
                  <c:v>1990.759</c:v>
                </c:pt>
                <c:pt idx="1427">
                  <c:v>1990.799</c:v>
                </c:pt>
                <c:pt idx="1428">
                  <c:v>1990.8340000000001</c:v>
                </c:pt>
                <c:pt idx="1429">
                  <c:v>1990.875</c:v>
                </c:pt>
                <c:pt idx="1430">
                  <c:v>1990.9190000000001</c:v>
                </c:pt>
                <c:pt idx="1431">
                  <c:v>1991</c:v>
                </c:pt>
                <c:pt idx="1432">
                  <c:v>1991.07</c:v>
                </c:pt>
                <c:pt idx="1433">
                  <c:v>1991.1110000000001</c:v>
                </c:pt>
                <c:pt idx="1434">
                  <c:v>1991.153</c:v>
                </c:pt>
                <c:pt idx="1435">
                  <c:v>1991.1959999999999</c:v>
                </c:pt>
                <c:pt idx="1436">
                  <c:v>1991.23</c:v>
                </c:pt>
                <c:pt idx="1437">
                  <c:v>1991.2560000000001</c:v>
                </c:pt>
                <c:pt idx="1438">
                  <c:v>1991.2860000000001</c:v>
                </c:pt>
                <c:pt idx="1439">
                  <c:v>1991.3209999999999</c:v>
                </c:pt>
                <c:pt idx="1440">
                  <c:v>1991.357</c:v>
                </c:pt>
                <c:pt idx="1441">
                  <c:v>1991.396</c:v>
                </c:pt>
                <c:pt idx="1442">
                  <c:v>1991.43</c:v>
                </c:pt>
                <c:pt idx="1443">
                  <c:v>1991.4590000000001</c:v>
                </c:pt>
                <c:pt idx="1444">
                  <c:v>1991.4939999999999</c:v>
                </c:pt>
                <c:pt idx="1445">
                  <c:v>1991.5</c:v>
                </c:pt>
                <c:pt idx="1446">
                  <c:v>1991.5719999999999</c:v>
                </c:pt>
                <c:pt idx="1447">
                  <c:v>1991.61</c:v>
                </c:pt>
                <c:pt idx="1448">
                  <c:v>1991.6489999999999</c:v>
                </c:pt>
                <c:pt idx="1449">
                  <c:v>1991.683</c:v>
                </c:pt>
                <c:pt idx="1450">
                  <c:v>1991.7149999999999</c:v>
                </c:pt>
                <c:pt idx="1451">
                  <c:v>1991.7429999999999</c:v>
                </c:pt>
                <c:pt idx="1452">
                  <c:v>1991.778</c:v>
                </c:pt>
                <c:pt idx="1453">
                  <c:v>1991.818</c:v>
                </c:pt>
                <c:pt idx="1454">
                  <c:v>1991.8620000000001</c:v>
                </c:pt>
                <c:pt idx="1455">
                  <c:v>1991.9059999999999</c:v>
                </c:pt>
                <c:pt idx="1456">
                  <c:v>1991.9480000000001</c:v>
                </c:pt>
                <c:pt idx="1457">
                  <c:v>1991.992</c:v>
                </c:pt>
                <c:pt idx="1458">
                  <c:v>1992</c:v>
                </c:pt>
                <c:pt idx="1459">
                  <c:v>1992.0340000000001</c:v>
                </c:pt>
                <c:pt idx="1460">
                  <c:v>1992.0630000000001</c:v>
                </c:pt>
                <c:pt idx="1461">
                  <c:v>1992.0920000000001</c:v>
                </c:pt>
                <c:pt idx="1462">
                  <c:v>1992.1220000000001</c:v>
                </c:pt>
                <c:pt idx="1463">
                  <c:v>1992.153</c:v>
                </c:pt>
                <c:pt idx="1464">
                  <c:v>1992.1859999999999</c:v>
                </c:pt>
                <c:pt idx="1465">
                  <c:v>1992.2180000000001</c:v>
                </c:pt>
                <c:pt idx="1466">
                  <c:v>1992.251</c:v>
                </c:pt>
                <c:pt idx="1467">
                  <c:v>1992.2829999999999</c:v>
                </c:pt>
                <c:pt idx="1468">
                  <c:v>1992.316</c:v>
                </c:pt>
                <c:pt idx="1469">
                  <c:v>1992.348</c:v>
                </c:pt>
                <c:pt idx="1470">
                  <c:v>1992.377</c:v>
                </c:pt>
                <c:pt idx="1471">
                  <c:v>1992.402</c:v>
                </c:pt>
                <c:pt idx="1472">
                  <c:v>1992.432</c:v>
                </c:pt>
                <c:pt idx="1473">
                  <c:v>1992.4680000000001</c:v>
                </c:pt>
                <c:pt idx="1474">
                  <c:v>1992.5</c:v>
                </c:pt>
                <c:pt idx="1475">
                  <c:v>1992.5409999999999</c:v>
                </c:pt>
                <c:pt idx="1476">
                  <c:v>1992.5719999999999</c:v>
                </c:pt>
                <c:pt idx="1477">
                  <c:v>1992.6010000000001</c:v>
                </c:pt>
                <c:pt idx="1478">
                  <c:v>1992.6320000000001</c:v>
                </c:pt>
                <c:pt idx="1479">
                  <c:v>1992.6590000000001</c:v>
                </c:pt>
                <c:pt idx="1480">
                  <c:v>1992.683</c:v>
                </c:pt>
                <c:pt idx="1481">
                  <c:v>1992.7059999999999</c:v>
                </c:pt>
                <c:pt idx="1482">
                  <c:v>1992.7280000000001</c:v>
                </c:pt>
                <c:pt idx="1483">
                  <c:v>1992.7550000000001</c:v>
                </c:pt>
                <c:pt idx="1484">
                  <c:v>1992.788</c:v>
                </c:pt>
                <c:pt idx="1485">
                  <c:v>1992.8150000000001</c:v>
                </c:pt>
                <c:pt idx="1486">
                  <c:v>1992.838</c:v>
                </c:pt>
                <c:pt idx="1487">
                  <c:v>1992.8630000000001</c:v>
                </c:pt>
                <c:pt idx="1488">
                  <c:v>1992.8910000000001</c:v>
                </c:pt>
                <c:pt idx="1489">
                  <c:v>1992.9169999999999</c:v>
                </c:pt>
                <c:pt idx="1490">
                  <c:v>1992.943</c:v>
                </c:pt>
                <c:pt idx="1491">
                  <c:v>1992.9659999999999</c:v>
                </c:pt>
                <c:pt idx="1492">
                  <c:v>1992.9870000000001</c:v>
                </c:pt>
                <c:pt idx="1493">
                  <c:v>1993</c:v>
                </c:pt>
                <c:pt idx="1494">
                  <c:v>1993.009</c:v>
                </c:pt>
                <c:pt idx="1495">
                  <c:v>1993.0309999999999</c:v>
                </c:pt>
                <c:pt idx="1496">
                  <c:v>1993.057</c:v>
                </c:pt>
                <c:pt idx="1497">
                  <c:v>1993.085</c:v>
                </c:pt>
                <c:pt idx="1498">
                  <c:v>1993.117</c:v>
                </c:pt>
                <c:pt idx="1499">
                  <c:v>1993.1489999999999</c:v>
                </c:pt>
                <c:pt idx="1500">
                  <c:v>1993.18</c:v>
                </c:pt>
                <c:pt idx="1501">
                  <c:v>1993.2080000000001</c:v>
                </c:pt>
                <c:pt idx="1502">
                  <c:v>1993.2339999999999</c:v>
                </c:pt>
                <c:pt idx="1503">
                  <c:v>1993.258</c:v>
                </c:pt>
                <c:pt idx="1504">
                  <c:v>1993.2840000000001</c:v>
                </c:pt>
                <c:pt idx="1505">
                  <c:v>1993.31</c:v>
                </c:pt>
                <c:pt idx="1506">
                  <c:v>1993.335</c:v>
                </c:pt>
                <c:pt idx="1507">
                  <c:v>1993.3630000000001</c:v>
                </c:pt>
                <c:pt idx="1508">
                  <c:v>1993.395</c:v>
                </c:pt>
                <c:pt idx="1509">
                  <c:v>1993.4259999999999</c:v>
                </c:pt>
                <c:pt idx="1510">
                  <c:v>1993.4570000000001</c:v>
                </c:pt>
                <c:pt idx="1511">
                  <c:v>1993.498</c:v>
                </c:pt>
                <c:pt idx="1512">
                  <c:v>1993.5</c:v>
                </c:pt>
                <c:pt idx="1513">
                  <c:v>1993.5219999999999</c:v>
                </c:pt>
                <c:pt idx="1514">
                  <c:v>1993.557</c:v>
                </c:pt>
                <c:pt idx="1515">
                  <c:v>1993.6010000000001</c:v>
                </c:pt>
                <c:pt idx="1516">
                  <c:v>1993.6420000000001</c:v>
                </c:pt>
                <c:pt idx="1517">
                  <c:v>1993.683</c:v>
                </c:pt>
                <c:pt idx="1518">
                  <c:v>1993.7249999999999</c:v>
                </c:pt>
                <c:pt idx="1519">
                  <c:v>1993.7660000000001</c:v>
                </c:pt>
                <c:pt idx="1520">
                  <c:v>1993.806</c:v>
                </c:pt>
                <c:pt idx="1521">
                  <c:v>1993.8430000000001</c:v>
                </c:pt>
                <c:pt idx="1522">
                  <c:v>1993.883</c:v>
                </c:pt>
                <c:pt idx="1523">
                  <c:v>1993.9280000000001</c:v>
                </c:pt>
                <c:pt idx="1524">
                  <c:v>1994</c:v>
                </c:pt>
                <c:pt idx="1525">
                  <c:v>1994.0530000000001</c:v>
                </c:pt>
                <c:pt idx="1526">
                  <c:v>1994.087</c:v>
                </c:pt>
                <c:pt idx="1527">
                  <c:v>1994.1279999999999</c:v>
                </c:pt>
                <c:pt idx="1528">
                  <c:v>1994.172</c:v>
                </c:pt>
                <c:pt idx="1529">
                  <c:v>1994.211</c:v>
                </c:pt>
                <c:pt idx="1530">
                  <c:v>1994.25</c:v>
                </c:pt>
                <c:pt idx="1531">
                  <c:v>1994.2909999999999</c:v>
                </c:pt>
                <c:pt idx="1532">
                  <c:v>1994.335</c:v>
                </c:pt>
                <c:pt idx="1533">
                  <c:v>1994.375</c:v>
                </c:pt>
                <c:pt idx="1534">
                  <c:v>1994.4110000000001</c:v>
                </c:pt>
                <c:pt idx="1535">
                  <c:v>1994.4449999999999</c:v>
                </c:pt>
                <c:pt idx="1536">
                  <c:v>1994.4739999999999</c:v>
                </c:pt>
                <c:pt idx="1537">
                  <c:v>1994.5</c:v>
                </c:pt>
                <c:pt idx="1538">
                  <c:v>1994.5719999999999</c:v>
                </c:pt>
                <c:pt idx="1539">
                  <c:v>1994.5989999999999</c:v>
                </c:pt>
                <c:pt idx="1540">
                  <c:v>1994.623</c:v>
                </c:pt>
                <c:pt idx="1541">
                  <c:v>1994.6479999999999</c:v>
                </c:pt>
                <c:pt idx="1542">
                  <c:v>1994.674</c:v>
                </c:pt>
                <c:pt idx="1543">
                  <c:v>1994.704</c:v>
                </c:pt>
                <c:pt idx="1544">
                  <c:v>1994.7349999999999</c:v>
                </c:pt>
                <c:pt idx="1545">
                  <c:v>1994.7650000000001</c:v>
                </c:pt>
                <c:pt idx="1546">
                  <c:v>1994.7919999999999</c:v>
                </c:pt>
                <c:pt idx="1547">
                  <c:v>1994.8209999999999</c:v>
                </c:pt>
                <c:pt idx="1548">
                  <c:v>1994.8520000000001</c:v>
                </c:pt>
                <c:pt idx="1549">
                  <c:v>1994.8910000000001</c:v>
                </c:pt>
                <c:pt idx="1550">
                  <c:v>1994.9290000000001</c:v>
                </c:pt>
                <c:pt idx="1551">
                  <c:v>1994.9549999999999</c:v>
                </c:pt>
                <c:pt idx="1552">
                  <c:v>1994.98</c:v>
                </c:pt>
                <c:pt idx="1553">
                  <c:v>1995</c:v>
                </c:pt>
                <c:pt idx="1554">
                  <c:v>1995.001</c:v>
                </c:pt>
                <c:pt idx="1555">
                  <c:v>1995.0509999999999</c:v>
                </c:pt>
                <c:pt idx="1556">
                  <c:v>1995.1110000000001</c:v>
                </c:pt>
                <c:pt idx="1557">
                  <c:v>1995.174</c:v>
                </c:pt>
                <c:pt idx="1558">
                  <c:v>1995.2270000000001</c:v>
                </c:pt>
                <c:pt idx="1559">
                  <c:v>1995.2660000000001</c:v>
                </c:pt>
                <c:pt idx="1560">
                  <c:v>1995.771</c:v>
                </c:pt>
                <c:pt idx="1561">
                  <c:v>1995.7829999999999</c:v>
                </c:pt>
                <c:pt idx="1562">
                  <c:v>1995.7940000000001</c:v>
                </c:pt>
                <c:pt idx="1563">
                  <c:v>1995.8050000000001</c:v>
                </c:pt>
                <c:pt idx="1564">
                  <c:v>1995.816</c:v>
                </c:pt>
                <c:pt idx="1565">
                  <c:v>1995.828</c:v>
                </c:pt>
                <c:pt idx="1566">
                  <c:v>1995.8420000000001</c:v>
                </c:pt>
                <c:pt idx="1567">
                  <c:v>1995.855</c:v>
                </c:pt>
                <c:pt idx="1568">
                  <c:v>1995.8679999999999</c:v>
                </c:pt>
                <c:pt idx="1569">
                  <c:v>1995.883</c:v>
                </c:pt>
                <c:pt idx="1570">
                  <c:v>1995.9</c:v>
                </c:pt>
                <c:pt idx="1571">
                  <c:v>1995.9159999999999</c:v>
                </c:pt>
                <c:pt idx="1572">
                  <c:v>1995.932</c:v>
                </c:pt>
                <c:pt idx="1573">
                  <c:v>1995.9459999999999</c:v>
                </c:pt>
                <c:pt idx="1574">
                  <c:v>1995.961</c:v>
                </c:pt>
                <c:pt idx="1575">
                  <c:v>1995.9749999999999</c:v>
                </c:pt>
                <c:pt idx="1576">
                  <c:v>1995.99</c:v>
                </c:pt>
                <c:pt idx="1577">
                  <c:v>1996</c:v>
                </c:pt>
                <c:pt idx="1578">
                  <c:v>1996.021</c:v>
                </c:pt>
                <c:pt idx="1579">
                  <c:v>1996.038</c:v>
                </c:pt>
                <c:pt idx="1580">
                  <c:v>1996.0550000000001</c:v>
                </c:pt>
                <c:pt idx="1581">
                  <c:v>1996.0719999999999</c:v>
                </c:pt>
                <c:pt idx="1582">
                  <c:v>1996.0930000000001</c:v>
                </c:pt>
                <c:pt idx="1583">
                  <c:v>1996.1130000000001</c:v>
                </c:pt>
                <c:pt idx="1584">
                  <c:v>1996.1289999999999</c:v>
                </c:pt>
                <c:pt idx="1585">
                  <c:v>1996.146</c:v>
                </c:pt>
                <c:pt idx="1586">
                  <c:v>1996.162</c:v>
                </c:pt>
                <c:pt idx="1587">
                  <c:v>1996.1769999999999</c:v>
                </c:pt>
                <c:pt idx="1588">
                  <c:v>1996.192</c:v>
                </c:pt>
                <c:pt idx="1589">
                  <c:v>1996.2080000000001</c:v>
                </c:pt>
                <c:pt idx="1590">
                  <c:v>1996.2239999999999</c:v>
                </c:pt>
                <c:pt idx="1591">
                  <c:v>1996.2380000000001</c:v>
                </c:pt>
                <c:pt idx="1592">
                  <c:v>1996.2539999999999</c:v>
                </c:pt>
                <c:pt idx="1593">
                  <c:v>1996.27</c:v>
                </c:pt>
                <c:pt idx="1594">
                  <c:v>1996.2850000000001</c:v>
                </c:pt>
                <c:pt idx="1595">
                  <c:v>1996.3019999999999</c:v>
                </c:pt>
                <c:pt idx="1596">
                  <c:v>1996.318</c:v>
                </c:pt>
                <c:pt idx="1597">
                  <c:v>1996.3340000000001</c:v>
                </c:pt>
                <c:pt idx="1598">
                  <c:v>1996.3489999999999</c:v>
                </c:pt>
                <c:pt idx="1599">
                  <c:v>1996.364</c:v>
                </c:pt>
                <c:pt idx="1600">
                  <c:v>1996.377</c:v>
                </c:pt>
                <c:pt idx="1601">
                  <c:v>1996.39</c:v>
                </c:pt>
                <c:pt idx="1602">
                  <c:v>1996.403</c:v>
                </c:pt>
                <c:pt idx="1603">
                  <c:v>1996.415</c:v>
                </c:pt>
                <c:pt idx="1604">
                  <c:v>1996.425</c:v>
                </c:pt>
                <c:pt idx="1605">
                  <c:v>1996.434</c:v>
                </c:pt>
                <c:pt idx="1606">
                  <c:v>1996.4469999999999</c:v>
                </c:pt>
                <c:pt idx="1607">
                  <c:v>1996.4580000000001</c:v>
                </c:pt>
                <c:pt idx="1608">
                  <c:v>1996.4680000000001</c:v>
                </c:pt>
                <c:pt idx="1609">
                  <c:v>1996.481</c:v>
                </c:pt>
                <c:pt idx="1610">
                  <c:v>1996.5</c:v>
                </c:pt>
              </c:numCache>
            </c:numRef>
          </c:xVal>
          <c:yVal>
            <c:numRef>
              <c:f>eclipse!$S$2:$S$1612</c:f>
              <c:numCache>
                <c:formatCode>General</c:formatCode>
                <c:ptCount val="1611"/>
                <c:pt idx="0">
                  <c:v>-26.73</c:v>
                </c:pt>
                <c:pt idx="1">
                  <c:v>-28.42</c:v>
                </c:pt>
                <c:pt idx="2">
                  <c:v>-30.63</c:v>
                </c:pt>
                <c:pt idx="3">
                  <c:v>-26.71</c:v>
                </c:pt>
                <c:pt idx="4">
                  <c:v>-26.87</c:v>
                </c:pt>
                <c:pt idx="5">
                  <c:v>-24.4</c:v>
                </c:pt>
                <c:pt idx="6">
                  <c:v>-25.51</c:v>
                </c:pt>
                <c:pt idx="7">
                  <c:v>-26.92</c:v>
                </c:pt>
                <c:pt idx="8">
                  <c:v>-26.86</c:v>
                </c:pt>
                <c:pt idx="9">
                  <c:v>-27.73</c:v>
                </c:pt>
                <c:pt idx="10">
                  <c:v>-26.54</c:v>
                </c:pt>
                <c:pt idx="11">
                  <c:v>-28.49</c:v>
                </c:pt>
                <c:pt idx="12">
                  <c:v>-26.94</c:v>
                </c:pt>
                <c:pt idx="13">
                  <c:v>-27.18</c:v>
                </c:pt>
                <c:pt idx="14">
                  <c:v>-25.94</c:v>
                </c:pt>
                <c:pt idx="15">
                  <c:v>-25.05</c:v>
                </c:pt>
                <c:pt idx="16">
                  <c:v>-24.75</c:v>
                </c:pt>
                <c:pt idx="17">
                  <c:v>-22.49</c:v>
                </c:pt>
                <c:pt idx="18">
                  <c:v>-23.76</c:v>
                </c:pt>
                <c:pt idx="19">
                  <c:v>-22.09</c:v>
                </c:pt>
                <c:pt idx="20">
                  <c:v>-19.52</c:v>
                </c:pt>
                <c:pt idx="21">
                  <c:v>-19.86</c:v>
                </c:pt>
                <c:pt idx="22">
                  <c:v>-22.88</c:v>
                </c:pt>
                <c:pt idx="23">
                  <c:v>-24.57</c:v>
                </c:pt>
                <c:pt idx="24">
                  <c:v>-25.92</c:v>
                </c:pt>
                <c:pt idx="25">
                  <c:v>-27.39</c:v>
                </c:pt>
                <c:pt idx="26">
                  <c:v>-28.4</c:v>
                </c:pt>
                <c:pt idx="27">
                  <c:v>-27.1</c:v>
                </c:pt>
                <c:pt idx="28">
                  <c:v>-27.17</c:v>
                </c:pt>
                <c:pt idx="29">
                  <c:v>-23.37</c:v>
                </c:pt>
                <c:pt idx="30">
                  <c:v>-21.38</c:v>
                </c:pt>
                <c:pt idx="31">
                  <c:v>-22.4</c:v>
                </c:pt>
                <c:pt idx="32">
                  <c:v>-24.51</c:v>
                </c:pt>
                <c:pt idx="33">
                  <c:v>-25.88</c:v>
                </c:pt>
                <c:pt idx="34">
                  <c:v>-26.97</c:v>
                </c:pt>
                <c:pt idx="35">
                  <c:v>-25.8</c:v>
                </c:pt>
                <c:pt idx="36">
                  <c:v>-28.63</c:v>
                </c:pt>
                <c:pt idx="37">
                  <c:v>-28.61</c:v>
                </c:pt>
                <c:pt idx="38">
                  <c:v>-26.11</c:v>
                </c:pt>
                <c:pt idx="39">
                  <c:v>-25.89</c:v>
                </c:pt>
                <c:pt idx="40">
                  <c:v>-25.75</c:v>
                </c:pt>
                <c:pt idx="41">
                  <c:v>-23.38</c:v>
                </c:pt>
                <c:pt idx="42">
                  <c:v>-23.56</c:v>
                </c:pt>
                <c:pt idx="43">
                  <c:v>-21.88</c:v>
                </c:pt>
                <c:pt idx="44">
                  <c:v>-22.79</c:v>
                </c:pt>
                <c:pt idx="45">
                  <c:v>-24.56</c:v>
                </c:pt>
                <c:pt idx="46">
                  <c:v>-27.17</c:v>
                </c:pt>
                <c:pt idx="47">
                  <c:v>-27.56</c:v>
                </c:pt>
                <c:pt idx="48">
                  <c:v>-27.09</c:v>
                </c:pt>
                <c:pt idx="49">
                  <c:v>-28.53</c:v>
                </c:pt>
                <c:pt idx="50">
                  <c:v>-28.37</c:v>
                </c:pt>
                <c:pt idx="51">
                  <c:v>-24.47</c:v>
                </c:pt>
                <c:pt idx="52">
                  <c:v>-27.7</c:v>
                </c:pt>
                <c:pt idx="53">
                  <c:v>-27.18</c:v>
                </c:pt>
                <c:pt idx="54">
                  <c:v>-24.22</c:v>
                </c:pt>
                <c:pt idx="55">
                  <c:v>-21.74</c:v>
                </c:pt>
                <c:pt idx="56">
                  <c:v>-20.63</c:v>
                </c:pt>
                <c:pt idx="57">
                  <c:v>-22.68</c:v>
                </c:pt>
                <c:pt idx="58">
                  <c:v>-23.07</c:v>
                </c:pt>
                <c:pt idx="59">
                  <c:v>-27.08</c:v>
                </c:pt>
                <c:pt idx="60">
                  <c:v>-29.84</c:v>
                </c:pt>
                <c:pt idx="61">
                  <c:v>-29.69</c:v>
                </c:pt>
                <c:pt idx="62">
                  <c:v>-27.84</c:v>
                </c:pt>
                <c:pt idx="63">
                  <c:v>-28.63</c:v>
                </c:pt>
                <c:pt idx="64">
                  <c:v>-25.66</c:v>
                </c:pt>
                <c:pt idx="65">
                  <c:v>-24.99</c:v>
                </c:pt>
                <c:pt idx="66">
                  <c:v>-22.94</c:v>
                </c:pt>
                <c:pt idx="67">
                  <c:v>-21.68</c:v>
                </c:pt>
                <c:pt idx="68">
                  <c:v>-22.4</c:v>
                </c:pt>
                <c:pt idx="69">
                  <c:v>-22.96</c:v>
                </c:pt>
                <c:pt idx="70">
                  <c:v>-27.59</c:v>
                </c:pt>
                <c:pt idx="71">
                  <c:v>-24.95</c:v>
                </c:pt>
                <c:pt idx="72">
                  <c:v>-26.56</c:v>
                </c:pt>
                <c:pt idx="73">
                  <c:v>-22.1</c:v>
                </c:pt>
                <c:pt idx="74">
                  <c:v>-24.26</c:v>
                </c:pt>
                <c:pt idx="75">
                  <c:v>-22</c:v>
                </c:pt>
                <c:pt idx="76">
                  <c:v>-21.25</c:v>
                </c:pt>
                <c:pt idx="77">
                  <c:v>-27.58</c:v>
                </c:pt>
                <c:pt idx="78">
                  <c:v>-24.67</c:v>
                </c:pt>
                <c:pt idx="79">
                  <c:v>-22.68</c:v>
                </c:pt>
                <c:pt idx="80">
                  <c:v>-22.86</c:v>
                </c:pt>
                <c:pt idx="81">
                  <c:v>-25.17</c:v>
                </c:pt>
                <c:pt idx="82">
                  <c:v>-28.28</c:v>
                </c:pt>
                <c:pt idx="83">
                  <c:v>-29.31</c:v>
                </c:pt>
                <c:pt idx="84">
                  <c:v>-27.53</c:v>
                </c:pt>
                <c:pt idx="85">
                  <c:v>-27.12</c:v>
                </c:pt>
                <c:pt idx="86">
                  <c:v>-29.02</c:v>
                </c:pt>
                <c:pt idx="87">
                  <c:v>-23.87</c:v>
                </c:pt>
                <c:pt idx="88">
                  <c:v>-22.64</c:v>
                </c:pt>
                <c:pt idx="89">
                  <c:v>-21.51</c:v>
                </c:pt>
                <c:pt idx="90">
                  <c:v>-25.06</c:v>
                </c:pt>
                <c:pt idx="91">
                  <c:v>-26.85</c:v>
                </c:pt>
                <c:pt idx="92">
                  <c:v>-26.64</c:v>
                </c:pt>
                <c:pt idx="93">
                  <c:v>-26.21</c:v>
                </c:pt>
                <c:pt idx="94">
                  <c:v>-25.11</c:v>
                </c:pt>
                <c:pt idx="95">
                  <c:v>-26.53</c:v>
                </c:pt>
                <c:pt idx="96">
                  <c:v>-23.8</c:v>
                </c:pt>
                <c:pt idx="97">
                  <c:v>-22.33</c:v>
                </c:pt>
                <c:pt idx="98">
                  <c:v>-21.9</c:v>
                </c:pt>
                <c:pt idx="99">
                  <c:v>-21.12</c:v>
                </c:pt>
                <c:pt idx="100">
                  <c:v>-21.12</c:v>
                </c:pt>
                <c:pt idx="101">
                  <c:v>-25.98</c:v>
                </c:pt>
                <c:pt idx="102">
                  <c:v>-29.02</c:v>
                </c:pt>
                <c:pt idx="103">
                  <c:v>-29.54</c:v>
                </c:pt>
                <c:pt idx="104">
                  <c:v>-28.42</c:v>
                </c:pt>
                <c:pt idx="105">
                  <c:v>-27.36</c:v>
                </c:pt>
                <c:pt idx="106">
                  <c:v>-27.36</c:v>
                </c:pt>
                <c:pt idx="107">
                  <c:v>-26.15</c:v>
                </c:pt>
                <c:pt idx="108">
                  <c:v>-25.66</c:v>
                </c:pt>
                <c:pt idx="109">
                  <c:v>-24.43</c:v>
                </c:pt>
                <c:pt idx="110">
                  <c:v>-22.99</c:v>
                </c:pt>
                <c:pt idx="111">
                  <c:v>-21.86</c:v>
                </c:pt>
                <c:pt idx="112">
                  <c:v>-26.28</c:v>
                </c:pt>
                <c:pt idx="113">
                  <c:v>-26.49</c:v>
                </c:pt>
                <c:pt idx="114">
                  <c:v>-28.04</c:v>
                </c:pt>
                <c:pt idx="115">
                  <c:v>-28.21</c:v>
                </c:pt>
                <c:pt idx="116">
                  <c:v>-25.26</c:v>
                </c:pt>
                <c:pt idx="117">
                  <c:v>-24.36</c:v>
                </c:pt>
                <c:pt idx="118">
                  <c:v>-25.25</c:v>
                </c:pt>
                <c:pt idx="119">
                  <c:v>-27.62</c:v>
                </c:pt>
                <c:pt idx="120">
                  <c:v>-27.59</c:v>
                </c:pt>
                <c:pt idx="121">
                  <c:v>-25.96</c:v>
                </c:pt>
                <c:pt idx="122">
                  <c:v>-27.67</c:v>
                </c:pt>
                <c:pt idx="123">
                  <c:v>-27.9</c:v>
                </c:pt>
                <c:pt idx="124">
                  <c:v>-23.45</c:v>
                </c:pt>
                <c:pt idx="125">
                  <c:v>-22.4</c:v>
                </c:pt>
                <c:pt idx="126">
                  <c:v>-22.89</c:v>
                </c:pt>
                <c:pt idx="127">
                  <c:v>-24.63</c:v>
                </c:pt>
                <c:pt idx="128">
                  <c:v>-23.8</c:v>
                </c:pt>
                <c:pt idx="129">
                  <c:v>-22.39</c:v>
                </c:pt>
                <c:pt idx="130">
                  <c:v>-24.13</c:v>
                </c:pt>
                <c:pt idx="131">
                  <c:v>-25.59</c:v>
                </c:pt>
                <c:pt idx="132">
                  <c:v>-27.86</c:v>
                </c:pt>
                <c:pt idx="133">
                  <c:v>-29.76</c:v>
                </c:pt>
                <c:pt idx="134">
                  <c:v>-25.15</c:v>
                </c:pt>
                <c:pt idx="135">
                  <c:v>-25.96</c:v>
                </c:pt>
                <c:pt idx="136">
                  <c:v>-26.87</c:v>
                </c:pt>
                <c:pt idx="137">
                  <c:v>-24.39</c:v>
                </c:pt>
                <c:pt idx="138">
                  <c:v>-22.16</c:v>
                </c:pt>
                <c:pt idx="139">
                  <c:v>-22.23</c:v>
                </c:pt>
                <c:pt idx="140">
                  <c:v>-23.97</c:v>
                </c:pt>
                <c:pt idx="141">
                  <c:v>-25.89</c:v>
                </c:pt>
                <c:pt idx="142">
                  <c:v>-27.3</c:v>
                </c:pt>
                <c:pt idx="143">
                  <c:v>-28.04</c:v>
                </c:pt>
                <c:pt idx="144">
                  <c:v>-28.29</c:v>
                </c:pt>
                <c:pt idx="145">
                  <c:v>-26.01</c:v>
                </c:pt>
                <c:pt idx="146">
                  <c:v>-25.75</c:v>
                </c:pt>
                <c:pt idx="147">
                  <c:v>-26.1</c:v>
                </c:pt>
                <c:pt idx="148">
                  <c:v>-28.31</c:v>
                </c:pt>
                <c:pt idx="149">
                  <c:v>-25.48</c:v>
                </c:pt>
                <c:pt idx="150">
                  <c:v>-24.33</c:v>
                </c:pt>
                <c:pt idx="151">
                  <c:v>-23.77</c:v>
                </c:pt>
                <c:pt idx="152">
                  <c:v>-26.51</c:v>
                </c:pt>
                <c:pt idx="153">
                  <c:v>-27.63</c:v>
                </c:pt>
                <c:pt idx="154">
                  <c:v>-25.01</c:v>
                </c:pt>
                <c:pt idx="155">
                  <c:v>-26.6</c:v>
                </c:pt>
                <c:pt idx="156">
                  <c:v>-26.59</c:v>
                </c:pt>
                <c:pt idx="157">
                  <c:v>-27.04</c:v>
                </c:pt>
                <c:pt idx="158">
                  <c:v>-24.22</c:v>
                </c:pt>
                <c:pt idx="159">
                  <c:v>-25.33</c:v>
                </c:pt>
                <c:pt idx="160">
                  <c:v>-21.97</c:v>
                </c:pt>
                <c:pt idx="161">
                  <c:v>-21.03</c:v>
                </c:pt>
                <c:pt idx="162">
                  <c:v>-21.72</c:v>
                </c:pt>
                <c:pt idx="163">
                  <c:v>-21.35</c:v>
                </c:pt>
                <c:pt idx="164">
                  <c:v>-22.49</c:v>
                </c:pt>
                <c:pt idx="165">
                  <c:v>-24.79</c:v>
                </c:pt>
                <c:pt idx="166">
                  <c:v>-24.92</c:v>
                </c:pt>
                <c:pt idx="167">
                  <c:v>-24.6</c:v>
                </c:pt>
                <c:pt idx="168">
                  <c:v>-25</c:v>
                </c:pt>
                <c:pt idx="169">
                  <c:v>-28.5</c:v>
                </c:pt>
                <c:pt idx="170">
                  <c:v>-29.22</c:v>
                </c:pt>
                <c:pt idx="171">
                  <c:v>-28.87</c:v>
                </c:pt>
                <c:pt idx="172">
                  <c:v>-27.81</c:v>
                </c:pt>
                <c:pt idx="173">
                  <c:v>-27.79</c:v>
                </c:pt>
                <c:pt idx="174">
                  <c:v>-28.47</c:v>
                </c:pt>
                <c:pt idx="175">
                  <c:v>-26.09</c:v>
                </c:pt>
                <c:pt idx="176">
                  <c:v>-24.02</c:v>
                </c:pt>
                <c:pt idx="177">
                  <c:v>-24.52</c:v>
                </c:pt>
                <c:pt idx="178">
                  <c:v>-23.24</c:v>
                </c:pt>
                <c:pt idx="179">
                  <c:v>-24.84</c:v>
                </c:pt>
                <c:pt idx="180">
                  <c:v>-25.9</c:v>
                </c:pt>
                <c:pt idx="181">
                  <c:v>-26.75</c:v>
                </c:pt>
                <c:pt idx="182">
                  <c:v>-26.46</c:v>
                </c:pt>
                <c:pt idx="183">
                  <c:v>-27.56</c:v>
                </c:pt>
                <c:pt idx="184">
                  <c:v>-28.52</c:v>
                </c:pt>
                <c:pt idx="185">
                  <c:v>-27.97</c:v>
                </c:pt>
                <c:pt idx="186">
                  <c:v>-26.15</c:v>
                </c:pt>
                <c:pt idx="187">
                  <c:v>-28.04</c:v>
                </c:pt>
                <c:pt idx="188">
                  <c:v>-26.29</c:v>
                </c:pt>
                <c:pt idx="189">
                  <c:v>-25.63</c:v>
                </c:pt>
                <c:pt idx="190">
                  <c:v>-26.28</c:v>
                </c:pt>
                <c:pt idx="191">
                  <c:v>-25.39</c:v>
                </c:pt>
                <c:pt idx="192">
                  <c:v>-27.12</c:v>
                </c:pt>
                <c:pt idx="193">
                  <c:v>-24.87</c:v>
                </c:pt>
                <c:pt idx="194">
                  <c:v>-26.24</c:v>
                </c:pt>
                <c:pt idx="195">
                  <c:v>-29.11</c:v>
                </c:pt>
                <c:pt idx="196">
                  <c:v>-28.53</c:v>
                </c:pt>
                <c:pt idx="197">
                  <c:v>-27.23</c:v>
                </c:pt>
                <c:pt idx="198">
                  <c:v>-24.92</c:v>
                </c:pt>
                <c:pt idx="199">
                  <c:v>-27.96</c:v>
                </c:pt>
                <c:pt idx="200">
                  <c:v>-25.62</c:v>
                </c:pt>
                <c:pt idx="201">
                  <c:v>-25.54</c:v>
                </c:pt>
                <c:pt idx="202">
                  <c:v>-23.67</c:v>
                </c:pt>
                <c:pt idx="203">
                  <c:v>-23.22</c:v>
                </c:pt>
                <c:pt idx="204">
                  <c:v>-24.51</c:v>
                </c:pt>
                <c:pt idx="205">
                  <c:v>-26.43</c:v>
                </c:pt>
                <c:pt idx="206">
                  <c:v>-28.78</c:v>
                </c:pt>
                <c:pt idx="207">
                  <c:v>-28.72</c:v>
                </c:pt>
                <c:pt idx="208">
                  <c:v>-27.35</c:v>
                </c:pt>
                <c:pt idx="209">
                  <c:v>-25.44</c:v>
                </c:pt>
                <c:pt idx="210">
                  <c:v>-25.85</c:v>
                </c:pt>
                <c:pt idx="211">
                  <c:v>-28.03</c:v>
                </c:pt>
                <c:pt idx="212">
                  <c:v>-27.68</c:v>
                </c:pt>
                <c:pt idx="213">
                  <c:v>-25.77</c:v>
                </c:pt>
                <c:pt idx="214">
                  <c:v>-23.06</c:v>
                </c:pt>
                <c:pt idx="215">
                  <c:v>-23.8</c:v>
                </c:pt>
                <c:pt idx="216">
                  <c:v>-25.34</c:v>
                </c:pt>
                <c:pt idx="217">
                  <c:v>-24.1</c:v>
                </c:pt>
                <c:pt idx="218">
                  <c:v>-25.61</c:v>
                </c:pt>
                <c:pt idx="219">
                  <c:v>-25.74</c:v>
                </c:pt>
                <c:pt idx="220">
                  <c:v>-24.45</c:v>
                </c:pt>
                <c:pt idx="221">
                  <c:v>-25.5</c:v>
                </c:pt>
                <c:pt idx="222">
                  <c:v>-25.77</c:v>
                </c:pt>
                <c:pt idx="223">
                  <c:v>-24.66</c:v>
                </c:pt>
                <c:pt idx="224">
                  <c:v>-25.69</c:v>
                </c:pt>
                <c:pt idx="225">
                  <c:v>-25.71</c:v>
                </c:pt>
                <c:pt idx="226">
                  <c:v>-25.46</c:v>
                </c:pt>
                <c:pt idx="227">
                  <c:v>-24.57</c:v>
                </c:pt>
                <c:pt idx="228">
                  <c:v>-23.75</c:v>
                </c:pt>
                <c:pt idx="229">
                  <c:v>-18.809999999999999</c:v>
                </c:pt>
                <c:pt idx="230">
                  <c:v>-20.54</c:v>
                </c:pt>
                <c:pt idx="231">
                  <c:v>-24.79</c:v>
                </c:pt>
                <c:pt idx="232">
                  <c:v>-26.92</c:v>
                </c:pt>
                <c:pt idx="233">
                  <c:v>-28.07</c:v>
                </c:pt>
                <c:pt idx="234">
                  <c:v>-28.29</c:v>
                </c:pt>
                <c:pt idx="235">
                  <c:v>-27.98</c:v>
                </c:pt>
                <c:pt idx="236">
                  <c:v>-22.73</c:v>
                </c:pt>
                <c:pt idx="237">
                  <c:v>-24.86</c:v>
                </c:pt>
                <c:pt idx="238">
                  <c:v>-25.88</c:v>
                </c:pt>
                <c:pt idx="239">
                  <c:v>-27.88</c:v>
                </c:pt>
                <c:pt idx="240">
                  <c:v>-25.77</c:v>
                </c:pt>
                <c:pt idx="241">
                  <c:v>-25.63</c:v>
                </c:pt>
                <c:pt idx="242">
                  <c:v>-25.76</c:v>
                </c:pt>
                <c:pt idx="243">
                  <c:v>-27.59</c:v>
                </c:pt>
                <c:pt idx="244">
                  <c:v>-28.49</c:v>
                </c:pt>
                <c:pt idx="245">
                  <c:v>-24.46</c:v>
                </c:pt>
                <c:pt idx="246">
                  <c:v>-25.12</c:v>
                </c:pt>
                <c:pt idx="247">
                  <c:v>-27.48</c:v>
                </c:pt>
                <c:pt idx="248">
                  <c:v>-27.84</c:v>
                </c:pt>
                <c:pt idx="249">
                  <c:v>-28.17</c:v>
                </c:pt>
                <c:pt idx="250">
                  <c:v>-28.46</c:v>
                </c:pt>
                <c:pt idx="251">
                  <c:v>-28.96</c:v>
                </c:pt>
                <c:pt idx="252">
                  <c:v>-27.62</c:v>
                </c:pt>
                <c:pt idx="253">
                  <c:v>-25.34</c:v>
                </c:pt>
                <c:pt idx="254">
                  <c:v>-25.45</c:v>
                </c:pt>
                <c:pt idx="255">
                  <c:v>-26.26</c:v>
                </c:pt>
                <c:pt idx="256">
                  <c:v>-23.05</c:v>
                </c:pt>
                <c:pt idx="257">
                  <c:v>-23.05</c:v>
                </c:pt>
                <c:pt idx="258">
                  <c:v>-25.75</c:v>
                </c:pt>
                <c:pt idx="259">
                  <c:v>-25.56</c:v>
                </c:pt>
                <c:pt idx="260">
                  <c:v>-27</c:v>
                </c:pt>
                <c:pt idx="261">
                  <c:v>-26.55</c:v>
                </c:pt>
                <c:pt idx="262">
                  <c:v>-26.21</c:v>
                </c:pt>
                <c:pt idx="263">
                  <c:v>-25.33</c:v>
                </c:pt>
                <c:pt idx="264">
                  <c:v>-24.93</c:v>
                </c:pt>
                <c:pt idx="265">
                  <c:v>-25.28</c:v>
                </c:pt>
                <c:pt idx="266">
                  <c:v>-23.86</c:v>
                </c:pt>
                <c:pt idx="267">
                  <c:v>-26.93</c:v>
                </c:pt>
                <c:pt idx="268">
                  <c:v>-26.14</c:v>
                </c:pt>
                <c:pt idx="269">
                  <c:v>-26.34</c:v>
                </c:pt>
                <c:pt idx="270">
                  <c:v>-27.38</c:v>
                </c:pt>
                <c:pt idx="271">
                  <c:v>-28.57</c:v>
                </c:pt>
                <c:pt idx="272">
                  <c:v>-28.92</c:v>
                </c:pt>
                <c:pt idx="273">
                  <c:v>-28.11</c:v>
                </c:pt>
                <c:pt idx="274">
                  <c:v>-25.61</c:v>
                </c:pt>
                <c:pt idx="275">
                  <c:v>-24.92</c:v>
                </c:pt>
                <c:pt idx="276">
                  <c:v>-20.93</c:v>
                </c:pt>
                <c:pt idx="277">
                  <c:v>-19.68</c:v>
                </c:pt>
                <c:pt idx="278">
                  <c:v>-19</c:v>
                </c:pt>
                <c:pt idx="279">
                  <c:v>-21.67</c:v>
                </c:pt>
                <c:pt idx="280">
                  <c:v>-25.05</c:v>
                </c:pt>
                <c:pt idx="281">
                  <c:v>-27.79</c:v>
                </c:pt>
                <c:pt idx="282">
                  <c:v>-29.17</c:v>
                </c:pt>
                <c:pt idx="283">
                  <c:v>-28.76</c:v>
                </c:pt>
                <c:pt idx="284">
                  <c:v>-28.95</c:v>
                </c:pt>
                <c:pt idx="285">
                  <c:v>-27.92</c:v>
                </c:pt>
                <c:pt idx="286">
                  <c:v>-26.97</c:v>
                </c:pt>
                <c:pt idx="287">
                  <c:v>-27.47</c:v>
                </c:pt>
                <c:pt idx="288">
                  <c:v>-25.44</c:v>
                </c:pt>
                <c:pt idx="289">
                  <c:v>-23.1</c:v>
                </c:pt>
                <c:pt idx="290">
                  <c:v>-24.31</c:v>
                </c:pt>
                <c:pt idx="291">
                  <c:v>-23.99</c:v>
                </c:pt>
                <c:pt idx="292">
                  <c:v>-23.17</c:v>
                </c:pt>
                <c:pt idx="293">
                  <c:v>-27.82</c:v>
                </c:pt>
                <c:pt idx="294">
                  <c:v>-25.88</c:v>
                </c:pt>
                <c:pt idx="295">
                  <c:v>-26.67</c:v>
                </c:pt>
                <c:pt idx="296">
                  <c:v>-24.72</c:v>
                </c:pt>
                <c:pt idx="297">
                  <c:v>-27.22</c:v>
                </c:pt>
                <c:pt idx="298">
                  <c:v>-28.16</c:v>
                </c:pt>
                <c:pt idx="299">
                  <c:v>-27.61</c:v>
                </c:pt>
                <c:pt idx="300">
                  <c:v>-27.21</c:v>
                </c:pt>
                <c:pt idx="301">
                  <c:v>-23.43</c:v>
                </c:pt>
                <c:pt idx="302">
                  <c:v>-22.99</c:v>
                </c:pt>
                <c:pt idx="303">
                  <c:v>-22.16</c:v>
                </c:pt>
                <c:pt idx="304">
                  <c:v>-23.4</c:v>
                </c:pt>
                <c:pt idx="305">
                  <c:v>-24.5</c:v>
                </c:pt>
                <c:pt idx="306">
                  <c:v>-24.73</c:v>
                </c:pt>
                <c:pt idx="307">
                  <c:v>-26.67</c:v>
                </c:pt>
                <c:pt idx="308">
                  <c:v>-27.75</c:v>
                </c:pt>
                <c:pt idx="309">
                  <c:v>-27.74</c:v>
                </c:pt>
                <c:pt idx="310">
                  <c:v>-26.67</c:v>
                </c:pt>
                <c:pt idx="311">
                  <c:v>-27.78</c:v>
                </c:pt>
                <c:pt idx="312">
                  <c:v>-28.56</c:v>
                </c:pt>
                <c:pt idx="313">
                  <c:v>-27</c:v>
                </c:pt>
                <c:pt idx="314">
                  <c:v>-23.69</c:v>
                </c:pt>
                <c:pt idx="315">
                  <c:v>-22.83</c:v>
                </c:pt>
                <c:pt idx="316">
                  <c:v>-22.56</c:v>
                </c:pt>
                <c:pt idx="317">
                  <c:v>-21.09</c:v>
                </c:pt>
                <c:pt idx="318">
                  <c:v>-21.66</c:v>
                </c:pt>
                <c:pt idx="319">
                  <c:v>-25.76</c:v>
                </c:pt>
                <c:pt idx="320">
                  <c:v>-27.37</c:v>
                </c:pt>
                <c:pt idx="321">
                  <c:v>-27.98</c:v>
                </c:pt>
                <c:pt idx="322">
                  <c:v>-24.83</c:v>
                </c:pt>
                <c:pt idx="323">
                  <c:v>-25.66</c:v>
                </c:pt>
                <c:pt idx="324">
                  <c:v>-26.51</c:v>
                </c:pt>
                <c:pt idx="325">
                  <c:v>-25.38</c:v>
                </c:pt>
                <c:pt idx="326">
                  <c:v>-25.57</c:v>
                </c:pt>
                <c:pt idx="327">
                  <c:v>-24.84</c:v>
                </c:pt>
                <c:pt idx="328">
                  <c:v>-26.29</c:v>
                </c:pt>
                <c:pt idx="329">
                  <c:v>-28.22</c:v>
                </c:pt>
                <c:pt idx="330">
                  <c:v>-26.9</c:v>
                </c:pt>
                <c:pt idx="331">
                  <c:v>-23.77</c:v>
                </c:pt>
                <c:pt idx="332">
                  <c:v>-24.09</c:v>
                </c:pt>
                <c:pt idx="333">
                  <c:v>-28.81</c:v>
                </c:pt>
                <c:pt idx="334">
                  <c:v>-27.66</c:v>
                </c:pt>
                <c:pt idx="335">
                  <c:v>-27.18</c:v>
                </c:pt>
                <c:pt idx="336">
                  <c:v>-24.37</c:v>
                </c:pt>
                <c:pt idx="337">
                  <c:v>-23.89</c:v>
                </c:pt>
                <c:pt idx="338">
                  <c:v>-22.29</c:v>
                </c:pt>
                <c:pt idx="339">
                  <c:v>-26.14</c:v>
                </c:pt>
                <c:pt idx="340">
                  <c:v>-27.38</c:v>
                </c:pt>
                <c:pt idx="341">
                  <c:v>-26.95</c:v>
                </c:pt>
                <c:pt idx="342">
                  <c:v>-28.21</c:v>
                </c:pt>
                <c:pt idx="343">
                  <c:v>-21.43</c:v>
                </c:pt>
                <c:pt idx="344">
                  <c:v>-21.93</c:v>
                </c:pt>
                <c:pt idx="345">
                  <c:v>-23.83</c:v>
                </c:pt>
                <c:pt idx="346">
                  <c:v>-23.3</c:v>
                </c:pt>
                <c:pt idx="347">
                  <c:v>-26.29</c:v>
                </c:pt>
                <c:pt idx="348">
                  <c:v>-25.41</c:v>
                </c:pt>
                <c:pt idx="349">
                  <c:v>-27.02</c:v>
                </c:pt>
                <c:pt idx="350">
                  <c:v>-26.58</c:v>
                </c:pt>
                <c:pt idx="351">
                  <c:v>-28.5</c:v>
                </c:pt>
                <c:pt idx="352">
                  <c:v>-27.5</c:v>
                </c:pt>
                <c:pt idx="353">
                  <c:v>-28.71</c:v>
                </c:pt>
                <c:pt idx="354">
                  <c:v>-26.73</c:v>
                </c:pt>
                <c:pt idx="355">
                  <c:v>-27.57</c:v>
                </c:pt>
                <c:pt idx="356">
                  <c:v>-25.33</c:v>
                </c:pt>
                <c:pt idx="357">
                  <c:v>-23.64</c:v>
                </c:pt>
                <c:pt idx="358">
                  <c:v>-24.69</c:v>
                </c:pt>
                <c:pt idx="359">
                  <c:v>-22.74</c:v>
                </c:pt>
                <c:pt idx="360">
                  <c:v>-22.29</c:v>
                </c:pt>
                <c:pt idx="361">
                  <c:v>-23.36</c:v>
                </c:pt>
                <c:pt idx="362">
                  <c:v>-24.41</c:v>
                </c:pt>
                <c:pt idx="363">
                  <c:v>-25.19</c:v>
                </c:pt>
                <c:pt idx="364">
                  <c:v>-23.73</c:v>
                </c:pt>
                <c:pt idx="365">
                  <c:v>-24.82</c:v>
                </c:pt>
                <c:pt idx="366">
                  <c:v>-28.43</c:v>
                </c:pt>
                <c:pt idx="367">
                  <c:v>-28.49</c:v>
                </c:pt>
                <c:pt idx="368">
                  <c:v>-26.87</c:v>
                </c:pt>
                <c:pt idx="369">
                  <c:v>-26.48</c:v>
                </c:pt>
                <c:pt idx="370">
                  <c:v>-26.54</c:v>
                </c:pt>
                <c:pt idx="371">
                  <c:v>-26.86</c:v>
                </c:pt>
                <c:pt idx="372">
                  <c:v>-26.11</c:v>
                </c:pt>
                <c:pt idx="373">
                  <c:v>-24.44</c:v>
                </c:pt>
                <c:pt idx="374">
                  <c:v>-22.95</c:v>
                </c:pt>
                <c:pt idx="375">
                  <c:v>-24.23</c:v>
                </c:pt>
                <c:pt idx="376">
                  <c:v>-26.67</c:v>
                </c:pt>
                <c:pt idx="377">
                  <c:v>-27.33</c:v>
                </c:pt>
                <c:pt idx="378">
                  <c:v>-26.59</c:v>
                </c:pt>
                <c:pt idx="379">
                  <c:v>-28.5</c:v>
                </c:pt>
                <c:pt idx="380">
                  <c:v>-29.99</c:v>
                </c:pt>
                <c:pt idx="381">
                  <c:v>-30.08</c:v>
                </c:pt>
                <c:pt idx="382">
                  <c:v>-29.75</c:v>
                </c:pt>
                <c:pt idx="383">
                  <c:v>-26.88</c:v>
                </c:pt>
                <c:pt idx="384">
                  <c:v>-24.8</c:v>
                </c:pt>
                <c:pt idx="385">
                  <c:v>-22.06</c:v>
                </c:pt>
                <c:pt idx="386">
                  <c:v>-18.27</c:v>
                </c:pt>
                <c:pt idx="387">
                  <c:v>-18.23</c:v>
                </c:pt>
                <c:pt idx="388">
                  <c:v>-18.11</c:v>
                </c:pt>
                <c:pt idx="389">
                  <c:v>-20.85</c:v>
                </c:pt>
                <c:pt idx="390">
                  <c:v>-23.32</c:v>
                </c:pt>
                <c:pt idx="391">
                  <c:v>-25.6</c:v>
                </c:pt>
                <c:pt idx="392">
                  <c:v>-27.07</c:v>
                </c:pt>
                <c:pt idx="393">
                  <c:v>-23.83</c:v>
                </c:pt>
                <c:pt idx="394">
                  <c:v>-23.2</c:v>
                </c:pt>
                <c:pt idx="395">
                  <c:v>-24.46</c:v>
                </c:pt>
                <c:pt idx="396">
                  <c:v>-27.04</c:v>
                </c:pt>
                <c:pt idx="397">
                  <c:v>-27.41</c:v>
                </c:pt>
                <c:pt idx="398">
                  <c:v>-26.75</c:v>
                </c:pt>
                <c:pt idx="399">
                  <c:v>-27.61</c:v>
                </c:pt>
                <c:pt idx="400">
                  <c:v>-26.13</c:v>
                </c:pt>
                <c:pt idx="401">
                  <c:v>-23.25</c:v>
                </c:pt>
                <c:pt idx="402">
                  <c:v>-22.7</c:v>
                </c:pt>
                <c:pt idx="403">
                  <c:v>-23.22</c:v>
                </c:pt>
                <c:pt idx="404">
                  <c:v>-24.7</c:v>
                </c:pt>
                <c:pt idx="405">
                  <c:v>-26.78</c:v>
                </c:pt>
                <c:pt idx="406">
                  <c:v>-29.97</c:v>
                </c:pt>
                <c:pt idx="407">
                  <c:v>-27.55</c:v>
                </c:pt>
                <c:pt idx="408">
                  <c:v>-26.79</c:v>
                </c:pt>
                <c:pt idx="409">
                  <c:v>-25.93</c:v>
                </c:pt>
                <c:pt idx="410">
                  <c:v>-23.05</c:v>
                </c:pt>
                <c:pt idx="411">
                  <c:v>-20.7</c:v>
                </c:pt>
                <c:pt idx="412">
                  <c:v>-23.95</c:v>
                </c:pt>
                <c:pt idx="413">
                  <c:v>-26.81</c:v>
                </c:pt>
                <c:pt idx="414">
                  <c:v>-28.37</c:v>
                </c:pt>
                <c:pt idx="415">
                  <c:v>-28.25</c:v>
                </c:pt>
                <c:pt idx="416">
                  <c:v>-28.52</c:v>
                </c:pt>
                <c:pt idx="417">
                  <c:v>-27.42</c:v>
                </c:pt>
                <c:pt idx="418">
                  <c:v>-27.32</c:v>
                </c:pt>
                <c:pt idx="419">
                  <c:v>-28.71</c:v>
                </c:pt>
                <c:pt idx="420">
                  <c:v>-26.72</c:v>
                </c:pt>
                <c:pt idx="421">
                  <c:v>-24.24</c:v>
                </c:pt>
                <c:pt idx="422">
                  <c:v>-22.67</c:v>
                </c:pt>
                <c:pt idx="423">
                  <c:v>-22.88</c:v>
                </c:pt>
                <c:pt idx="424">
                  <c:v>-22.88</c:v>
                </c:pt>
                <c:pt idx="425">
                  <c:v>-25.31</c:v>
                </c:pt>
                <c:pt idx="426">
                  <c:v>-26.84</c:v>
                </c:pt>
                <c:pt idx="427">
                  <c:v>-27.74</c:v>
                </c:pt>
                <c:pt idx="428">
                  <c:v>-24.58</c:v>
                </c:pt>
                <c:pt idx="429">
                  <c:v>-23.55</c:v>
                </c:pt>
                <c:pt idx="430">
                  <c:v>-26.42</c:v>
                </c:pt>
                <c:pt idx="431">
                  <c:v>-27.78</c:v>
                </c:pt>
                <c:pt idx="432">
                  <c:v>-26.32</c:v>
                </c:pt>
                <c:pt idx="433">
                  <c:v>-27.23</c:v>
                </c:pt>
                <c:pt idx="434">
                  <c:v>-25.2</c:v>
                </c:pt>
                <c:pt idx="435">
                  <c:v>-26.21</c:v>
                </c:pt>
                <c:pt idx="436">
                  <c:v>-26.23</c:v>
                </c:pt>
                <c:pt idx="437">
                  <c:v>-22.23</c:v>
                </c:pt>
                <c:pt idx="438">
                  <c:v>-22.16</c:v>
                </c:pt>
                <c:pt idx="439">
                  <c:v>-25.16</c:v>
                </c:pt>
                <c:pt idx="440">
                  <c:v>-25.86</c:v>
                </c:pt>
                <c:pt idx="441">
                  <c:v>-27.75</c:v>
                </c:pt>
                <c:pt idx="442">
                  <c:v>-24.37</c:v>
                </c:pt>
                <c:pt idx="443">
                  <c:v>-23.82</c:v>
                </c:pt>
                <c:pt idx="444">
                  <c:v>-23</c:v>
                </c:pt>
                <c:pt idx="445">
                  <c:v>-24.19</c:v>
                </c:pt>
                <c:pt idx="446">
                  <c:v>-25.29</c:v>
                </c:pt>
                <c:pt idx="447">
                  <c:v>-23.61</c:v>
                </c:pt>
                <c:pt idx="448">
                  <c:v>-22.36</c:v>
                </c:pt>
                <c:pt idx="449">
                  <c:v>-27.48</c:v>
                </c:pt>
                <c:pt idx="450">
                  <c:v>-26.23</c:v>
                </c:pt>
                <c:pt idx="451">
                  <c:v>-27.61</c:v>
                </c:pt>
                <c:pt idx="452">
                  <c:v>-28.95</c:v>
                </c:pt>
                <c:pt idx="453">
                  <c:v>-26.28</c:v>
                </c:pt>
                <c:pt idx="454">
                  <c:v>-24.73</c:v>
                </c:pt>
                <c:pt idx="455">
                  <c:v>-21.71</c:v>
                </c:pt>
                <c:pt idx="456">
                  <c:v>-25.57</c:v>
                </c:pt>
                <c:pt idx="457">
                  <c:v>-23.16</c:v>
                </c:pt>
                <c:pt idx="458">
                  <c:v>-26.32</c:v>
                </c:pt>
                <c:pt idx="459">
                  <c:v>-25.47</c:v>
                </c:pt>
                <c:pt idx="460">
                  <c:v>-23.25</c:v>
                </c:pt>
                <c:pt idx="461">
                  <c:v>-24.6</c:v>
                </c:pt>
                <c:pt idx="462">
                  <c:v>-26.46</c:v>
                </c:pt>
                <c:pt idx="463">
                  <c:v>-27.95</c:v>
                </c:pt>
                <c:pt idx="464">
                  <c:v>-28.14</c:v>
                </c:pt>
                <c:pt idx="465">
                  <c:v>-29.27</c:v>
                </c:pt>
                <c:pt idx="466">
                  <c:v>-29.46</c:v>
                </c:pt>
                <c:pt idx="467">
                  <c:v>-28.55</c:v>
                </c:pt>
                <c:pt idx="468">
                  <c:v>-28.28</c:v>
                </c:pt>
                <c:pt idx="469">
                  <c:v>-27.33</c:v>
                </c:pt>
                <c:pt idx="470">
                  <c:v>-25.19</c:v>
                </c:pt>
                <c:pt idx="471">
                  <c:v>-24.85</c:v>
                </c:pt>
                <c:pt idx="472">
                  <c:v>-23.15</c:v>
                </c:pt>
                <c:pt idx="473">
                  <c:v>-21.86</c:v>
                </c:pt>
                <c:pt idx="474">
                  <c:v>-22.5</c:v>
                </c:pt>
                <c:pt idx="475">
                  <c:v>-25.57</c:v>
                </c:pt>
                <c:pt idx="476">
                  <c:v>-25.98</c:v>
                </c:pt>
                <c:pt idx="477">
                  <c:v>-26.61</c:v>
                </c:pt>
                <c:pt idx="478">
                  <c:v>-23.59</c:v>
                </c:pt>
                <c:pt idx="479">
                  <c:v>-18.920000000000002</c:v>
                </c:pt>
                <c:pt idx="480">
                  <c:v>-26.31</c:v>
                </c:pt>
                <c:pt idx="481">
                  <c:v>-27.83</c:v>
                </c:pt>
                <c:pt idx="482">
                  <c:v>-27.22</c:v>
                </c:pt>
                <c:pt idx="483">
                  <c:v>-27.75</c:v>
                </c:pt>
                <c:pt idx="484">
                  <c:v>-28.66</c:v>
                </c:pt>
                <c:pt idx="485">
                  <c:v>-24.72</c:v>
                </c:pt>
                <c:pt idx="486">
                  <c:v>-24.16</c:v>
                </c:pt>
                <c:pt idx="487">
                  <c:v>-25.2</c:v>
                </c:pt>
                <c:pt idx="488">
                  <c:v>-26.84</c:v>
                </c:pt>
                <c:pt idx="489">
                  <c:v>-28.68</c:v>
                </c:pt>
                <c:pt idx="490">
                  <c:v>-28.02</c:v>
                </c:pt>
                <c:pt idx="491">
                  <c:v>-27.51</c:v>
                </c:pt>
                <c:pt idx="492">
                  <c:v>-27.13</c:v>
                </c:pt>
                <c:pt idx="493">
                  <c:v>-27.16</c:v>
                </c:pt>
                <c:pt idx="494">
                  <c:v>-23.66</c:v>
                </c:pt>
                <c:pt idx="495">
                  <c:v>-19.690000000000001</c:v>
                </c:pt>
                <c:pt idx="496">
                  <c:v>-23.09</c:v>
                </c:pt>
                <c:pt idx="497">
                  <c:v>-26.79</c:v>
                </c:pt>
                <c:pt idx="498">
                  <c:v>-25.88</c:v>
                </c:pt>
                <c:pt idx="499">
                  <c:v>-26.25</c:v>
                </c:pt>
                <c:pt idx="500">
                  <c:v>-25.11</c:v>
                </c:pt>
                <c:pt idx="501">
                  <c:v>-22.47</c:v>
                </c:pt>
                <c:pt idx="502">
                  <c:v>-20.399999999999999</c:v>
                </c:pt>
                <c:pt idx="503">
                  <c:v>-18.5</c:v>
                </c:pt>
                <c:pt idx="504">
                  <c:v>-21.3</c:v>
                </c:pt>
                <c:pt idx="505">
                  <c:v>-21.02</c:v>
                </c:pt>
                <c:pt idx="506">
                  <c:v>-21.18</c:v>
                </c:pt>
                <c:pt idx="507">
                  <c:v>-21.93</c:v>
                </c:pt>
                <c:pt idx="508">
                  <c:v>-23.38</c:v>
                </c:pt>
                <c:pt idx="509">
                  <c:v>-23.74</c:v>
                </c:pt>
                <c:pt idx="510">
                  <c:v>-25.38</c:v>
                </c:pt>
                <c:pt idx="511">
                  <c:v>-26.62</c:v>
                </c:pt>
                <c:pt idx="512">
                  <c:v>-26.86</c:v>
                </c:pt>
                <c:pt idx="513">
                  <c:v>-27.47</c:v>
                </c:pt>
                <c:pt idx="514">
                  <c:v>-23.7</c:v>
                </c:pt>
                <c:pt idx="515">
                  <c:v>-25.23</c:v>
                </c:pt>
                <c:pt idx="516">
                  <c:v>-22.03</c:v>
                </c:pt>
                <c:pt idx="517">
                  <c:v>-22.86</c:v>
                </c:pt>
                <c:pt idx="518">
                  <c:v>-25.86</c:v>
                </c:pt>
                <c:pt idx="519">
                  <c:v>-26.96</c:v>
                </c:pt>
                <c:pt idx="520">
                  <c:v>-27.42</c:v>
                </c:pt>
                <c:pt idx="521">
                  <c:v>-29.5</c:v>
                </c:pt>
                <c:pt idx="522">
                  <c:v>-28.44</c:v>
                </c:pt>
                <c:pt idx="523">
                  <c:v>-27.1</c:v>
                </c:pt>
                <c:pt idx="524">
                  <c:v>-25.24</c:v>
                </c:pt>
                <c:pt idx="525">
                  <c:v>-27.07</c:v>
                </c:pt>
                <c:pt idx="526">
                  <c:v>-26.13</c:v>
                </c:pt>
                <c:pt idx="527">
                  <c:v>-23.9</c:v>
                </c:pt>
                <c:pt idx="528">
                  <c:v>-25.77</c:v>
                </c:pt>
                <c:pt idx="529">
                  <c:v>-22.08</c:v>
                </c:pt>
                <c:pt idx="530">
                  <c:v>-21.47</c:v>
                </c:pt>
                <c:pt idx="531">
                  <c:v>-23.58</c:v>
                </c:pt>
                <c:pt idx="532">
                  <c:v>-25.83</c:v>
                </c:pt>
                <c:pt idx="533">
                  <c:v>-25.25</c:v>
                </c:pt>
                <c:pt idx="534">
                  <c:v>-17.45</c:v>
                </c:pt>
                <c:pt idx="535">
                  <c:v>-17.43</c:v>
                </c:pt>
                <c:pt idx="536">
                  <c:v>-18.38</c:v>
                </c:pt>
                <c:pt idx="537">
                  <c:v>-22.11</c:v>
                </c:pt>
                <c:pt idx="538">
                  <c:v>-22.05</c:v>
                </c:pt>
                <c:pt idx="539">
                  <c:v>-21.86</c:v>
                </c:pt>
                <c:pt idx="540">
                  <c:v>-23.22</c:v>
                </c:pt>
                <c:pt idx="541">
                  <c:v>-25.61</c:v>
                </c:pt>
                <c:pt idx="542">
                  <c:v>-27</c:v>
                </c:pt>
                <c:pt idx="543">
                  <c:v>-25.84</c:v>
                </c:pt>
                <c:pt idx="544">
                  <c:v>-26.79</c:v>
                </c:pt>
                <c:pt idx="545">
                  <c:v>-26.2</c:v>
                </c:pt>
                <c:pt idx="546">
                  <c:v>-22.53</c:v>
                </c:pt>
                <c:pt idx="547">
                  <c:v>-21.72</c:v>
                </c:pt>
                <c:pt idx="548">
                  <c:v>-23.58</c:v>
                </c:pt>
                <c:pt idx="549">
                  <c:v>-22.23</c:v>
                </c:pt>
                <c:pt idx="550">
                  <c:v>-17.809999999999999</c:v>
                </c:pt>
                <c:pt idx="551">
                  <c:v>-20.49</c:v>
                </c:pt>
                <c:pt idx="552">
                  <c:v>-23.57</c:v>
                </c:pt>
                <c:pt idx="553">
                  <c:v>-23.45</c:v>
                </c:pt>
                <c:pt idx="554">
                  <c:v>-26.4</c:v>
                </c:pt>
                <c:pt idx="555">
                  <c:v>-26.07</c:v>
                </c:pt>
                <c:pt idx="556">
                  <c:v>-22.73</c:v>
                </c:pt>
                <c:pt idx="557">
                  <c:v>-23.11</c:v>
                </c:pt>
                <c:pt idx="558">
                  <c:v>-25.3</c:v>
                </c:pt>
                <c:pt idx="559">
                  <c:v>-24.53</c:v>
                </c:pt>
                <c:pt idx="560">
                  <c:v>-23.06</c:v>
                </c:pt>
                <c:pt idx="561">
                  <c:v>-27.12</c:v>
                </c:pt>
                <c:pt idx="562">
                  <c:v>-28.56</c:v>
                </c:pt>
                <c:pt idx="563">
                  <c:v>-25.33</c:v>
                </c:pt>
                <c:pt idx="564">
                  <c:v>-24.94</c:v>
                </c:pt>
                <c:pt idx="565">
                  <c:v>-25.91</c:v>
                </c:pt>
                <c:pt idx="566">
                  <c:v>-25.92</c:v>
                </c:pt>
                <c:pt idx="567">
                  <c:v>-26.53</c:v>
                </c:pt>
                <c:pt idx="568">
                  <c:v>-27.25</c:v>
                </c:pt>
                <c:pt idx="569">
                  <c:v>-24.79</c:v>
                </c:pt>
                <c:pt idx="570">
                  <c:v>-23.02</c:v>
                </c:pt>
                <c:pt idx="571">
                  <c:v>-20.239999999999998</c:v>
                </c:pt>
                <c:pt idx="572">
                  <c:v>-21.38</c:v>
                </c:pt>
                <c:pt idx="573">
                  <c:v>-23.56</c:v>
                </c:pt>
                <c:pt idx="574">
                  <c:v>-26.06</c:v>
                </c:pt>
                <c:pt idx="575">
                  <c:v>-27.48</c:v>
                </c:pt>
                <c:pt idx="576">
                  <c:v>-25.68</c:v>
                </c:pt>
                <c:pt idx="577">
                  <c:v>-23.68</c:v>
                </c:pt>
                <c:pt idx="578">
                  <c:v>-26.84</c:v>
                </c:pt>
                <c:pt idx="579">
                  <c:v>-27.27</c:v>
                </c:pt>
                <c:pt idx="580">
                  <c:v>-26.78</c:v>
                </c:pt>
                <c:pt idx="581">
                  <c:v>-27.56</c:v>
                </c:pt>
                <c:pt idx="582">
                  <c:v>-26.89</c:v>
                </c:pt>
                <c:pt idx="583">
                  <c:v>-26.82</c:v>
                </c:pt>
                <c:pt idx="584">
                  <c:v>-26.89</c:v>
                </c:pt>
                <c:pt idx="585">
                  <c:v>-26.25</c:v>
                </c:pt>
                <c:pt idx="586">
                  <c:v>-26.32</c:v>
                </c:pt>
                <c:pt idx="587">
                  <c:v>-24.62</c:v>
                </c:pt>
                <c:pt idx="588">
                  <c:v>-23.82</c:v>
                </c:pt>
                <c:pt idx="589">
                  <c:v>-23.72</c:v>
                </c:pt>
                <c:pt idx="590">
                  <c:v>-23.09</c:v>
                </c:pt>
                <c:pt idx="591">
                  <c:v>-23.94</c:v>
                </c:pt>
                <c:pt idx="592">
                  <c:v>-25.75</c:v>
                </c:pt>
                <c:pt idx="593">
                  <c:v>-24.89</c:v>
                </c:pt>
                <c:pt idx="594">
                  <c:v>-27.06</c:v>
                </c:pt>
                <c:pt idx="595">
                  <c:v>-27.24</c:v>
                </c:pt>
                <c:pt idx="596">
                  <c:v>-24.8</c:v>
                </c:pt>
                <c:pt idx="597">
                  <c:v>-25.32</c:v>
                </c:pt>
                <c:pt idx="598">
                  <c:v>-26</c:v>
                </c:pt>
                <c:pt idx="599">
                  <c:v>-26.84</c:v>
                </c:pt>
                <c:pt idx="600">
                  <c:v>-25.06</c:v>
                </c:pt>
                <c:pt idx="601">
                  <c:v>-23.01</c:v>
                </c:pt>
                <c:pt idx="602">
                  <c:v>-22.23</c:v>
                </c:pt>
                <c:pt idx="603">
                  <c:v>-22.72</c:v>
                </c:pt>
                <c:pt idx="604">
                  <c:v>-22.3</c:v>
                </c:pt>
                <c:pt idx="605">
                  <c:v>-23.11</c:v>
                </c:pt>
                <c:pt idx="606">
                  <c:v>-25.9</c:v>
                </c:pt>
                <c:pt idx="607">
                  <c:v>-26.38</c:v>
                </c:pt>
                <c:pt idx="608">
                  <c:v>-26.3</c:v>
                </c:pt>
                <c:pt idx="609">
                  <c:v>-25.36</c:v>
                </c:pt>
                <c:pt idx="610">
                  <c:v>-26.63</c:v>
                </c:pt>
                <c:pt idx="611">
                  <c:v>-27.24</c:v>
                </c:pt>
                <c:pt idx="612">
                  <c:v>-26.46</c:v>
                </c:pt>
                <c:pt idx="613">
                  <c:v>-26.98</c:v>
                </c:pt>
                <c:pt idx="614">
                  <c:v>-27.07</c:v>
                </c:pt>
                <c:pt idx="615">
                  <c:v>-25.15</c:v>
                </c:pt>
                <c:pt idx="616">
                  <c:v>-22.65</c:v>
                </c:pt>
                <c:pt idx="617">
                  <c:v>-24.41</c:v>
                </c:pt>
                <c:pt idx="618">
                  <c:v>-23.04</c:v>
                </c:pt>
                <c:pt idx="619">
                  <c:v>-23.64</c:v>
                </c:pt>
                <c:pt idx="620">
                  <c:v>-27.19</c:v>
                </c:pt>
                <c:pt idx="621">
                  <c:v>-27.03</c:v>
                </c:pt>
                <c:pt idx="622">
                  <c:v>-25.46</c:v>
                </c:pt>
                <c:pt idx="623">
                  <c:v>-24.18</c:v>
                </c:pt>
                <c:pt idx="624">
                  <c:v>-23.31</c:v>
                </c:pt>
                <c:pt idx="625">
                  <c:v>-24.64</c:v>
                </c:pt>
                <c:pt idx="626">
                  <c:v>-26.88</c:v>
                </c:pt>
                <c:pt idx="627">
                  <c:v>-27.12</c:v>
                </c:pt>
                <c:pt idx="628">
                  <c:v>-24.3</c:v>
                </c:pt>
                <c:pt idx="629">
                  <c:v>-25.25</c:v>
                </c:pt>
                <c:pt idx="630">
                  <c:v>-28.28</c:v>
                </c:pt>
                <c:pt idx="631">
                  <c:v>-27.7</c:v>
                </c:pt>
                <c:pt idx="632">
                  <c:v>-25.85</c:v>
                </c:pt>
                <c:pt idx="633">
                  <c:v>-23.69</c:v>
                </c:pt>
                <c:pt idx="634">
                  <c:v>-23.06</c:v>
                </c:pt>
                <c:pt idx="635">
                  <c:v>-24.89</c:v>
                </c:pt>
                <c:pt idx="636">
                  <c:v>-25.84</c:v>
                </c:pt>
                <c:pt idx="637">
                  <c:v>-25.82</c:v>
                </c:pt>
                <c:pt idx="638">
                  <c:v>-24.91</c:v>
                </c:pt>
                <c:pt idx="639">
                  <c:v>-22.81</c:v>
                </c:pt>
                <c:pt idx="640">
                  <c:v>-22.92</c:v>
                </c:pt>
                <c:pt idx="641">
                  <c:v>-26.95</c:v>
                </c:pt>
                <c:pt idx="642">
                  <c:v>-27.46</c:v>
                </c:pt>
                <c:pt idx="643">
                  <c:v>-26.01</c:v>
                </c:pt>
                <c:pt idx="644">
                  <c:v>-25.52</c:v>
                </c:pt>
                <c:pt idx="645">
                  <c:v>-25.7</c:v>
                </c:pt>
                <c:pt idx="646">
                  <c:v>-25.36</c:v>
                </c:pt>
                <c:pt idx="647">
                  <c:v>-22.91</c:v>
                </c:pt>
                <c:pt idx="648">
                  <c:v>-22.66</c:v>
                </c:pt>
                <c:pt idx="649">
                  <c:v>-24.16</c:v>
                </c:pt>
                <c:pt idx="650">
                  <c:v>-25.15</c:v>
                </c:pt>
                <c:pt idx="651">
                  <c:v>-24.16</c:v>
                </c:pt>
                <c:pt idx="652">
                  <c:v>-23.68</c:v>
                </c:pt>
                <c:pt idx="653">
                  <c:v>-24.26</c:v>
                </c:pt>
                <c:pt idx="654">
                  <c:v>-23.93</c:v>
                </c:pt>
                <c:pt idx="655">
                  <c:v>-24.84</c:v>
                </c:pt>
                <c:pt idx="656">
                  <c:v>-25.62</c:v>
                </c:pt>
                <c:pt idx="657">
                  <c:v>-28.15</c:v>
                </c:pt>
                <c:pt idx="658">
                  <c:v>-28.39</c:v>
                </c:pt>
                <c:pt idx="659">
                  <c:v>-29.73</c:v>
                </c:pt>
                <c:pt idx="660">
                  <c:v>-29.46</c:v>
                </c:pt>
                <c:pt idx="661">
                  <c:v>-28.58</c:v>
                </c:pt>
                <c:pt idx="662">
                  <c:v>-27.53</c:v>
                </c:pt>
                <c:pt idx="663">
                  <c:v>-26.51</c:v>
                </c:pt>
                <c:pt idx="664">
                  <c:v>-24.28</c:v>
                </c:pt>
                <c:pt idx="665">
                  <c:v>-24.29</c:v>
                </c:pt>
                <c:pt idx="666">
                  <c:v>-24.45</c:v>
                </c:pt>
                <c:pt idx="667">
                  <c:v>-24.64</c:v>
                </c:pt>
                <c:pt idx="668">
                  <c:v>-23.37</c:v>
                </c:pt>
                <c:pt idx="669">
                  <c:v>-23.93</c:v>
                </c:pt>
                <c:pt idx="670">
                  <c:v>-24.15</c:v>
                </c:pt>
                <c:pt idx="671">
                  <c:v>-24.88</c:v>
                </c:pt>
                <c:pt idx="672">
                  <c:v>-26.08</c:v>
                </c:pt>
                <c:pt idx="673">
                  <c:v>-26.21</c:v>
                </c:pt>
                <c:pt idx="674">
                  <c:v>-23.33</c:v>
                </c:pt>
                <c:pt idx="675">
                  <c:v>-23.94</c:v>
                </c:pt>
                <c:pt idx="676">
                  <c:v>-25.2</c:v>
                </c:pt>
                <c:pt idx="677">
                  <c:v>-25.9</c:v>
                </c:pt>
                <c:pt idx="678">
                  <c:v>-26.39</c:v>
                </c:pt>
                <c:pt idx="679">
                  <c:v>-27.95</c:v>
                </c:pt>
                <c:pt idx="680">
                  <c:v>-29.66</c:v>
                </c:pt>
                <c:pt idx="681">
                  <c:v>-29.77</c:v>
                </c:pt>
                <c:pt idx="682">
                  <c:v>-28.56</c:v>
                </c:pt>
                <c:pt idx="683">
                  <c:v>-27.53</c:v>
                </c:pt>
                <c:pt idx="684">
                  <c:v>-22.82</c:v>
                </c:pt>
                <c:pt idx="685">
                  <c:v>-23.28</c:v>
                </c:pt>
                <c:pt idx="686">
                  <c:v>-22.64</c:v>
                </c:pt>
                <c:pt idx="687">
                  <c:v>-22.99</c:v>
                </c:pt>
                <c:pt idx="688">
                  <c:v>-23.64</c:v>
                </c:pt>
                <c:pt idx="689">
                  <c:v>-25.3</c:v>
                </c:pt>
                <c:pt idx="690">
                  <c:v>-29.13</c:v>
                </c:pt>
                <c:pt idx="691">
                  <c:v>-29.68</c:v>
                </c:pt>
                <c:pt idx="692">
                  <c:v>-28.46</c:v>
                </c:pt>
                <c:pt idx="693">
                  <c:v>-28.26</c:v>
                </c:pt>
                <c:pt idx="694">
                  <c:v>-25.92</c:v>
                </c:pt>
                <c:pt idx="695">
                  <c:v>-25.32</c:v>
                </c:pt>
                <c:pt idx="696">
                  <c:v>-24.26</c:v>
                </c:pt>
                <c:pt idx="697">
                  <c:v>-23.69</c:v>
                </c:pt>
                <c:pt idx="698">
                  <c:v>-23.91</c:v>
                </c:pt>
                <c:pt idx="699">
                  <c:v>-24.28</c:v>
                </c:pt>
                <c:pt idx="700">
                  <c:v>-23.59</c:v>
                </c:pt>
                <c:pt idx="701">
                  <c:v>-24.47</c:v>
                </c:pt>
                <c:pt idx="702">
                  <c:v>-24.69</c:v>
                </c:pt>
                <c:pt idx="703">
                  <c:v>-26.42</c:v>
                </c:pt>
                <c:pt idx="704">
                  <c:v>-29.13</c:v>
                </c:pt>
                <c:pt idx="705">
                  <c:v>-30.57</c:v>
                </c:pt>
                <c:pt idx="706">
                  <c:v>-28.66</c:v>
                </c:pt>
                <c:pt idx="707">
                  <c:v>-24</c:v>
                </c:pt>
                <c:pt idx="708">
                  <c:v>-23.9</c:v>
                </c:pt>
                <c:pt idx="709">
                  <c:v>-23.15</c:v>
                </c:pt>
                <c:pt idx="710">
                  <c:v>-22.03</c:v>
                </c:pt>
                <c:pt idx="711">
                  <c:v>-21.55</c:v>
                </c:pt>
                <c:pt idx="712">
                  <c:v>-23.11</c:v>
                </c:pt>
                <c:pt idx="713">
                  <c:v>-25.67</c:v>
                </c:pt>
                <c:pt idx="714">
                  <c:v>-25.61</c:v>
                </c:pt>
                <c:pt idx="715">
                  <c:v>-23.24</c:v>
                </c:pt>
                <c:pt idx="716">
                  <c:v>-24.47</c:v>
                </c:pt>
                <c:pt idx="717">
                  <c:v>-27.7</c:v>
                </c:pt>
                <c:pt idx="718">
                  <c:v>-27.46</c:v>
                </c:pt>
                <c:pt idx="719">
                  <c:v>-26.45</c:v>
                </c:pt>
                <c:pt idx="720">
                  <c:v>-27.74</c:v>
                </c:pt>
                <c:pt idx="721">
                  <c:v>-26.83</c:v>
                </c:pt>
                <c:pt idx="722">
                  <c:v>-28.23</c:v>
                </c:pt>
                <c:pt idx="723">
                  <c:v>-24.68</c:v>
                </c:pt>
                <c:pt idx="724">
                  <c:v>-25</c:v>
                </c:pt>
                <c:pt idx="725">
                  <c:v>-25.8</c:v>
                </c:pt>
                <c:pt idx="726">
                  <c:v>-23.35</c:v>
                </c:pt>
                <c:pt idx="727">
                  <c:v>-22.03</c:v>
                </c:pt>
                <c:pt idx="728">
                  <c:v>-23.81</c:v>
                </c:pt>
                <c:pt idx="729">
                  <c:v>-26.91</c:v>
                </c:pt>
                <c:pt idx="730">
                  <c:v>-22.52</c:v>
                </c:pt>
                <c:pt idx="731">
                  <c:v>-25.29</c:v>
                </c:pt>
                <c:pt idx="732">
                  <c:v>-28.2</c:v>
                </c:pt>
                <c:pt idx="733">
                  <c:v>-27.86</c:v>
                </c:pt>
                <c:pt idx="734">
                  <c:v>-27.4</c:v>
                </c:pt>
                <c:pt idx="735">
                  <c:v>-24.27</c:v>
                </c:pt>
                <c:pt idx="736">
                  <c:v>-26.57</c:v>
                </c:pt>
                <c:pt idx="737">
                  <c:v>-25.69</c:v>
                </c:pt>
                <c:pt idx="738">
                  <c:v>-27.98</c:v>
                </c:pt>
                <c:pt idx="739">
                  <c:v>-25.26</c:v>
                </c:pt>
                <c:pt idx="740">
                  <c:v>-22.59</c:v>
                </c:pt>
                <c:pt idx="741">
                  <c:v>-22.27</c:v>
                </c:pt>
                <c:pt idx="742">
                  <c:v>-25.3</c:v>
                </c:pt>
                <c:pt idx="743">
                  <c:v>-23.55</c:v>
                </c:pt>
                <c:pt idx="744">
                  <c:v>-25.56</c:v>
                </c:pt>
                <c:pt idx="745">
                  <c:v>-30.09</c:v>
                </c:pt>
                <c:pt idx="746">
                  <c:v>-26.58</c:v>
                </c:pt>
                <c:pt idx="747">
                  <c:v>-25.87</c:v>
                </c:pt>
                <c:pt idx="748">
                  <c:v>-23.35</c:v>
                </c:pt>
                <c:pt idx="749">
                  <c:v>-23.7</c:v>
                </c:pt>
                <c:pt idx="750">
                  <c:v>-23.81</c:v>
                </c:pt>
                <c:pt idx="751">
                  <c:v>-27.13</c:v>
                </c:pt>
                <c:pt idx="752">
                  <c:v>-26.68</c:v>
                </c:pt>
                <c:pt idx="753">
                  <c:v>-26.55</c:v>
                </c:pt>
                <c:pt idx="754">
                  <c:v>-24.79</c:v>
                </c:pt>
                <c:pt idx="755">
                  <c:v>-24.58</c:v>
                </c:pt>
                <c:pt idx="756">
                  <c:v>-20.81</c:v>
                </c:pt>
                <c:pt idx="757">
                  <c:v>-21.26</c:v>
                </c:pt>
                <c:pt idx="758">
                  <c:v>-23.01</c:v>
                </c:pt>
                <c:pt idx="759">
                  <c:v>-24.96</c:v>
                </c:pt>
                <c:pt idx="760">
                  <c:v>-26.69</c:v>
                </c:pt>
                <c:pt idx="761">
                  <c:v>-26.64</c:v>
                </c:pt>
                <c:pt idx="762">
                  <c:v>-27.06</c:v>
                </c:pt>
                <c:pt idx="763">
                  <c:v>-28.91</c:v>
                </c:pt>
                <c:pt idx="764">
                  <c:v>-28.4</c:v>
                </c:pt>
                <c:pt idx="765">
                  <c:v>-28.2</c:v>
                </c:pt>
                <c:pt idx="766">
                  <c:v>-28.33</c:v>
                </c:pt>
                <c:pt idx="767">
                  <c:v>-25.44</c:v>
                </c:pt>
                <c:pt idx="768">
                  <c:v>-24.48</c:v>
                </c:pt>
                <c:pt idx="769">
                  <c:v>-23.8</c:v>
                </c:pt>
                <c:pt idx="770">
                  <c:v>-22.02</c:v>
                </c:pt>
                <c:pt idx="771">
                  <c:v>-21.97</c:v>
                </c:pt>
                <c:pt idx="772">
                  <c:v>-22.95</c:v>
                </c:pt>
                <c:pt idx="773">
                  <c:v>-22.5</c:v>
                </c:pt>
                <c:pt idx="774">
                  <c:v>-24.41</c:v>
                </c:pt>
                <c:pt idx="775">
                  <c:v>-27.05</c:v>
                </c:pt>
                <c:pt idx="776">
                  <c:v>-21.1</c:v>
                </c:pt>
                <c:pt idx="777">
                  <c:v>-24.59</c:v>
                </c:pt>
                <c:pt idx="778">
                  <c:v>-26.3</c:v>
                </c:pt>
                <c:pt idx="779">
                  <c:v>-26.93</c:v>
                </c:pt>
                <c:pt idx="780">
                  <c:v>-27.35</c:v>
                </c:pt>
                <c:pt idx="781">
                  <c:v>-26.5</c:v>
                </c:pt>
                <c:pt idx="782">
                  <c:v>-26.59</c:v>
                </c:pt>
                <c:pt idx="783">
                  <c:v>-26.54</c:v>
                </c:pt>
                <c:pt idx="784">
                  <c:v>-26.09</c:v>
                </c:pt>
                <c:pt idx="785">
                  <c:v>-24</c:v>
                </c:pt>
                <c:pt idx="786">
                  <c:v>-22.62</c:v>
                </c:pt>
                <c:pt idx="787">
                  <c:v>-22.7</c:v>
                </c:pt>
                <c:pt idx="788">
                  <c:v>-23.5</c:v>
                </c:pt>
                <c:pt idx="789">
                  <c:v>-23.25</c:v>
                </c:pt>
                <c:pt idx="790">
                  <c:v>-23.02</c:v>
                </c:pt>
                <c:pt idx="791">
                  <c:v>-26.33</c:v>
                </c:pt>
                <c:pt idx="792">
                  <c:v>-27.43</c:v>
                </c:pt>
                <c:pt idx="793">
                  <c:v>-28.25</c:v>
                </c:pt>
                <c:pt idx="794">
                  <c:v>-28.14</c:v>
                </c:pt>
                <c:pt idx="795">
                  <c:v>-26.24</c:v>
                </c:pt>
                <c:pt idx="796">
                  <c:v>-26.71</c:v>
                </c:pt>
                <c:pt idx="797">
                  <c:v>-27.08</c:v>
                </c:pt>
                <c:pt idx="798">
                  <c:v>-24.35</c:v>
                </c:pt>
                <c:pt idx="799">
                  <c:v>-23.25</c:v>
                </c:pt>
                <c:pt idx="800">
                  <c:v>-22.49</c:v>
                </c:pt>
                <c:pt idx="801">
                  <c:v>-23.54</c:v>
                </c:pt>
                <c:pt idx="802">
                  <c:v>-23.8</c:v>
                </c:pt>
                <c:pt idx="803">
                  <c:v>-23.24</c:v>
                </c:pt>
                <c:pt idx="804">
                  <c:v>-23.7</c:v>
                </c:pt>
                <c:pt idx="805">
                  <c:v>-24.02</c:v>
                </c:pt>
                <c:pt idx="806">
                  <c:v>-24.89</c:v>
                </c:pt>
                <c:pt idx="807">
                  <c:v>-25.26</c:v>
                </c:pt>
                <c:pt idx="808">
                  <c:v>-26.92</c:v>
                </c:pt>
                <c:pt idx="809">
                  <c:v>-28.16</c:v>
                </c:pt>
                <c:pt idx="810">
                  <c:v>-29.08</c:v>
                </c:pt>
                <c:pt idx="811">
                  <c:v>-27.18</c:v>
                </c:pt>
                <c:pt idx="812">
                  <c:v>-22.65</c:v>
                </c:pt>
                <c:pt idx="813">
                  <c:v>-20.69</c:v>
                </c:pt>
                <c:pt idx="814">
                  <c:v>-24.47</c:v>
                </c:pt>
                <c:pt idx="815">
                  <c:v>-26.77</c:v>
                </c:pt>
                <c:pt idx="816">
                  <c:v>-26.81</c:v>
                </c:pt>
                <c:pt idx="817">
                  <c:v>-26.38</c:v>
                </c:pt>
                <c:pt idx="818">
                  <c:v>-24.94</c:v>
                </c:pt>
                <c:pt idx="819">
                  <c:v>-27.68</c:v>
                </c:pt>
                <c:pt idx="820">
                  <c:v>-28.55</c:v>
                </c:pt>
                <c:pt idx="821">
                  <c:v>-27.49</c:v>
                </c:pt>
                <c:pt idx="822">
                  <c:v>-26.05</c:v>
                </c:pt>
                <c:pt idx="823">
                  <c:v>-24.07</c:v>
                </c:pt>
                <c:pt idx="824">
                  <c:v>-23.66</c:v>
                </c:pt>
                <c:pt idx="825">
                  <c:v>-24.1</c:v>
                </c:pt>
                <c:pt idx="826">
                  <c:v>-26.34</c:v>
                </c:pt>
                <c:pt idx="827">
                  <c:v>-26.44</c:v>
                </c:pt>
                <c:pt idx="828">
                  <c:v>-25.87</c:v>
                </c:pt>
                <c:pt idx="829">
                  <c:v>-24.16</c:v>
                </c:pt>
                <c:pt idx="830">
                  <c:v>-23.07</c:v>
                </c:pt>
                <c:pt idx="831">
                  <c:v>-25.37</c:v>
                </c:pt>
                <c:pt idx="832">
                  <c:v>-23.99</c:v>
                </c:pt>
                <c:pt idx="833">
                  <c:v>-19.47</c:v>
                </c:pt>
                <c:pt idx="834">
                  <c:v>-19.84</c:v>
                </c:pt>
                <c:pt idx="835">
                  <c:v>-21.41</c:v>
                </c:pt>
                <c:pt idx="836">
                  <c:v>-18.98</c:v>
                </c:pt>
                <c:pt idx="837">
                  <c:v>-23.04</c:v>
                </c:pt>
                <c:pt idx="838">
                  <c:v>-24.74</c:v>
                </c:pt>
                <c:pt idx="839">
                  <c:v>-26.4</c:v>
                </c:pt>
                <c:pt idx="840">
                  <c:v>-28.33</c:v>
                </c:pt>
                <c:pt idx="841">
                  <c:v>-26.69</c:v>
                </c:pt>
                <c:pt idx="842">
                  <c:v>-25.01</c:v>
                </c:pt>
                <c:pt idx="843">
                  <c:v>-26.18</c:v>
                </c:pt>
                <c:pt idx="844">
                  <c:v>-27.86</c:v>
                </c:pt>
                <c:pt idx="845">
                  <c:v>-27.56</c:v>
                </c:pt>
                <c:pt idx="846">
                  <c:v>-26.71</c:v>
                </c:pt>
                <c:pt idx="847">
                  <c:v>-24.5</c:v>
                </c:pt>
                <c:pt idx="848">
                  <c:v>-23.14</c:v>
                </c:pt>
                <c:pt idx="849">
                  <c:v>-23.1</c:v>
                </c:pt>
                <c:pt idx="850">
                  <c:v>-20.48</c:v>
                </c:pt>
                <c:pt idx="851">
                  <c:v>-25</c:v>
                </c:pt>
                <c:pt idx="852">
                  <c:v>-28.94</c:v>
                </c:pt>
                <c:pt idx="853">
                  <c:v>-28.53</c:v>
                </c:pt>
                <c:pt idx="854">
                  <c:v>-25.82</c:v>
                </c:pt>
                <c:pt idx="855">
                  <c:v>-22.45</c:v>
                </c:pt>
                <c:pt idx="856">
                  <c:v>-23.46</c:v>
                </c:pt>
                <c:pt idx="857">
                  <c:v>-22.26</c:v>
                </c:pt>
                <c:pt idx="858">
                  <c:v>-25.21</c:v>
                </c:pt>
                <c:pt idx="859">
                  <c:v>-19.84</c:v>
                </c:pt>
                <c:pt idx="860">
                  <c:v>-24.02</c:v>
                </c:pt>
                <c:pt idx="861">
                  <c:v>-26.23</c:v>
                </c:pt>
                <c:pt idx="862">
                  <c:v>-22.52</c:v>
                </c:pt>
                <c:pt idx="863">
                  <c:v>-23.91</c:v>
                </c:pt>
                <c:pt idx="864">
                  <c:v>-27</c:v>
                </c:pt>
                <c:pt idx="865">
                  <c:v>-26.68</c:v>
                </c:pt>
                <c:pt idx="866">
                  <c:v>-26.4</c:v>
                </c:pt>
                <c:pt idx="867">
                  <c:v>-28.07</c:v>
                </c:pt>
                <c:pt idx="868">
                  <c:v>-27.46</c:v>
                </c:pt>
                <c:pt idx="869">
                  <c:v>-27.43</c:v>
                </c:pt>
                <c:pt idx="870">
                  <c:v>-27.93</c:v>
                </c:pt>
                <c:pt idx="871">
                  <c:v>-28.04</c:v>
                </c:pt>
                <c:pt idx="872">
                  <c:v>-25.52</c:v>
                </c:pt>
                <c:pt idx="873">
                  <c:v>-23.44</c:v>
                </c:pt>
                <c:pt idx="874">
                  <c:v>-22.02</c:v>
                </c:pt>
                <c:pt idx="875">
                  <c:v>-26.87</c:v>
                </c:pt>
                <c:pt idx="876">
                  <c:v>-25.69</c:v>
                </c:pt>
                <c:pt idx="877">
                  <c:v>-24.62</c:v>
                </c:pt>
                <c:pt idx="878">
                  <c:v>-21.77</c:v>
                </c:pt>
                <c:pt idx="879">
                  <c:v>-23</c:v>
                </c:pt>
                <c:pt idx="880">
                  <c:v>-25.74</c:v>
                </c:pt>
                <c:pt idx="881">
                  <c:v>-21.92</c:v>
                </c:pt>
                <c:pt idx="882">
                  <c:v>-24.88</c:v>
                </c:pt>
                <c:pt idx="883">
                  <c:v>-26.9</c:v>
                </c:pt>
                <c:pt idx="884">
                  <c:v>-27.76</c:v>
                </c:pt>
                <c:pt idx="885">
                  <c:v>-23.89</c:v>
                </c:pt>
                <c:pt idx="886">
                  <c:v>-24.75</c:v>
                </c:pt>
                <c:pt idx="887">
                  <c:v>-25.9</c:v>
                </c:pt>
                <c:pt idx="888">
                  <c:v>-26.84</c:v>
                </c:pt>
                <c:pt idx="889">
                  <c:v>-27.82</c:v>
                </c:pt>
                <c:pt idx="890">
                  <c:v>-26.91</c:v>
                </c:pt>
                <c:pt idx="891">
                  <c:v>-25.41</c:v>
                </c:pt>
                <c:pt idx="892">
                  <c:v>-25.25</c:v>
                </c:pt>
                <c:pt idx="893">
                  <c:v>-26.66</c:v>
                </c:pt>
                <c:pt idx="894">
                  <c:v>-27.3</c:v>
                </c:pt>
                <c:pt idx="895">
                  <c:v>-29.18</c:v>
                </c:pt>
                <c:pt idx="896">
                  <c:v>-29.15</c:v>
                </c:pt>
                <c:pt idx="897">
                  <c:v>-26.78</c:v>
                </c:pt>
                <c:pt idx="898">
                  <c:v>-24.51</c:v>
                </c:pt>
                <c:pt idx="899">
                  <c:v>-24.06</c:v>
                </c:pt>
                <c:pt idx="900">
                  <c:v>-23.32</c:v>
                </c:pt>
                <c:pt idx="901">
                  <c:v>-22.75</c:v>
                </c:pt>
                <c:pt idx="902">
                  <c:v>-23.72</c:v>
                </c:pt>
                <c:pt idx="903">
                  <c:v>-24.56</c:v>
                </c:pt>
                <c:pt idx="904">
                  <c:v>-24.31</c:v>
                </c:pt>
                <c:pt idx="905">
                  <c:v>-23.05</c:v>
                </c:pt>
                <c:pt idx="906">
                  <c:v>-23.67</c:v>
                </c:pt>
                <c:pt idx="907">
                  <c:v>-23.43</c:v>
                </c:pt>
                <c:pt idx="908">
                  <c:v>-27.61</c:v>
                </c:pt>
                <c:pt idx="909">
                  <c:v>-29.06</c:v>
                </c:pt>
                <c:pt idx="910">
                  <c:v>-28.57</c:v>
                </c:pt>
                <c:pt idx="911">
                  <c:v>-28.2</c:v>
                </c:pt>
                <c:pt idx="912">
                  <c:v>-27.14</c:v>
                </c:pt>
                <c:pt idx="913">
                  <c:v>-26.12</c:v>
                </c:pt>
                <c:pt idx="914">
                  <c:v>-26.45</c:v>
                </c:pt>
                <c:pt idx="915">
                  <c:v>-24.7</c:v>
                </c:pt>
                <c:pt idx="916">
                  <c:v>-24.23</c:v>
                </c:pt>
                <c:pt idx="917">
                  <c:v>-22.53</c:v>
                </c:pt>
                <c:pt idx="918">
                  <c:v>-26.8</c:v>
                </c:pt>
                <c:pt idx="919">
                  <c:v>-25.4</c:v>
                </c:pt>
                <c:pt idx="920">
                  <c:v>-23.36</c:v>
                </c:pt>
                <c:pt idx="921">
                  <c:v>-26.88</c:v>
                </c:pt>
                <c:pt idx="922">
                  <c:v>-25.78</c:v>
                </c:pt>
                <c:pt idx="923">
                  <c:v>-25.03</c:v>
                </c:pt>
                <c:pt idx="924">
                  <c:v>-22.52</c:v>
                </c:pt>
                <c:pt idx="925">
                  <c:v>-23.27</c:v>
                </c:pt>
                <c:pt idx="926">
                  <c:v>-27.74</c:v>
                </c:pt>
                <c:pt idx="927">
                  <c:v>-28.28</c:v>
                </c:pt>
                <c:pt idx="928">
                  <c:v>-27.36</c:v>
                </c:pt>
                <c:pt idx="929">
                  <c:v>-27.01</c:v>
                </c:pt>
                <c:pt idx="930">
                  <c:v>-28.34</c:v>
                </c:pt>
                <c:pt idx="931">
                  <c:v>-27.37</c:v>
                </c:pt>
                <c:pt idx="932">
                  <c:v>-25.66</c:v>
                </c:pt>
                <c:pt idx="933">
                  <c:v>-24.2</c:v>
                </c:pt>
                <c:pt idx="934">
                  <c:v>-21.71</c:v>
                </c:pt>
                <c:pt idx="935">
                  <c:v>-20.350000000000001</c:v>
                </c:pt>
                <c:pt idx="936">
                  <c:v>-22.52</c:v>
                </c:pt>
                <c:pt idx="937">
                  <c:v>-25.5</c:v>
                </c:pt>
                <c:pt idx="938">
                  <c:v>-25.26</c:v>
                </c:pt>
                <c:pt idx="939">
                  <c:v>-26.66</c:v>
                </c:pt>
                <c:pt idx="940">
                  <c:v>-25.25</c:v>
                </c:pt>
                <c:pt idx="941">
                  <c:v>-25.73</c:v>
                </c:pt>
                <c:pt idx="942">
                  <c:v>-26.71</c:v>
                </c:pt>
                <c:pt idx="943">
                  <c:v>-24.94</c:v>
                </c:pt>
                <c:pt idx="944">
                  <c:v>-26.33</c:v>
                </c:pt>
                <c:pt idx="945">
                  <c:v>-26.52</c:v>
                </c:pt>
                <c:pt idx="946">
                  <c:v>-23.26</c:v>
                </c:pt>
                <c:pt idx="947">
                  <c:v>-24.71</c:v>
                </c:pt>
                <c:pt idx="948">
                  <c:v>-26.03</c:v>
                </c:pt>
                <c:pt idx="949">
                  <c:v>-24.93</c:v>
                </c:pt>
                <c:pt idx="950">
                  <c:v>-24.68</c:v>
                </c:pt>
                <c:pt idx="951">
                  <c:v>-25.55</c:v>
                </c:pt>
                <c:pt idx="952">
                  <c:v>-26.24</c:v>
                </c:pt>
                <c:pt idx="953">
                  <c:v>-28.12</c:v>
                </c:pt>
                <c:pt idx="954">
                  <c:v>-27.54</c:v>
                </c:pt>
                <c:pt idx="955">
                  <c:v>-25.64</c:v>
                </c:pt>
                <c:pt idx="956">
                  <c:v>-25</c:v>
                </c:pt>
                <c:pt idx="957">
                  <c:v>-25.28</c:v>
                </c:pt>
                <c:pt idx="958">
                  <c:v>-25.52</c:v>
                </c:pt>
                <c:pt idx="959">
                  <c:v>-25.3</c:v>
                </c:pt>
                <c:pt idx="960">
                  <c:v>-25.16</c:v>
                </c:pt>
                <c:pt idx="961">
                  <c:v>-26.15</c:v>
                </c:pt>
                <c:pt idx="962">
                  <c:v>-26.42</c:v>
                </c:pt>
                <c:pt idx="963">
                  <c:v>-22.54</c:v>
                </c:pt>
                <c:pt idx="964">
                  <c:v>-23.97</c:v>
                </c:pt>
                <c:pt idx="965">
                  <c:v>-23.06</c:v>
                </c:pt>
                <c:pt idx="966">
                  <c:v>-22.19</c:v>
                </c:pt>
                <c:pt idx="967">
                  <c:v>-23.69</c:v>
                </c:pt>
                <c:pt idx="968">
                  <c:v>-22.07</c:v>
                </c:pt>
                <c:pt idx="969">
                  <c:v>-22.99</c:v>
                </c:pt>
                <c:pt idx="970">
                  <c:v>-26.38</c:v>
                </c:pt>
                <c:pt idx="971">
                  <c:v>-27.49</c:v>
                </c:pt>
                <c:pt idx="972">
                  <c:v>-27.48</c:v>
                </c:pt>
                <c:pt idx="973">
                  <c:v>-27.46</c:v>
                </c:pt>
                <c:pt idx="974">
                  <c:v>-28.65</c:v>
                </c:pt>
                <c:pt idx="975">
                  <c:v>-27.95</c:v>
                </c:pt>
                <c:pt idx="976">
                  <c:v>-26.82</c:v>
                </c:pt>
                <c:pt idx="977">
                  <c:v>-25.58</c:v>
                </c:pt>
                <c:pt idx="978">
                  <c:v>-25.5</c:v>
                </c:pt>
                <c:pt idx="979">
                  <c:v>-23.49</c:v>
                </c:pt>
                <c:pt idx="980">
                  <c:v>-26.41</c:v>
                </c:pt>
                <c:pt idx="981">
                  <c:v>-22.82</c:v>
                </c:pt>
                <c:pt idx="982">
                  <c:v>-21.04</c:v>
                </c:pt>
                <c:pt idx="983">
                  <c:v>-24.18</c:v>
                </c:pt>
                <c:pt idx="984">
                  <c:v>-24.15</c:v>
                </c:pt>
                <c:pt idx="985">
                  <c:v>-23.77</c:v>
                </c:pt>
                <c:pt idx="986">
                  <c:v>-23.64</c:v>
                </c:pt>
                <c:pt idx="987">
                  <c:v>-27.13</c:v>
                </c:pt>
                <c:pt idx="988">
                  <c:v>-28.79</c:v>
                </c:pt>
                <c:pt idx="989">
                  <c:v>-27.58</c:v>
                </c:pt>
                <c:pt idx="990">
                  <c:v>-25.83</c:v>
                </c:pt>
                <c:pt idx="991">
                  <c:v>-24.39</c:v>
                </c:pt>
                <c:pt idx="992">
                  <c:v>-24.78</c:v>
                </c:pt>
                <c:pt idx="993">
                  <c:v>-24.23</c:v>
                </c:pt>
                <c:pt idx="994">
                  <c:v>-24.46</c:v>
                </c:pt>
                <c:pt idx="995">
                  <c:v>-26.9</c:v>
                </c:pt>
                <c:pt idx="996">
                  <c:v>-25.63</c:v>
                </c:pt>
                <c:pt idx="997">
                  <c:v>-24.86</c:v>
                </c:pt>
                <c:pt idx="998">
                  <c:v>-24.66</c:v>
                </c:pt>
                <c:pt idx="999">
                  <c:v>-24.15</c:v>
                </c:pt>
                <c:pt idx="1000">
                  <c:v>-22.09</c:v>
                </c:pt>
                <c:pt idx="1001">
                  <c:v>-23.3</c:v>
                </c:pt>
                <c:pt idx="1002">
                  <c:v>-28.38</c:v>
                </c:pt>
                <c:pt idx="1003">
                  <c:v>-28.49</c:v>
                </c:pt>
                <c:pt idx="1004">
                  <c:v>-29.03</c:v>
                </c:pt>
                <c:pt idx="1005">
                  <c:v>-27.14</c:v>
                </c:pt>
                <c:pt idx="1006">
                  <c:v>-26</c:v>
                </c:pt>
                <c:pt idx="1007">
                  <c:v>-25.4</c:v>
                </c:pt>
                <c:pt idx="1008">
                  <c:v>-25.22</c:v>
                </c:pt>
                <c:pt idx="1009">
                  <c:v>-24.96</c:v>
                </c:pt>
                <c:pt idx="1010">
                  <c:v>-23.59</c:v>
                </c:pt>
                <c:pt idx="1011">
                  <c:v>-22.5</c:v>
                </c:pt>
                <c:pt idx="1012">
                  <c:v>-23</c:v>
                </c:pt>
                <c:pt idx="1013">
                  <c:v>-24.29</c:v>
                </c:pt>
                <c:pt idx="1014">
                  <c:v>-25.3</c:v>
                </c:pt>
                <c:pt idx="1015">
                  <c:v>-25.81</c:v>
                </c:pt>
                <c:pt idx="1016">
                  <c:v>-25.17</c:v>
                </c:pt>
                <c:pt idx="1017">
                  <c:v>-24.99</c:v>
                </c:pt>
                <c:pt idx="1018">
                  <c:v>-26</c:v>
                </c:pt>
                <c:pt idx="1019">
                  <c:v>-26.28</c:v>
                </c:pt>
                <c:pt idx="1020">
                  <c:v>-25.95</c:v>
                </c:pt>
                <c:pt idx="1021">
                  <c:v>-25.01</c:v>
                </c:pt>
                <c:pt idx="1022">
                  <c:v>-25.28</c:v>
                </c:pt>
                <c:pt idx="1023">
                  <c:v>-26.07</c:v>
                </c:pt>
                <c:pt idx="1024">
                  <c:v>-26.47</c:v>
                </c:pt>
                <c:pt idx="1025">
                  <c:v>-26.23</c:v>
                </c:pt>
                <c:pt idx="1026">
                  <c:v>-24.24</c:v>
                </c:pt>
                <c:pt idx="1027">
                  <c:v>-25.6</c:v>
                </c:pt>
                <c:pt idx="1028">
                  <c:v>-23.66</c:v>
                </c:pt>
                <c:pt idx="1029">
                  <c:v>-25.56</c:v>
                </c:pt>
                <c:pt idx="1030">
                  <c:v>-23.95</c:v>
                </c:pt>
                <c:pt idx="1031">
                  <c:v>-24.3</c:v>
                </c:pt>
                <c:pt idx="1032">
                  <c:v>-25.24</c:v>
                </c:pt>
                <c:pt idx="1033">
                  <c:v>-27.9</c:v>
                </c:pt>
                <c:pt idx="1034">
                  <c:v>-24.23</c:v>
                </c:pt>
                <c:pt idx="1035">
                  <c:v>-24.04</c:v>
                </c:pt>
                <c:pt idx="1036">
                  <c:v>-23.92</c:v>
                </c:pt>
                <c:pt idx="1037">
                  <c:v>-26.11</c:v>
                </c:pt>
                <c:pt idx="1038">
                  <c:v>-22.45</c:v>
                </c:pt>
                <c:pt idx="1039">
                  <c:v>-22.61</c:v>
                </c:pt>
                <c:pt idx="1040">
                  <c:v>-22.99</c:v>
                </c:pt>
                <c:pt idx="1041">
                  <c:v>-22.73</c:v>
                </c:pt>
                <c:pt idx="1042">
                  <c:v>-27.07</c:v>
                </c:pt>
                <c:pt idx="1043">
                  <c:v>-26.31</c:v>
                </c:pt>
                <c:pt idx="1044">
                  <c:v>-26.61</c:v>
                </c:pt>
                <c:pt idx="1045">
                  <c:v>-26.34</c:v>
                </c:pt>
                <c:pt idx="1046">
                  <c:v>-23.22</c:v>
                </c:pt>
                <c:pt idx="1047">
                  <c:v>-25.02</c:v>
                </c:pt>
                <c:pt idx="1048">
                  <c:v>-27.32</c:v>
                </c:pt>
                <c:pt idx="1049">
                  <c:v>-28.46</c:v>
                </c:pt>
                <c:pt idx="1050">
                  <c:v>-29.56</c:v>
                </c:pt>
                <c:pt idx="1051">
                  <c:v>-29.3</c:v>
                </c:pt>
                <c:pt idx="1052">
                  <c:v>-27.09</c:v>
                </c:pt>
                <c:pt idx="1053">
                  <c:v>-27.06</c:v>
                </c:pt>
                <c:pt idx="1054">
                  <c:v>-26.9</c:v>
                </c:pt>
                <c:pt idx="1055">
                  <c:v>-25.08</c:v>
                </c:pt>
                <c:pt idx="1056">
                  <c:v>-21.78</c:v>
                </c:pt>
                <c:pt idx="1057">
                  <c:v>-20.18</c:v>
                </c:pt>
                <c:pt idx="1058">
                  <c:v>-23.69</c:v>
                </c:pt>
                <c:pt idx="1059">
                  <c:v>-24.17</c:v>
                </c:pt>
                <c:pt idx="1060">
                  <c:v>-28.54</c:v>
                </c:pt>
                <c:pt idx="1061">
                  <c:v>-29.36</c:v>
                </c:pt>
                <c:pt idx="1062">
                  <c:v>-28.85</c:v>
                </c:pt>
                <c:pt idx="1063">
                  <c:v>-27.26</c:v>
                </c:pt>
                <c:pt idx="1064">
                  <c:v>-26.71</c:v>
                </c:pt>
                <c:pt idx="1065">
                  <c:v>-25.6</c:v>
                </c:pt>
                <c:pt idx="1066">
                  <c:v>-27.01</c:v>
                </c:pt>
                <c:pt idx="1067">
                  <c:v>-28.08</c:v>
                </c:pt>
                <c:pt idx="1068">
                  <c:v>-28.93</c:v>
                </c:pt>
                <c:pt idx="1069">
                  <c:v>-29.04</c:v>
                </c:pt>
                <c:pt idx="1070">
                  <c:v>-26.67</c:v>
                </c:pt>
                <c:pt idx="1071">
                  <c:v>-24.01</c:v>
                </c:pt>
                <c:pt idx="1072">
                  <c:v>-23.32</c:v>
                </c:pt>
                <c:pt idx="1073">
                  <c:v>-25.4</c:v>
                </c:pt>
                <c:pt idx="1074">
                  <c:v>-25.62</c:v>
                </c:pt>
                <c:pt idx="1075">
                  <c:v>-26.7</c:v>
                </c:pt>
                <c:pt idx="1076">
                  <c:v>-26.85</c:v>
                </c:pt>
                <c:pt idx="1077">
                  <c:v>-26.48</c:v>
                </c:pt>
                <c:pt idx="1078">
                  <c:v>-25.17</c:v>
                </c:pt>
                <c:pt idx="1079">
                  <c:v>-22.71</c:v>
                </c:pt>
                <c:pt idx="1080">
                  <c:v>-20.45</c:v>
                </c:pt>
                <c:pt idx="1081">
                  <c:v>-20.260000000000002</c:v>
                </c:pt>
                <c:pt idx="1082">
                  <c:v>-23.34</c:v>
                </c:pt>
                <c:pt idx="1083">
                  <c:v>-24.07</c:v>
                </c:pt>
                <c:pt idx="1084">
                  <c:v>-24.75</c:v>
                </c:pt>
                <c:pt idx="1085">
                  <c:v>-26.17</c:v>
                </c:pt>
                <c:pt idx="1086">
                  <c:v>-26.47</c:v>
                </c:pt>
                <c:pt idx="1087">
                  <c:v>-26.75</c:v>
                </c:pt>
                <c:pt idx="1088">
                  <c:v>-26.09</c:v>
                </c:pt>
                <c:pt idx="1089">
                  <c:v>-25.63</c:v>
                </c:pt>
                <c:pt idx="1090">
                  <c:v>-26.71</c:v>
                </c:pt>
                <c:pt idx="1091">
                  <c:v>-27.42</c:v>
                </c:pt>
                <c:pt idx="1092">
                  <c:v>-27.66</c:v>
                </c:pt>
                <c:pt idx="1093">
                  <c:v>-28.86</c:v>
                </c:pt>
                <c:pt idx="1094">
                  <c:v>-29.78</c:v>
                </c:pt>
                <c:pt idx="1095">
                  <c:v>-29.23</c:v>
                </c:pt>
                <c:pt idx="1096">
                  <c:v>-29.24</c:v>
                </c:pt>
                <c:pt idx="1097">
                  <c:v>-30.26</c:v>
                </c:pt>
                <c:pt idx="1098">
                  <c:v>-27.6</c:v>
                </c:pt>
                <c:pt idx="1099">
                  <c:v>-25.88</c:v>
                </c:pt>
                <c:pt idx="1100">
                  <c:v>-24.31</c:v>
                </c:pt>
                <c:pt idx="1101">
                  <c:v>-22.06</c:v>
                </c:pt>
                <c:pt idx="1102">
                  <c:v>-20.329999999999998</c:v>
                </c:pt>
                <c:pt idx="1103">
                  <c:v>-20.11</c:v>
                </c:pt>
                <c:pt idx="1104">
                  <c:v>-21.43</c:v>
                </c:pt>
                <c:pt idx="1105">
                  <c:v>-22.94</c:v>
                </c:pt>
                <c:pt idx="1106">
                  <c:v>-25.54</c:v>
                </c:pt>
                <c:pt idx="1107">
                  <c:v>-28.25</c:v>
                </c:pt>
                <c:pt idx="1108">
                  <c:v>-25.68</c:v>
                </c:pt>
                <c:pt idx="1109">
                  <c:v>-25.88</c:v>
                </c:pt>
                <c:pt idx="1110">
                  <c:v>-26.72</c:v>
                </c:pt>
                <c:pt idx="1111">
                  <c:v>-26.04</c:v>
                </c:pt>
                <c:pt idx="1112">
                  <c:v>-26.49</c:v>
                </c:pt>
                <c:pt idx="1113">
                  <c:v>-25.8</c:v>
                </c:pt>
                <c:pt idx="1114">
                  <c:v>-27.2</c:v>
                </c:pt>
                <c:pt idx="1115">
                  <c:v>-27.96</c:v>
                </c:pt>
                <c:pt idx="1116">
                  <c:v>-28.12</c:v>
                </c:pt>
                <c:pt idx="1117">
                  <c:v>-26.77</c:v>
                </c:pt>
                <c:pt idx="1118">
                  <c:v>-25.19</c:v>
                </c:pt>
                <c:pt idx="1119">
                  <c:v>-23.98</c:v>
                </c:pt>
                <c:pt idx="1120">
                  <c:v>-23.42</c:v>
                </c:pt>
                <c:pt idx="1121">
                  <c:v>-23.94</c:v>
                </c:pt>
                <c:pt idx="1122">
                  <c:v>-24.83</c:v>
                </c:pt>
                <c:pt idx="1123">
                  <c:v>-25.81</c:v>
                </c:pt>
                <c:pt idx="1124">
                  <c:v>-26</c:v>
                </c:pt>
                <c:pt idx="1125">
                  <c:v>-27.29</c:v>
                </c:pt>
                <c:pt idx="1126">
                  <c:v>-26.97</c:v>
                </c:pt>
                <c:pt idx="1127">
                  <c:v>-25.99</c:v>
                </c:pt>
                <c:pt idx="1128">
                  <c:v>-24.56</c:v>
                </c:pt>
                <c:pt idx="1129">
                  <c:v>-23.72</c:v>
                </c:pt>
                <c:pt idx="1130">
                  <c:v>-24.74</c:v>
                </c:pt>
                <c:pt idx="1131">
                  <c:v>-26.23</c:v>
                </c:pt>
                <c:pt idx="1132">
                  <c:v>-26.45</c:v>
                </c:pt>
                <c:pt idx="1133">
                  <c:v>-26.14</c:v>
                </c:pt>
                <c:pt idx="1134">
                  <c:v>-25.17</c:v>
                </c:pt>
                <c:pt idx="1135">
                  <c:v>-25.06</c:v>
                </c:pt>
                <c:pt idx="1136">
                  <c:v>-26.05</c:v>
                </c:pt>
                <c:pt idx="1137">
                  <c:v>-26.16</c:v>
                </c:pt>
                <c:pt idx="1138">
                  <c:v>-25.67</c:v>
                </c:pt>
                <c:pt idx="1139">
                  <c:v>-25.61</c:v>
                </c:pt>
                <c:pt idx="1140">
                  <c:v>-24.09</c:v>
                </c:pt>
                <c:pt idx="1141">
                  <c:v>-22.83</c:v>
                </c:pt>
                <c:pt idx="1142">
                  <c:v>-22.84</c:v>
                </c:pt>
                <c:pt idx="1143">
                  <c:v>-22.71</c:v>
                </c:pt>
                <c:pt idx="1144">
                  <c:v>-23.7</c:v>
                </c:pt>
                <c:pt idx="1145">
                  <c:v>-27.49</c:v>
                </c:pt>
                <c:pt idx="1146">
                  <c:v>-29.88</c:v>
                </c:pt>
                <c:pt idx="1147">
                  <c:v>-27.18</c:v>
                </c:pt>
                <c:pt idx="1148">
                  <c:v>-26.77</c:v>
                </c:pt>
                <c:pt idx="1149">
                  <c:v>-29.47</c:v>
                </c:pt>
                <c:pt idx="1150">
                  <c:v>-27.09</c:v>
                </c:pt>
                <c:pt idx="1151">
                  <c:v>-25.33</c:v>
                </c:pt>
                <c:pt idx="1152">
                  <c:v>-24.53</c:v>
                </c:pt>
                <c:pt idx="1153">
                  <c:v>-24.58</c:v>
                </c:pt>
                <c:pt idx="1154">
                  <c:v>-24.36</c:v>
                </c:pt>
                <c:pt idx="1155">
                  <c:v>-24.79</c:v>
                </c:pt>
                <c:pt idx="1156">
                  <c:v>-24.12</c:v>
                </c:pt>
                <c:pt idx="1157">
                  <c:v>-23.47</c:v>
                </c:pt>
                <c:pt idx="1158">
                  <c:v>-23.29</c:v>
                </c:pt>
                <c:pt idx="1159">
                  <c:v>-24.3</c:v>
                </c:pt>
                <c:pt idx="1160">
                  <c:v>-27.57</c:v>
                </c:pt>
                <c:pt idx="1161">
                  <c:v>-27.24</c:v>
                </c:pt>
                <c:pt idx="1162">
                  <c:v>-27.21</c:v>
                </c:pt>
                <c:pt idx="1163">
                  <c:v>-27.45</c:v>
                </c:pt>
                <c:pt idx="1164">
                  <c:v>-23.88</c:v>
                </c:pt>
                <c:pt idx="1165">
                  <c:v>-24.88</c:v>
                </c:pt>
                <c:pt idx="1166">
                  <c:v>-25.82</c:v>
                </c:pt>
                <c:pt idx="1167">
                  <c:v>-27.01</c:v>
                </c:pt>
                <c:pt idx="1168">
                  <c:v>-27.38</c:v>
                </c:pt>
                <c:pt idx="1169">
                  <c:v>-27.81</c:v>
                </c:pt>
                <c:pt idx="1170">
                  <c:v>-26.66</c:v>
                </c:pt>
                <c:pt idx="1171">
                  <c:v>-26.44</c:v>
                </c:pt>
                <c:pt idx="1172">
                  <c:v>-26.49</c:v>
                </c:pt>
                <c:pt idx="1173">
                  <c:v>-25.56</c:v>
                </c:pt>
                <c:pt idx="1174">
                  <c:v>-22.72</c:v>
                </c:pt>
                <c:pt idx="1175">
                  <c:v>-22.54</c:v>
                </c:pt>
                <c:pt idx="1176">
                  <c:v>-21.01</c:v>
                </c:pt>
                <c:pt idx="1177">
                  <c:v>-20.99</c:v>
                </c:pt>
                <c:pt idx="1178">
                  <c:v>-20.94</c:v>
                </c:pt>
                <c:pt idx="1179">
                  <c:v>-21.63</c:v>
                </c:pt>
                <c:pt idx="1180">
                  <c:v>-22.6</c:v>
                </c:pt>
                <c:pt idx="1181">
                  <c:v>-23.65</c:v>
                </c:pt>
                <c:pt idx="1182">
                  <c:v>-24.37</c:v>
                </c:pt>
                <c:pt idx="1183">
                  <c:v>-27.01</c:v>
                </c:pt>
                <c:pt idx="1184">
                  <c:v>-28.17</c:v>
                </c:pt>
                <c:pt idx="1185">
                  <c:v>-27.41</c:v>
                </c:pt>
                <c:pt idx="1186">
                  <c:v>-27.39</c:v>
                </c:pt>
                <c:pt idx="1187">
                  <c:v>-27.63</c:v>
                </c:pt>
                <c:pt idx="1188">
                  <c:v>-27.92</c:v>
                </c:pt>
                <c:pt idx="1189">
                  <c:v>-27.3</c:v>
                </c:pt>
                <c:pt idx="1190">
                  <c:v>-26.01</c:v>
                </c:pt>
                <c:pt idx="1191">
                  <c:v>-25.35</c:v>
                </c:pt>
                <c:pt idx="1192">
                  <c:v>-24.9</c:v>
                </c:pt>
                <c:pt idx="1193">
                  <c:v>-24.42</c:v>
                </c:pt>
                <c:pt idx="1194">
                  <c:v>-23.55</c:v>
                </c:pt>
                <c:pt idx="1195">
                  <c:v>-22.64</c:v>
                </c:pt>
                <c:pt idx="1196">
                  <c:v>-22.36</c:v>
                </c:pt>
                <c:pt idx="1197">
                  <c:v>-22.45</c:v>
                </c:pt>
                <c:pt idx="1198">
                  <c:v>-22.29</c:v>
                </c:pt>
                <c:pt idx="1199">
                  <c:v>-22.9</c:v>
                </c:pt>
                <c:pt idx="1200">
                  <c:v>-24.43</c:v>
                </c:pt>
                <c:pt idx="1201">
                  <c:v>-25.52</c:v>
                </c:pt>
                <c:pt idx="1202">
                  <c:v>-24.88</c:v>
                </c:pt>
                <c:pt idx="1203">
                  <c:v>-24.75</c:v>
                </c:pt>
                <c:pt idx="1204">
                  <c:v>-25.34</c:v>
                </c:pt>
                <c:pt idx="1205">
                  <c:v>-26.01</c:v>
                </c:pt>
                <c:pt idx="1206">
                  <c:v>-26.85</c:v>
                </c:pt>
                <c:pt idx="1207">
                  <c:v>-27.53</c:v>
                </c:pt>
                <c:pt idx="1208">
                  <c:v>-26.43</c:v>
                </c:pt>
                <c:pt idx="1209">
                  <c:v>-25.36</c:v>
                </c:pt>
                <c:pt idx="1210">
                  <c:v>-25.21</c:v>
                </c:pt>
                <c:pt idx="1211">
                  <c:v>-26.02</c:v>
                </c:pt>
                <c:pt idx="1212">
                  <c:v>-26.36</c:v>
                </c:pt>
                <c:pt idx="1213">
                  <c:v>-25.89</c:v>
                </c:pt>
                <c:pt idx="1214">
                  <c:v>-25.32</c:v>
                </c:pt>
                <c:pt idx="1215">
                  <c:v>-24.45</c:v>
                </c:pt>
                <c:pt idx="1216">
                  <c:v>-23.85</c:v>
                </c:pt>
                <c:pt idx="1217">
                  <c:v>-22.95</c:v>
                </c:pt>
                <c:pt idx="1218">
                  <c:v>-20.97</c:v>
                </c:pt>
                <c:pt idx="1219">
                  <c:v>-20.59</c:v>
                </c:pt>
                <c:pt idx="1220">
                  <c:v>-19.89</c:v>
                </c:pt>
                <c:pt idx="1221">
                  <c:v>-21.82</c:v>
                </c:pt>
                <c:pt idx="1222">
                  <c:v>-24.18</c:v>
                </c:pt>
                <c:pt idx="1223">
                  <c:v>-23.35</c:v>
                </c:pt>
                <c:pt idx="1224">
                  <c:v>-27.83</c:v>
                </c:pt>
                <c:pt idx="1225">
                  <c:v>-26.88</c:v>
                </c:pt>
                <c:pt idx="1226">
                  <c:v>-26.77</c:v>
                </c:pt>
                <c:pt idx="1227">
                  <c:v>-26.77</c:v>
                </c:pt>
                <c:pt idx="1228">
                  <c:v>-25.86</c:v>
                </c:pt>
                <c:pt idx="1229">
                  <c:v>-23.77</c:v>
                </c:pt>
                <c:pt idx="1230">
                  <c:v>-23.02</c:v>
                </c:pt>
                <c:pt idx="1231">
                  <c:v>-21.99</c:v>
                </c:pt>
                <c:pt idx="1232">
                  <c:v>-22.21</c:v>
                </c:pt>
                <c:pt idx="1233">
                  <c:v>-22.26</c:v>
                </c:pt>
                <c:pt idx="1234">
                  <c:v>-29.23</c:v>
                </c:pt>
                <c:pt idx="1235">
                  <c:v>-29.61</c:v>
                </c:pt>
                <c:pt idx="1236">
                  <c:v>-28.58</c:v>
                </c:pt>
                <c:pt idx="1237">
                  <c:v>-29.04</c:v>
                </c:pt>
                <c:pt idx="1238">
                  <c:v>-26.43</c:v>
                </c:pt>
                <c:pt idx="1239">
                  <c:v>-22.72</c:v>
                </c:pt>
                <c:pt idx="1240">
                  <c:v>-23.02</c:v>
                </c:pt>
                <c:pt idx="1241">
                  <c:v>-23.43</c:v>
                </c:pt>
                <c:pt idx="1242">
                  <c:v>-23.73</c:v>
                </c:pt>
                <c:pt idx="1243">
                  <c:v>-22.62</c:v>
                </c:pt>
                <c:pt idx="1244">
                  <c:v>-22.75</c:v>
                </c:pt>
                <c:pt idx="1245">
                  <c:v>-24.3</c:v>
                </c:pt>
                <c:pt idx="1246">
                  <c:v>-25.74</c:v>
                </c:pt>
                <c:pt idx="1247">
                  <c:v>-27.14</c:v>
                </c:pt>
                <c:pt idx="1248">
                  <c:v>-26.7</c:v>
                </c:pt>
                <c:pt idx="1249">
                  <c:v>-26.32</c:v>
                </c:pt>
                <c:pt idx="1250">
                  <c:v>-25.97</c:v>
                </c:pt>
                <c:pt idx="1251">
                  <c:v>-26.21</c:v>
                </c:pt>
                <c:pt idx="1252">
                  <c:v>-22.83</c:v>
                </c:pt>
                <c:pt idx="1253">
                  <c:v>-23.76</c:v>
                </c:pt>
                <c:pt idx="1254">
                  <c:v>-24.64</c:v>
                </c:pt>
                <c:pt idx="1255">
                  <c:v>-23.51</c:v>
                </c:pt>
                <c:pt idx="1256">
                  <c:v>-23.37</c:v>
                </c:pt>
                <c:pt idx="1257">
                  <c:v>-23.23</c:v>
                </c:pt>
                <c:pt idx="1258">
                  <c:v>-23.59</c:v>
                </c:pt>
                <c:pt idx="1259">
                  <c:v>-24.43</c:v>
                </c:pt>
                <c:pt idx="1260">
                  <c:v>-25.14</c:v>
                </c:pt>
                <c:pt idx="1261">
                  <c:v>-26.85</c:v>
                </c:pt>
                <c:pt idx="1262">
                  <c:v>-24.11</c:v>
                </c:pt>
                <c:pt idx="1263">
                  <c:v>-25.17</c:v>
                </c:pt>
                <c:pt idx="1264">
                  <c:v>-25.66</c:v>
                </c:pt>
                <c:pt idx="1265">
                  <c:v>-25.94</c:v>
                </c:pt>
                <c:pt idx="1266">
                  <c:v>-25.12</c:v>
                </c:pt>
                <c:pt idx="1267">
                  <c:v>-24.42</c:v>
                </c:pt>
                <c:pt idx="1268">
                  <c:v>-25.91</c:v>
                </c:pt>
                <c:pt idx="1269">
                  <c:v>-27.48</c:v>
                </c:pt>
                <c:pt idx="1270">
                  <c:v>-27.54</c:v>
                </c:pt>
                <c:pt idx="1271">
                  <c:v>-27.23</c:v>
                </c:pt>
                <c:pt idx="1272">
                  <c:v>-27.25</c:v>
                </c:pt>
                <c:pt idx="1273">
                  <c:v>-26.29</c:v>
                </c:pt>
                <c:pt idx="1274">
                  <c:v>-24.67</c:v>
                </c:pt>
                <c:pt idx="1275">
                  <c:v>-24.42</c:v>
                </c:pt>
                <c:pt idx="1276">
                  <c:v>-24.96</c:v>
                </c:pt>
                <c:pt idx="1277">
                  <c:v>-26.12</c:v>
                </c:pt>
                <c:pt idx="1278">
                  <c:v>-27.37</c:v>
                </c:pt>
                <c:pt idx="1279">
                  <c:v>-27.46</c:v>
                </c:pt>
                <c:pt idx="1280">
                  <c:v>-25.84</c:v>
                </c:pt>
                <c:pt idx="1281">
                  <c:v>-25.45</c:v>
                </c:pt>
                <c:pt idx="1282">
                  <c:v>-26.89</c:v>
                </c:pt>
                <c:pt idx="1283">
                  <c:v>-28.4</c:v>
                </c:pt>
                <c:pt idx="1284">
                  <c:v>-29.16</c:v>
                </c:pt>
                <c:pt idx="1285">
                  <c:v>-28.16</c:v>
                </c:pt>
                <c:pt idx="1286">
                  <c:v>-26.5</c:v>
                </c:pt>
                <c:pt idx="1287">
                  <c:v>-26.09</c:v>
                </c:pt>
                <c:pt idx="1288">
                  <c:v>-27.47</c:v>
                </c:pt>
                <c:pt idx="1289">
                  <c:v>-27.92</c:v>
                </c:pt>
                <c:pt idx="1290">
                  <c:v>-26.04</c:v>
                </c:pt>
                <c:pt idx="1291">
                  <c:v>-25.49</c:v>
                </c:pt>
                <c:pt idx="1292">
                  <c:v>-24.59</c:v>
                </c:pt>
                <c:pt idx="1293">
                  <c:v>-23.37</c:v>
                </c:pt>
                <c:pt idx="1294">
                  <c:v>-23.36</c:v>
                </c:pt>
                <c:pt idx="1295">
                  <c:v>-22.93</c:v>
                </c:pt>
                <c:pt idx="1296">
                  <c:v>-23.07</c:v>
                </c:pt>
                <c:pt idx="1297">
                  <c:v>-24.07</c:v>
                </c:pt>
                <c:pt idx="1298">
                  <c:v>-25.67</c:v>
                </c:pt>
                <c:pt idx="1299">
                  <c:v>-25.42</c:v>
                </c:pt>
                <c:pt idx="1300">
                  <c:v>-26.83</c:v>
                </c:pt>
                <c:pt idx="1301">
                  <c:v>-26.52</c:v>
                </c:pt>
                <c:pt idx="1302">
                  <c:v>-25.85</c:v>
                </c:pt>
                <c:pt idx="1303">
                  <c:v>-25.21</c:v>
                </c:pt>
                <c:pt idx="1304">
                  <c:v>-25.24</c:v>
                </c:pt>
                <c:pt idx="1305">
                  <c:v>-26.13</c:v>
                </c:pt>
                <c:pt idx="1306">
                  <c:v>-26.54</c:v>
                </c:pt>
                <c:pt idx="1307">
                  <c:v>-26.66</c:v>
                </c:pt>
                <c:pt idx="1308">
                  <c:v>-25.83</c:v>
                </c:pt>
                <c:pt idx="1309">
                  <c:v>-25.44</c:v>
                </c:pt>
                <c:pt idx="1310">
                  <c:v>-26.1</c:v>
                </c:pt>
                <c:pt idx="1311">
                  <c:v>-27.6</c:v>
                </c:pt>
                <c:pt idx="1312">
                  <c:v>-27.77</c:v>
                </c:pt>
                <c:pt idx="1313">
                  <c:v>-25.5</c:v>
                </c:pt>
                <c:pt idx="1314">
                  <c:v>-24.36</c:v>
                </c:pt>
                <c:pt idx="1315">
                  <c:v>-23.61</c:v>
                </c:pt>
                <c:pt idx="1316">
                  <c:v>-22.62</c:v>
                </c:pt>
                <c:pt idx="1317">
                  <c:v>-22.41</c:v>
                </c:pt>
                <c:pt idx="1318">
                  <c:v>-20.55</c:v>
                </c:pt>
                <c:pt idx="1319">
                  <c:v>-20.02</c:v>
                </c:pt>
                <c:pt idx="1320">
                  <c:v>-22.07</c:v>
                </c:pt>
                <c:pt idx="1321">
                  <c:v>-22.89</c:v>
                </c:pt>
                <c:pt idx="1322">
                  <c:v>-24.5</c:v>
                </c:pt>
                <c:pt idx="1323">
                  <c:v>-25.54</c:v>
                </c:pt>
                <c:pt idx="1324">
                  <c:v>-25.8</c:v>
                </c:pt>
                <c:pt idx="1325">
                  <c:v>-25.69</c:v>
                </c:pt>
                <c:pt idx="1326">
                  <c:v>-26.25</c:v>
                </c:pt>
                <c:pt idx="1327">
                  <c:v>-27.16</c:v>
                </c:pt>
                <c:pt idx="1328">
                  <c:v>-27.76</c:v>
                </c:pt>
                <c:pt idx="1329">
                  <c:v>-26.73</c:v>
                </c:pt>
                <c:pt idx="1330">
                  <c:v>-26.56</c:v>
                </c:pt>
                <c:pt idx="1331">
                  <c:v>-26.91</c:v>
                </c:pt>
                <c:pt idx="1332">
                  <c:v>-27.02</c:v>
                </c:pt>
                <c:pt idx="1333">
                  <c:v>-26.85</c:v>
                </c:pt>
                <c:pt idx="1334">
                  <c:v>-26.35</c:v>
                </c:pt>
                <c:pt idx="1335">
                  <c:v>-26</c:v>
                </c:pt>
                <c:pt idx="1336">
                  <c:v>-25.62</c:v>
                </c:pt>
                <c:pt idx="1337">
                  <c:v>-25.43</c:v>
                </c:pt>
                <c:pt idx="1338">
                  <c:v>-24.88</c:v>
                </c:pt>
                <c:pt idx="1339">
                  <c:v>-22.83</c:v>
                </c:pt>
                <c:pt idx="1340">
                  <c:v>-20.68</c:v>
                </c:pt>
                <c:pt idx="1341">
                  <c:v>-21.04</c:v>
                </c:pt>
                <c:pt idx="1342">
                  <c:v>-24.13</c:v>
                </c:pt>
                <c:pt idx="1343">
                  <c:v>-25.45</c:v>
                </c:pt>
                <c:pt idx="1344">
                  <c:v>-24.94</c:v>
                </c:pt>
                <c:pt idx="1345">
                  <c:v>-24.05</c:v>
                </c:pt>
                <c:pt idx="1346">
                  <c:v>-24.15</c:v>
                </c:pt>
                <c:pt idx="1347">
                  <c:v>-25.12</c:v>
                </c:pt>
                <c:pt idx="1348">
                  <c:v>-26.56</c:v>
                </c:pt>
                <c:pt idx="1349">
                  <c:v>-27.79</c:v>
                </c:pt>
                <c:pt idx="1350">
                  <c:v>-28.38</c:v>
                </c:pt>
                <c:pt idx="1351">
                  <c:v>-27.97</c:v>
                </c:pt>
                <c:pt idx="1352">
                  <c:v>-28.6</c:v>
                </c:pt>
                <c:pt idx="1353">
                  <c:v>-29.3</c:v>
                </c:pt>
                <c:pt idx="1354">
                  <c:v>-29.87</c:v>
                </c:pt>
                <c:pt idx="1355">
                  <c:v>-29.85</c:v>
                </c:pt>
                <c:pt idx="1356">
                  <c:v>-28.89</c:v>
                </c:pt>
                <c:pt idx="1357">
                  <c:v>-27.33</c:v>
                </c:pt>
                <c:pt idx="1358">
                  <c:v>-26.13</c:v>
                </c:pt>
                <c:pt idx="1359">
                  <c:v>-25.89</c:v>
                </c:pt>
                <c:pt idx="1360">
                  <c:v>-26.31</c:v>
                </c:pt>
                <c:pt idx="1361">
                  <c:v>-27.34</c:v>
                </c:pt>
                <c:pt idx="1362">
                  <c:v>-27.33</c:v>
                </c:pt>
                <c:pt idx="1363">
                  <c:v>-27.68</c:v>
                </c:pt>
                <c:pt idx="1364">
                  <c:v>-27.49</c:v>
                </c:pt>
                <c:pt idx="1365">
                  <c:v>-26.67</c:v>
                </c:pt>
                <c:pt idx="1366">
                  <c:v>-27.49</c:v>
                </c:pt>
                <c:pt idx="1367">
                  <c:v>-25.3</c:v>
                </c:pt>
                <c:pt idx="1368">
                  <c:v>-24.25</c:v>
                </c:pt>
                <c:pt idx="1369">
                  <c:v>-23.34</c:v>
                </c:pt>
                <c:pt idx="1370">
                  <c:v>-22.39</c:v>
                </c:pt>
                <c:pt idx="1371">
                  <c:v>-22.44</c:v>
                </c:pt>
                <c:pt idx="1372">
                  <c:v>-22.87</c:v>
                </c:pt>
                <c:pt idx="1373">
                  <c:v>-22.98</c:v>
                </c:pt>
                <c:pt idx="1374">
                  <c:v>-23.5</c:v>
                </c:pt>
                <c:pt idx="1375">
                  <c:v>-22.68</c:v>
                </c:pt>
                <c:pt idx="1376">
                  <c:v>-21.91</c:v>
                </c:pt>
                <c:pt idx="1377">
                  <c:v>-22.86</c:v>
                </c:pt>
                <c:pt idx="1378">
                  <c:v>-25.89</c:v>
                </c:pt>
                <c:pt idx="1379">
                  <c:v>-27.14</c:v>
                </c:pt>
                <c:pt idx="1380">
                  <c:v>-26.63</c:v>
                </c:pt>
                <c:pt idx="1381">
                  <c:v>-25.93</c:v>
                </c:pt>
                <c:pt idx="1382">
                  <c:v>-26.37</c:v>
                </c:pt>
                <c:pt idx="1383">
                  <c:v>-26.03</c:v>
                </c:pt>
                <c:pt idx="1384">
                  <c:v>-26.84</c:v>
                </c:pt>
                <c:pt idx="1385">
                  <c:v>-26.79</c:v>
                </c:pt>
                <c:pt idx="1386">
                  <c:v>-26.39</c:v>
                </c:pt>
                <c:pt idx="1387">
                  <c:v>-24.63</c:v>
                </c:pt>
                <c:pt idx="1388">
                  <c:v>-21.75</c:v>
                </c:pt>
                <c:pt idx="1389">
                  <c:v>-20.12</c:v>
                </c:pt>
                <c:pt idx="1390">
                  <c:v>-19.29</c:v>
                </c:pt>
                <c:pt idx="1391">
                  <c:v>-19.05</c:v>
                </c:pt>
                <c:pt idx="1392">
                  <c:v>-20.77</c:v>
                </c:pt>
                <c:pt idx="1393">
                  <c:v>-23.42</c:v>
                </c:pt>
                <c:pt idx="1394">
                  <c:v>-25.54</c:v>
                </c:pt>
                <c:pt idx="1395">
                  <c:v>-26.12</c:v>
                </c:pt>
                <c:pt idx="1396">
                  <c:v>-27.17</c:v>
                </c:pt>
                <c:pt idx="1397">
                  <c:v>-26.11</c:v>
                </c:pt>
                <c:pt idx="1398">
                  <c:v>-25.25</c:v>
                </c:pt>
                <c:pt idx="1399">
                  <c:v>-27.64</c:v>
                </c:pt>
                <c:pt idx="1400">
                  <c:v>-27.54</c:v>
                </c:pt>
                <c:pt idx="1401">
                  <c:v>-24.59</c:v>
                </c:pt>
                <c:pt idx="1402">
                  <c:v>-24.57</c:v>
                </c:pt>
                <c:pt idx="1403">
                  <c:v>-25.88</c:v>
                </c:pt>
                <c:pt idx="1404">
                  <c:v>-27.06</c:v>
                </c:pt>
                <c:pt idx="1405">
                  <c:v>-26.54</c:v>
                </c:pt>
                <c:pt idx="1406">
                  <c:v>-26.45</c:v>
                </c:pt>
                <c:pt idx="1407">
                  <c:v>-26.58</c:v>
                </c:pt>
                <c:pt idx="1408">
                  <c:v>-26.26</c:v>
                </c:pt>
                <c:pt idx="1409">
                  <c:v>-26.11</c:v>
                </c:pt>
                <c:pt idx="1410">
                  <c:v>-25.59</c:v>
                </c:pt>
                <c:pt idx="1411">
                  <c:v>-25.4</c:v>
                </c:pt>
                <c:pt idx="1412">
                  <c:v>-24.23</c:v>
                </c:pt>
                <c:pt idx="1413">
                  <c:v>-23.29</c:v>
                </c:pt>
                <c:pt idx="1414">
                  <c:v>-21.37</c:v>
                </c:pt>
                <c:pt idx="1415">
                  <c:v>-20.57</c:v>
                </c:pt>
                <c:pt idx="1416">
                  <c:v>-20.56</c:v>
                </c:pt>
                <c:pt idx="1417">
                  <c:v>-20.55</c:v>
                </c:pt>
                <c:pt idx="1418">
                  <c:v>-20.46</c:v>
                </c:pt>
                <c:pt idx="1419">
                  <c:v>-20.79</c:v>
                </c:pt>
                <c:pt idx="1420">
                  <c:v>-21.38</c:v>
                </c:pt>
                <c:pt idx="1421">
                  <c:v>-21.68</c:v>
                </c:pt>
                <c:pt idx="1422">
                  <c:v>-21.64</c:v>
                </c:pt>
                <c:pt idx="1423">
                  <c:v>-22.29</c:v>
                </c:pt>
                <c:pt idx="1424">
                  <c:v>-22.96</c:v>
                </c:pt>
                <c:pt idx="1425">
                  <c:v>-25.22</c:v>
                </c:pt>
                <c:pt idx="1426">
                  <c:v>-27.46</c:v>
                </c:pt>
                <c:pt idx="1427">
                  <c:v>-29.09</c:v>
                </c:pt>
                <c:pt idx="1428">
                  <c:v>-28.93</c:v>
                </c:pt>
                <c:pt idx="1429">
                  <c:v>-29.01</c:v>
                </c:pt>
                <c:pt idx="1430">
                  <c:v>-28.48</c:v>
                </c:pt>
                <c:pt idx="1431">
                  <c:v>-28.11</c:v>
                </c:pt>
                <c:pt idx="1432">
                  <c:v>-28.27</c:v>
                </c:pt>
                <c:pt idx="1433">
                  <c:v>-28.45</c:v>
                </c:pt>
                <c:pt idx="1434">
                  <c:v>-28.42</c:v>
                </c:pt>
                <c:pt idx="1435">
                  <c:v>-26.89</c:v>
                </c:pt>
                <c:pt idx="1436">
                  <c:v>-26.41</c:v>
                </c:pt>
                <c:pt idx="1437">
                  <c:v>-25.87</c:v>
                </c:pt>
                <c:pt idx="1438">
                  <c:v>-24.78</c:v>
                </c:pt>
                <c:pt idx="1439">
                  <c:v>-24.49</c:v>
                </c:pt>
                <c:pt idx="1440">
                  <c:v>-23.63</c:v>
                </c:pt>
                <c:pt idx="1441">
                  <c:v>-22.81</c:v>
                </c:pt>
                <c:pt idx="1442">
                  <c:v>-21.79</c:v>
                </c:pt>
                <c:pt idx="1443">
                  <c:v>-22.06</c:v>
                </c:pt>
                <c:pt idx="1444">
                  <c:v>-21.75</c:v>
                </c:pt>
                <c:pt idx="1445">
                  <c:v>-20.58</c:v>
                </c:pt>
                <c:pt idx="1446">
                  <c:v>-20.100000000000001</c:v>
                </c:pt>
                <c:pt idx="1447">
                  <c:v>-20.55</c:v>
                </c:pt>
                <c:pt idx="1448">
                  <c:v>-22.61</c:v>
                </c:pt>
                <c:pt idx="1449">
                  <c:v>-23.28</c:v>
                </c:pt>
                <c:pt idx="1450">
                  <c:v>-23.54</c:v>
                </c:pt>
                <c:pt idx="1451">
                  <c:v>-24.06</c:v>
                </c:pt>
                <c:pt idx="1452">
                  <c:v>-25.42</c:v>
                </c:pt>
                <c:pt idx="1453">
                  <c:v>-26.79</c:v>
                </c:pt>
                <c:pt idx="1454">
                  <c:v>-27.77</c:v>
                </c:pt>
                <c:pt idx="1455">
                  <c:v>-28.82</c:v>
                </c:pt>
                <c:pt idx="1456">
                  <c:v>-29.43</c:v>
                </c:pt>
                <c:pt idx="1457">
                  <c:v>-29.48</c:v>
                </c:pt>
                <c:pt idx="1458">
                  <c:v>-29.1</c:v>
                </c:pt>
                <c:pt idx="1459">
                  <c:v>-28.01</c:v>
                </c:pt>
                <c:pt idx="1460">
                  <c:v>-28.57</c:v>
                </c:pt>
                <c:pt idx="1461">
                  <c:v>-28.63</c:v>
                </c:pt>
                <c:pt idx="1462">
                  <c:v>-28.9</c:v>
                </c:pt>
                <c:pt idx="1463">
                  <c:v>-28.42</c:v>
                </c:pt>
                <c:pt idx="1464">
                  <c:v>-26.36</c:v>
                </c:pt>
                <c:pt idx="1465">
                  <c:v>-24.45</c:v>
                </c:pt>
                <c:pt idx="1466">
                  <c:v>-23.53</c:v>
                </c:pt>
                <c:pt idx="1467">
                  <c:v>-22.22</c:v>
                </c:pt>
                <c:pt idx="1468">
                  <c:v>-22.11</c:v>
                </c:pt>
                <c:pt idx="1469">
                  <c:v>-26.97</c:v>
                </c:pt>
                <c:pt idx="1470">
                  <c:v>-26.98</c:v>
                </c:pt>
                <c:pt idx="1471">
                  <c:v>-26.58</c:v>
                </c:pt>
                <c:pt idx="1472">
                  <c:v>-26.32</c:v>
                </c:pt>
                <c:pt idx="1473">
                  <c:v>-26.14</c:v>
                </c:pt>
                <c:pt idx="1474">
                  <c:v>-26.91</c:v>
                </c:pt>
                <c:pt idx="1475">
                  <c:v>-27.78</c:v>
                </c:pt>
                <c:pt idx="1476">
                  <c:v>-27.88</c:v>
                </c:pt>
                <c:pt idx="1477">
                  <c:v>-27.09</c:v>
                </c:pt>
                <c:pt idx="1478">
                  <c:v>-25.37</c:v>
                </c:pt>
                <c:pt idx="1479">
                  <c:v>-27.35</c:v>
                </c:pt>
                <c:pt idx="1480">
                  <c:v>-24.24</c:v>
                </c:pt>
                <c:pt idx="1481">
                  <c:v>-22.45</c:v>
                </c:pt>
                <c:pt idx="1482">
                  <c:v>-22.18</c:v>
                </c:pt>
                <c:pt idx="1483">
                  <c:v>-25.54</c:v>
                </c:pt>
                <c:pt idx="1484">
                  <c:v>-26.36</c:v>
                </c:pt>
                <c:pt idx="1485">
                  <c:v>-26.96</c:v>
                </c:pt>
                <c:pt idx="1486">
                  <c:v>-27.04</c:v>
                </c:pt>
                <c:pt idx="1487">
                  <c:v>-26.45</c:v>
                </c:pt>
                <c:pt idx="1488">
                  <c:v>-26.42</c:v>
                </c:pt>
                <c:pt idx="1489">
                  <c:v>-26.74</c:v>
                </c:pt>
                <c:pt idx="1490">
                  <c:v>-27.69</c:v>
                </c:pt>
                <c:pt idx="1491">
                  <c:v>-28.42</c:v>
                </c:pt>
                <c:pt idx="1492">
                  <c:v>-27.92</c:v>
                </c:pt>
                <c:pt idx="1493">
                  <c:v>-28.56</c:v>
                </c:pt>
                <c:pt idx="1494">
                  <c:v>-28.05</c:v>
                </c:pt>
                <c:pt idx="1495">
                  <c:v>-28.12</c:v>
                </c:pt>
                <c:pt idx="1496">
                  <c:v>-27.9</c:v>
                </c:pt>
                <c:pt idx="1497">
                  <c:v>-27.17</c:v>
                </c:pt>
                <c:pt idx="1498">
                  <c:v>-26.93</c:v>
                </c:pt>
                <c:pt idx="1499">
                  <c:v>-25.93</c:v>
                </c:pt>
                <c:pt idx="1500">
                  <c:v>-24.56</c:v>
                </c:pt>
                <c:pt idx="1501">
                  <c:v>-23.6</c:v>
                </c:pt>
                <c:pt idx="1502">
                  <c:v>-24.02</c:v>
                </c:pt>
                <c:pt idx="1503">
                  <c:v>-24.52</c:v>
                </c:pt>
                <c:pt idx="1504">
                  <c:v>-24.63</c:v>
                </c:pt>
                <c:pt idx="1505">
                  <c:v>-23.69</c:v>
                </c:pt>
                <c:pt idx="1506">
                  <c:v>-22.87</c:v>
                </c:pt>
                <c:pt idx="1507">
                  <c:v>-22.54</c:v>
                </c:pt>
                <c:pt idx="1508">
                  <c:v>-23.42</c:v>
                </c:pt>
                <c:pt idx="1509">
                  <c:v>-24.85</c:v>
                </c:pt>
                <c:pt idx="1510">
                  <c:v>-24.69</c:v>
                </c:pt>
                <c:pt idx="1511">
                  <c:v>-21.03</c:v>
                </c:pt>
                <c:pt idx="1512">
                  <c:v>-22.33</c:v>
                </c:pt>
                <c:pt idx="1513">
                  <c:v>-20.73</c:v>
                </c:pt>
                <c:pt idx="1514">
                  <c:v>-23.75</c:v>
                </c:pt>
                <c:pt idx="1515">
                  <c:v>-23.08</c:v>
                </c:pt>
                <c:pt idx="1516">
                  <c:v>-22.23</c:v>
                </c:pt>
                <c:pt idx="1517">
                  <c:v>-23.87</c:v>
                </c:pt>
                <c:pt idx="1518">
                  <c:v>-26.87</c:v>
                </c:pt>
                <c:pt idx="1519">
                  <c:v>-28.18</c:v>
                </c:pt>
                <c:pt idx="1520">
                  <c:v>-28.27</c:v>
                </c:pt>
                <c:pt idx="1521">
                  <c:v>-27.63</c:v>
                </c:pt>
                <c:pt idx="1522">
                  <c:v>-27.44</c:v>
                </c:pt>
                <c:pt idx="1523">
                  <c:v>-25.41</c:v>
                </c:pt>
                <c:pt idx="1524">
                  <c:v>-26.42</c:v>
                </c:pt>
                <c:pt idx="1525">
                  <c:v>-26.92</c:v>
                </c:pt>
                <c:pt idx="1526">
                  <c:v>-27.37</c:v>
                </c:pt>
                <c:pt idx="1527">
                  <c:v>-27.26</c:v>
                </c:pt>
                <c:pt idx="1528">
                  <c:v>-28.17</c:v>
                </c:pt>
                <c:pt idx="1529">
                  <c:v>-28.15</c:v>
                </c:pt>
                <c:pt idx="1530">
                  <c:v>-27.09</c:v>
                </c:pt>
                <c:pt idx="1531">
                  <c:v>-25.91</c:v>
                </c:pt>
                <c:pt idx="1532">
                  <c:v>-24.48</c:v>
                </c:pt>
                <c:pt idx="1533">
                  <c:v>-23.43</c:v>
                </c:pt>
                <c:pt idx="1534">
                  <c:v>-23.26</c:v>
                </c:pt>
                <c:pt idx="1535">
                  <c:v>-22.79</c:v>
                </c:pt>
                <c:pt idx="1536">
                  <c:v>-22.6</c:v>
                </c:pt>
                <c:pt idx="1537">
                  <c:v>-22.71</c:v>
                </c:pt>
                <c:pt idx="1538">
                  <c:v>-22.78</c:v>
                </c:pt>
                <c:pt idx="1539">
                  <c:v>-23.49</c:v>
                </c:pt>
                <c:pt idx="1540">
                  <c:v>-23.58</c:v>
                </c:pt>
                <c:pt idx="1541">
                  <c:v>-23.7</c:v>
                </c:pt>
                <c:pt idx="1542">
                  <c:v>-23.33</c:v>
                </c:pt>
                <c:pt idx="1543">
                  <c:v>-23.27</c:v>
                </c:pt>
                <c:pt idx="1544">
                  <c:v>-23.61</c:v>
                </c:pt>
                <c:pt idx="1545">
                  <c:v>-24.77</c:v>
                </c:pt>
                <c:pt idx="1546">
                  <c:v>-25.74</c:v>
                </c:pt>
                <c:pt idx="1547">
                  <c:v>-25.94</c:v>
                </c:pt>
                <c:pt idx="1548">
                  <c:v>-26.67</c:v>
                </c:pt>
                <c:pt idx="1549">
                  <c:v>-26.75</c:v>
                </c:pt>
                <c:pt idx="1550">
                  <c:v>-26.89</c:v>
                </c:pt>
                <c:pt idx="1551">
                  <c:v>-27.59</c:v>
                </c:pt>
                <c:pt idx="1552">
                  <c:v>-27.94</c:v>
                </c:pt>
                <c:pt idx="1553">
                  <c:v>-28.01</c:v>
                </c:pt>
                <c:pt idx="1554">
                  <c:v>-27.33</c:v>
                </c:pt>
                <c:pt idx="1555">
                  <c:v>-26.53</c:v>
                </c:pt>
                <c:pt idx="1556">
                  <c:v>-26.83</c:v>
                </c:pt>
                <c:pt idx="1557">
                  <c:v>-26.74</c:v>
                </c:pt>
                <c:pt idx="1558">
                  <c:v>-26.57</c:v>
                </c:pt>
                <c:pt idx="1559">
                  <c:v>-25.93</c:v>
                </c:pt>
                <c:pt idx="1560">
                  <c:v>-15.78</c:v>
                </c:pt>
                <c:pt idx="1561">
                  <c:v>-15.91</c:v>
                </c:pt>
                <c:pt idx="1562">
                  <c:v>-16.84</c:v>
                </c:pt>
                <c:pt idx="1563">
                  <c:v>-19.71</c:v>
                </c:pt>
                <c:pt idx="1564">
                  <c:v>-23.15</c:v>
                </c:pt>
                <c:pt idx="1565">
                  <c:v>-25.39</c:v>
                </c:pt>
                <c:pt idx="1566">
                  <c:v>-26.28</c:v>
                </c:pt>
                <c:pt idx="1567">
                  <c:v>-25.45</c:v>
                </c:pt>
                <c:pt idx="1568">
                  <c:v>-24.85</c:v>
                </c:pt>
                <c:pt idx="1569">
                  <c:v>-25.89</c:v>
                </c:pt>
                <c:pt idx="1570">
                  <c:v>-27.04</c:v>
                </c:pt>
                <c:pt idx="1571">
                  <c:v>-29.04</c:v>
                </c:pt>
                <c:pt idx="1572">
                  <c:v>-28.89</c:v>
                </c:pt>
                <c:pt idx="1573">
                  <c:v>-28.1</c:v>
                </c:pt>
                <c:pt idx="1574">
                  <c:v>-27.24</c:v>
                </c:pt>
                <c:pt idx="1575">
                  <c:v>-29.3</c:v>
                </c:pt>
                <c:pt idx="1576">
                  <c:v>-28.9</c:v>
                </c:pt>
                <c:pt idx="1577">
                  <c:v>-26.03</c:v>
                </c:pt>
                <c:pt idx="1578">
                  <c:v>-28.05</c:v>
                </c:pt>
                <c:pt idx="1579">
                  <c:v>-28.13</c:v>
                </c:pt>
                <c:pt idx="1580">
                  <c:v>-27.6</c:v>
                </c:pt>
                <c:pt idx="1581">
                  <c:v>-25.37</c:v>
                </c:pt>
                <c:pt idx="1582">
                  <c:v>-26.02</c:v>
                </c:pt>
                <c:pt idx="1583">
                  <c:v>-25.97</c:v>
                </c:pt>
                <c:pt idx="1584">
                  <c:v>-25.94</c:v>
                </c:pt>
                <c:pt idx="1585">
                  <c:v>-26.26</c:v>
                </c:pt>
                <c:pt idx="1586">
                  <c:v>-25.57</c:v>
                </c:pt>
                <c:pt idx="1587">
                  <c:v>-23.42</c:v>
                </c:pt>
                <c:pt idx="1588">
                  <c:v>-21.33</c:v>
                </c:pt>
                <c:pt idx="1589">
                  <c:v>-21.09</c:v>
                </c:pt>
                <c:pt idx="1590">
                  <c:v>-21.74</c:v>
                </c:pt>
                <c:pt idx="1591">
                  <c:v>-23.31</c:v>
                </c:pt>
                <c:pt idx="1592">
                  <c:v>-25.25</c:v>
                </c:pt>
                <c:pt idx="1593">
                  <c:v>-26.73</c:v>
                </c:pt>
                <c:pt idx="1594">
                  <c:v>-27.86</c:v>
                </c:pt>
                <c:pt idx="1595">
                  <c:v>-26.99</c:v>
                </c:pt>
                <c:pt idx="1596">
                  <c:v>-24.81</c:v>
                </c:pt>
                <c:pt idx="1597">
                  <c:v>-24.35</c:v>
                </c:pt>
                <c:pt idx="1598">
                  <c:v>-25.92</c:v>
                </c:pt>
                <c:pt idx="1599">
                  <c:v>-27.35</c:v>
                </c:pt>
                <c:pt idx="1600">
                  <c:v>-26.11</c:v>
                </c:pt>
                <c:pt idx="1601">
                  <c:v>-26.12</c:v>
                </c:pt>
                <c:pt idx="1602">
                  <c:v>-27.24</c:v>
                </c:pt>
                <c:pt idx="1603">
                  <c:v>-27.14</c:v>
                </c:pt>
                <c:pt idx="1604">
                  <c:v>-23.08</c:v>
                </c:pt>
                <c:pt idx="1605">
                  <c:v>-22.05</c:v>
                </c:pt>
                <c:pt idx="1606">
                  <c:v>-20.8</c:v>
                </c:pt>
                <c:pt idx="1607">
                  <c:v>-19.86</c:v>
                </c:pt>
                <c:pt idx="1608">
                  <c:v>-22.46</c:v>
                </c:pt>
                <c:pt idx="1609">
                  <c:v>-31.31</c:v>
                </c:pt>
                <c:pt idx="1610">
                  <c:v>-27.28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099392"/>
        <c:axId val="317097856"/>
      </c:scatterChart>
      <c:valAx>
        <c:axId val="317052416"/>
        <c:scaling>
          <c:orientation val="minMax"/>
          <c:max val="1945"/>
          <c:min val="1920"/>
        </c:scaling>
        <c:delete val="0"/>
        <c:axPos val="b"/>
        <c:numFmt formatCode="General" sourceLinked="1"/>
        <c:majorTickMark val="out"/>
        <c:minorTickMark val="none"/>
        <c:tickLblPos val="nextTo"/>
        <c:crossAx val="317096320"/>
        <c:crosses val="autoZero"/>
        <c:crossBetween val="midCat"/>
      </c:valAx>
      <c:valAx>
        <c:axId val="317096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7052416"/>
        <c:crosses val="autoZero"/>
        <c:crossBetween val="midCat"/>
      </c:valAx>
      <c:valAx>
        <c:axId val="317097856"/>
        <c:scaling>
          <c:orientation val="minMax"/>
          <c:max val="-12"/>
          <c:min val="-37"/>
        </c:scaling>
        <c:delete val="0"/>
        <c:axPos val="r"/>
        <c:numFmt formatCode="General" sourceLinked="1"/>
        <c:majorTickMark val="out"/>
        <c:minorTickMark val="none"/>
        <c:tickLblPos val="nextTo"/>
        <c:crossAx val="317099392"/>
        <c:crosses val="max"/>
        <c:crossBetween val="midCat"/>
      </c:valAx>
      <c:valAx>
        <c:axId val="317099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709785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eclipse!$B$1</c:f>
              <c:strCache>
                <c:ptCount val="1"/>
                <c:pt idx="0">
                  <c:v>po</c:v>
                </c:pt>
              </c:strCache>
            </c:strRef>
          </c:tx>
          <c:marker>
            <c:symbol val="none"/>
          </c:marker>
          <c:xVal>
            <c:numRef>
              <c:f>eclipse!$A$2:$A$1657</c:f>
              <c:numCache>
                <c:formatCode>General</c:formatCode>
                <c:ptCount val="1656"/>
                <c:pt idx="0">
                  <c:v>1871.0416666666599</c:v>
                </c:pt>
                <c:pt idx="1">
                  <c:v>1871.125</c:v>
                </c:pt>
                <c:pt idx="2">
                  <c:v>1871.2083333333401</c:v>
                </c:pt>
                <c:pt idx="3">
                  <c:v>1871.2916666666799</c:v>
                </c:pt>
                <c:pt idx="4">
                  <c:v>1871.37500000002</c:v>
                </c:pt>
                <c:pt idx="5">
                  <c:v>1871.4583333333601</c:v>
                </c:pt>
                <c:pt idx="6">
                  <c:v>1871.5416666666999</c:v>
                </c:pt>
                <c:pt idx="7">
                  <c:v>1871.62500000004</c:v>
                </c:pt>
                <c:pt idx="8">
                  <c:v>1871.7083333333801</c:v>
                </c:pt>
                <c:pt idx="9">
                  <c:v>1871.7916666667199</c:v>
                </c:pt>
                <c:pt idx="10">
                  <c:v>1871.87500000006</c:v>
                </c:pt>
                <c:pt idx="11">
                  <c:v>1871.9583333334001</c:v>
                </c:pt>
                <c:pt idx="12">
                  <c:v>1872.04166666674</c:v>
                </c:pt>
                <c:pt idx="13">
                  <c:v>1872.12500000008</c:v>
                </c:pt>
                <c:pt idx="14">
                  <c:v>1872.2083333334199</c:v>
                </c:pt>
                <c:pt idx="15">
                  <c:v>1872.29166666676</c:v>
                </c:pt>
                <c:pt idx="16">
                  <c:v>1872.3750000001</c:v>
                </c:pt>
                <c:pt idx="17">
                  <c:v>1872.4583333334399</c:v>
                </c:pt>
                <c:pt idx="18">
                  <c:v>1872.54166666678</c:v>
                </c:pt>
                <c:pt idx="19">
                  <c:v>1872.6250000001201</c:v>
                </c:pt>
                <c:pt idx="20">
                  <c:v>1872.7083333334599</c:v>
                </c:pt>
                <c:pt idx="21">
                  <c:v>1872.7916666668</c:v>
                </c:pt>
                <c:pt idx="22">
                  <c:v>1872.8750000001401</c:v>
                </c:pt>
                <c:pt idx="23">
                  <c:v>1872.9583333334799</c:v>
                </c:pt>
                <c:pt idx="24">
                  <c:v>1873.04166666682</c:v>
                </c:pt>
                <c:pt idx="25">
                  <c:v>1873.1250000001601</c:v>
                </c:pt>
                <c:pt idx="26">
                  <c:v>1873.2083333334999</c:v>
                </c:pt>
                <c:pt idx="27">
                  <c:v>1873.29166666684</c:v>
                </c:pt>
                <c:pt idx="28">
                  <c:v>1873.3750000001801</c:v>
                </c:pt>
                <c:pt idx="29">
                  <c:v>1873.4583333335199</c:v>
                </c:pt>
                <c:pt idx="30">
                  <c:v>1873.54166666686</c:v>
                </c:pt>
                <c:pt idx="31">
                  <c:v>1873.6250000002001</c:v>
                </c:pt>
                <c:pt idx="32">
                  <c:v>1873.7083333335399</c:v>
                </c:pt>
                <c:pt idx="33">
                  <c:v>1873.79166666688</c:v>
                </c:pt>
                <c:pt idx="34">
                  <c:v>1873.8750000002201</c:v>
                </c:pt>
                <c:pt idx="35">
                  <c:v>1873.9583333335599</c:v>
                </c:pt>
                <c:pt idx="36">
                  <c:v>1874.0416666669</c:v>
                </c:pt>
                <c:pt idx="37">
                  <c:v>1874.1250000002401</c:v>
                </c:pt>
                <c:pt idx="38">
                  <c:v>1874.20833333358</c:v>
                </c:pt>
                <c:pt idx="39">
                  <c:v>1874.29166666692</c:v>
                </c:pt>
                <c:pt idx="40">
                  <c:v>1874.3750000002599</c:v>
                </c:pt>
                <c:pt idx="41">
                  <c:v>1874.4583333336</c:v>
                </c:pt>
                <c:pt idx="42">
                  <c:v>1874.54166666694</c:v>
                </c:pt>
                <c:pt idx="43">
                  <c:v>1874.6250000002799</c:v>
                </c:pt>
                <c:pt idx="44">
                  <c:v>1874.70833333362</c:v>
                </c:pt>
                <c:pt idx="45">
                  <c:v>1874.7916666669601</c:v>
                </c:pt>
                <c:pt idx="46">
                  <c:v>1874.8750000002999</c:v>
                </c:pt>
                <c:pt idx="47">
                  <c:v>1874.95833333364</c:v>
                </c:pt>
                <c:pt idx="48">
                  <c:v>1875.0416666669801</c:v>
                </c:pt>
                <c:pt idx="49">
                  <c:v>1875.1250000003199</c:v>
                </c:pt>
                <c:pt idx="50">
                  <c:v>1875.20833333366</c:v>
                </c:pt>
                <c:pt idx="51">
                  <c:v>1875.2916666670001</c:v>
                </c:pt>
                <c:pt idx="52">
                  <c:v>1875.3750000003399</c:v>
                </c:pt>
                <c:pt idx="53">
                  <c:v>1875.45833333368</c:v>
                </c:pt>
                <c:pt idx="54">
                  <c:v>1875.5416666670201</c:v>
                </c:pt>
                <c:pt idx="55">
                  <c:v>1875.6250000003599</c:v>
                </c:pt>
                <c:pt idx="56">
                  <c:v>1875.7083333337</c:v>
                </c:pt>
                <c:pt idx="57">
                  <c:v>1875.7916666670401</c:v>
                </c:pt>
                <c:pt idx="58">
                  <c:v>1875.8750000003799</c:v>
                </c:pt>
                <c:pt idx="59">
                  <c:v>1875.95833333372</c:v>
                </c:pt>
                <c:pt idx="60">
                  <c:v>1876.0416666670601</c:v>
                </c:pt>
                <c:pt idx="61">
                  <c:v>1876.1250000004</c:v>
                </c:pt>
                <c:pt idx="62">
                  <c:v>1876.20833333374</c:v>
                </c:pt>
                <c:pt idx="63">
                  <c:v>1876.2916666670801</c:v>
                </c:pt>
                <c:pt idx="64">
                  <c:v>1876.37500000042</c:v>
                </c:pt>
                <c:pt idx="65">
                  <c:v>1876.45833333377</c:v>
                </c:pt>
                <c:pt idx="66">
                  <c:v>1876.5416666671099</c:v>
                </c:pt>
                <c:pt idx="67">
                  <c:v>1876.62500000045</c:v>
                </c:pt>
                <c:pt idx="68">
                  <c:v>1876.7083333337901</c:v>
                </c:pt>
                <c:pt idx="69">
                  <c:v>1876.7916666671299</c:v>
                </c:pt>
                <c:pt idx="70">
                  <c:v>1876.87500000047</c:v>
                </c:pt>
                <c:pt idx="71">
                  <c:v>1876.9583333338101</c:v>
                </c:pt>
                <c:pt idx="72">
                  <c:v>1877.0416666671499</c:v>
                </c:pt>
                <c:pt idx="73">
                  <c:v>1877.12500000049</c:v>
                </c:pt>
                <c:pt idx="74">
                  <c:v>1877.2083333338301</c:v>
                </c:pt>
                <c:pt idx="75">
                  <c:v>1877.2916666671699</c:v>
                </c:pt>
                <c:pt idx="76">
                  <c:v>1877.37500000051</c:v>
                </c:pt>
                <c:pt idx="77">
                  <c:v>1877.4583333338501</c:v>
                </c:pt>
                <c:pt idx="78">
                  <c:v>1877.5416666671899</c:v>
                </c:pt>
                <c:pt idx="79">
                  <c:v>1877.62500000053</c:v>
                </c:pt>
                <c:pt idx="80">
                  <c:v>1877.7083333338701</c:v>
                </c:pt>
                <c:pt idx="81">
                  <c:v>1877.7916666672099</c:v>
                </c:pt>
                <c:pt idx="82">
                  <c:v>1877.87500000055</c:v>
                </c:pt>
                <c:pt idx="83">
                  <c:v>1877.9583333338901</c:v>
                </c:pt>
                <c:pt idx="84">
                  <c:v>1878.0416666672299</c:v>
                </c:pt>
                <c:pt idx="85">
                  <c:v>1878.12500000057</c:v>
                </c:pt>
                <c:pt idx="86">
                  <c:v>1878.2083333339101</c:v>
                </c:pt>
                <c:pt idx="87">
                  <c:v>1878.29166666725</c:v>
                </c:pt>
                <c:pt idx="88">
                  <c:v>1878.37500000059</c:v>
                </c:pt>
                <c:pt idx="89">
                  <c:v>1878.4583333339301</c:v>
                </c:pt>
                <c:pt idx="90">
                  <c:v>1878.54166666727</c:v>
                </c:pt>
                <c:pt idx="91">
                  <c:v>1878.62500000061</c:v>
                </c:pt>
                <c:pt idx="92">
                  <c:v>1878.7083333339499</c:v>
                </c:pt>
                <c:pt idx="93">
                  <c:v>1878.79166666729</c:v>
                </c:pt>
                <c:pt idx="94">
                  <c:v>1878.8750000006301</c:v>
                </c:pt>
                <c:pt idx="95">
                  <c:v>1878.9583333339699</c:v>
                </c:pt>
                <c:pt idx="96">
                  <c:v>1879.04166666731</c:v>
                </c:pt>
                <c:pt idx="97">
                  <c:v>1879.1250000006501</c:v>
                </c:pt>
                <c:pt idx="98">
                  <c:v>1879.2083333339899</c:v>
                </c:pt>
                <c:pt idx="99">
                  <c:v>1879.29166666733</c:v>
                </c:pt>
                <c:pt idx="100">
                  <c:v>1879.3750000006701</c:v>
                </c:pt>
                <c:pt idx="101">
                  <c:v>1879.4583333340099</c:v>
                </c:pt>
                <c:pt idx="102">
                  <c:v>1879.54166666735</c:v>
                </c:pt>
                <c:pt idx="103">
                  <c:v>1879.6250000006901</c:v>
                </c:pt>
                <c:pt idx="104">
                  <c:v>1879.7083333340299</c:v>
                </c:pt>
                <c:pt idx="105">
                  <c:v>1879.79166666737</c:v>
                </c:pt>
                <c:pt idx="106">
                  <c:v>1879.8750000007101</c:v>
                </c:pt>
                <c:pt idx="107">
                  <c:v>1879.9583333340499</c:v>
                </c:pt>
                <c:pt idx="108">
                  <c:v>1880.04166666739</c:v>
                </c:pt>
                <c:pt idx="109">
                  <c:v>1880.1250000007301</c:v>
                </c:pt>
                <c:pt idx="110">
                  <c:v>1880.2083333340699</c:v>
                </c:pt>
                <c:pt idx="111">
                  <c:v>1880.29166666741</c:v>
                </c:pt>
                <c:pt idx="112">
                  <c:v>1880.3750000007501</c:v>
                </c:pt>
                <c:pt idx="113">
                  <c:v>1880.45833333409</c:v>
                </c:pt>
                <c:pt idx="114">
                  <c:v>1880.54166666743</c:v>
                </c:pt>
                <c:pt idx="115">
                  <c:v>1880.6250000007699</c:v>
                </c:pt>
                <c:pt idx="116">
                  <c:v>1880.70833333411</c:v>
                </c:pt>
                <c:pt idx="117">
                  <c:v>1880.79166666745</c:v>
                </c:pt>
                <c:pt idx="118">
                  <c:v>1880.8750000007899</c:v>
                </c:pt>
                <c:pt idx="119">
                  <c:v>1880.95833333413</c:v>
                </c:pt>
                <c:pt idx="120">
                  <c:v>1881.0416666674701</c:v>
                </c:pt>
                <c:pt idx="121">
                  <c:v>1881.1250000008099</c:v>
                </c:pt>
                <c:pt idx="122">
                  <c:v>1881.20833333415</c:v>
                </c:pt>
                <c:pt idx="123">
                  <c:v>1881.2916666674901</c:v>
                </c:pt>
                <c:pt idx="124">
                  <c:v>1881.3750000008299</c:v>
                </c:pt>
                <c:pt idx="125">
                  <c:v>1881.45833333417</c:v>
                </c:pt>
                <c:pt idx="126">
                  <c:v>1881.5416666675101</c:v>
                </c:pt>
                <c:pt idx="127">
                  <c:v>1881.6250000008499</c:v>
                </c:pt>
                <c:pt idx="128">
                  <c:v>1881.70833333419</c:v>
                </c:pt>
                <c:pt idx="129">
                  <c:v>1881.7916666675301</c:v>
                </c:pt>
                <c:pt idx="130">
                  <c:v>1881.8750000008699</c:v>
                </c:pt>
                <c:pt idx="131">
                  <c:v>1881.95833333421</c:v>
                </c:pt>
                <c:pt idx="132">
                  <c:v>1882.0416666675501</c:v>
                </c:pt>
                <c:pt idx="133">
                  <c:v>1882.1250000008899</c:v>
                </c:pt>
                <c:pt idx="134">
                  <c:v>1882.20833333423</c:v>
                </c:pt>
                <c:pt idx="135">
                  <c:v>1882.2916666675701</c:v>
                </c:pt>
                <c:pt idx="136">
                  <c:v>1882.3750000009099</c:v>
                </c:pt>
                <c:pt idx="137">
                  <c:v>1882.45833333425</c:v>
                </c:pt>
                <c:pt idx="138">
                  <c:v>1882.5416666675901</c:v>
                </c:pt>
                <c:pt idx="139">
                  <c:v>1882.62500000093</c:v>
                </c:pt>
                <c:pt idx="140">
                  <c:v>1882.70833333427</c:v>
                </c:pt>
                <c:pt idx="141">
                  <c:v>1882.7916666676099</c:v>
                </c:pt>
                <c:pt idx="142">
                  <c:v>1882.87500000095</c:v>
                </c:pt>
                <c:pt idx="143">
                  <c:v>1882.95833333429</c:v>
                </c:pt>
                <c:pt idx="144">
                  <c:v>1883.0416666676299</c:v>
                </c:pt>
                <c:pt idx="145">
                  <c:v>1883.12500000097</c:v>
                </c:pt>
                <c:pt idx="146">
                  <c:v>1883.2083333343101</c:v>
                </c:pt>
                <c:pt idx="147">
                  <c:v>1883.2916666676499</c:v>
                </c:pt>
                <c:pt idx="148">
                  <c:v>1883.37500000099</c:v>
                </c:pt>
                <c:pt idx="149">
                  <c:v>1883.4583333343301</c:v>
                </c:pt>
                <c:pt idx="150">
                  <c:v>1883.5416666676699</c:v>
                </c:pt>
                <c:pt idx="151">
                  <c:v>1883.62500000101</c:v>
                </c:pt>
                <c:pt idx="152">
                  <c:v>1883.7083333343501</c:v>
                </c:pt>
                <c:pt idx="153">
                  <c:v>1883.7916666676899</c:v>
                </c:pt>
                <c:pt idx="154">
                  <c:v>1883.87500000103</c:v>
                </c:pt>
                <c:pt idx="155">
                  <c:v>1883.9583333343701</c:v>
                </c:pt>
                <c:pt idx="156">
                  <c:v>1884.0416666677099</c:v>
                </c:pt>
                <c:pt idx="157">
                  <c:v>1884.12500000105</c:v>
                </c:pt>
                <c:pt idx="158">
                  <c:v>1884.2083333343901</c:v>
                </c:pt>
                <c:pt idx="159">
                  <c:v>1884.2916666677299</c:v>
                </c:pt>
                <c:pt idx="160">
                  <c:v>1884.37500000107</c:v>
                </c:pt>
                <c:pt idx="161">
                  <c:v>1884.4583333344101</c:v>
                </c:pt>
                <c:pt idx="162">
                  <c:v>1884.54166666775</c:v>
                </c:pt>
                <c:pt idx="163">
                  <c:v>1884.62500000109</c:v>
                </c:pt>
                <c:pt idx="164">
                  <c:v>1884.7083333344301</c:v>
                </c:pt>
                <c:pt idx="165">
                  <c:v>1884.79166666777</c:v>
                </c:pt>
                <c:pt idx="166">
                  <c:v>1884.87500000111</c:v>
                </c:pt>
                <c:pt idx="167">
                  <c:v>1884.9583333344499</c:v>
                </c:pt>
                <c:pt idx="168">
                  <c:v>1885.04166666779</c:v>
                </c:pt>
                <c:pt idx="169">
                  <c:v>1885.12500000113</c:v>
                </c:pt>
                <c:pt idx="170">
                  <c:v>1885.2083333344699</c:v>
                </c:pt>
                <c:pt idx="171">
                  <c:v>1885.29166666781</c:v>
                </c:pt>
                <c:pt idx="172">
                  <c:v>1885.3750000011501</c:v>
                </c:pt>
                <c:pt idx="173">
                  <c:v>1885.4583333344899</c:v>
                </c:pt>
                <c:pt idx="174">
                  <c:v>1885.54166666783</c:v>
                </c:pt>
                <c:pt idx="175">
                  <c:v>1885.6250000011701</c:v>
                </c:pt>
                <c:pt idx="176">
                  <c:v>1885.7083333345099</c:v>
                </c:pt>
                <c:pt idx="177">
                  <c:v>1885.79166666785</c:v>
                </c:pt>
                <c:pt idx="178">
                  <c:v>1885.8750000011901</c:v>
                </c:pt>
                <c:pt idx="179">
                  <c:v>1885.9583333345299</c:v>
                </c:pt>
                <c:pt idx="180">
                  <c:v>1886.04166666787</c:v>
                </c:pt>
                <c:pt idx="181">
                  <c:v>1886.1250000012101</c:v>
                </c:pt>
                <c:pt idx="182">
                  <c:v>1886.2083333345499</c:v>
                </c:pt>
                <c:pt idx="183">
                  <c:v>1886.29166666789</c:v>
                </c:pt>
                <c:pt idx="184">
                  <c:v>1886.3750000012301</c:v>
                </c:pt>
                <c:pt idx="185">
                  <c:v>1886.4583333345699</c:v>
                </c:pt>
                <c:pt idx="186">
                  <c:v>1886.54166666791</c:v>
                </c:pt>
                <c:pt idx="187">
                  <c:v>1886.6250000012501</c:v>
                </c:pt>
                <c:pt idx="188">
                  <c:v>1886.70833333459</c:v>
                </c:pt>
                <c:pt idx="189">
                  <c:v>1886.79166666793</c:v>
                </c:pt>
                <c:pt idx="190">
                  <c:v>1886.8750000012701</c:v>
                </c:pt>
                <c:pt idx="191">
                  <c:v>1886.95833333461</c:v>
                </c:pt>
                <c:pt idx="192">
                  <c:v>1887.04166666796</c:v>
                </c:pt>
                <c:pt idx="193">
                  <c:v>1887.1250000012999</c:v>
                </c:pt>
                <c:pt idx="194">
                  <c:v>1887.20833333464</c:v>
                </c:pt>
                <c:pt idx="195">
                  <c:v>1887.2916666679801</c:v>
                </c:pt>
                <c:pt idx="196">
                  <c:v>1887.3750000013199</c:v>
                </c:pt>
                <c:pt idx="197">
                  <c:v>1887.45833333466</c:v>
                </c:pt>
                <c:pt idx="198">
                  <c:v>1887.5416666680001</c:v>
                </c:pt>
                <c:pt idx="199">
                  <c:v>1887.6250000013399</c:v>
                </c:pt>
                <c:pt idx="200">
                  <c:v>1887.70833333468</c:v>
                </c:pt>
                <c:pt idx="201">
                  <c:v>1887.7916666680201</c:v>
                </c:pt>
                <c:pt idx="202">
                  <c:v>1887.8750000013599</c:v>
                </c:pt>
                <c:pt idx="203">
                  <c:v>1887.9583333347</c:v>
                </c:pt>
                <c:pt idx="204">
                  <c:v>1888.0416666680401</c:v>
                </c:pt>
                <c:pt idx="205">
                  <c:v>1888.1250000013799</c:v>
                </c:pt>
                <c:pt idx="206">
                  <c:v>1888.20833333472</c:v>
                </c:pt>
                <c:pt idx="207">
                  <c:v>1888.2916666680601</c:v>
                </c:pt>
                <c:pt idx="208">
                  <c:v>1888.3750000013999</c:v>
                </c:pt>
                <c:pt idx="209">
                  <c:v>1888.45833333474</c:v>
                </c:pt>
                <c:pt idx="210">
                  <c:v>1888.5416666680801</c:v>
                </c:pt>
                <c:pt idx="211">
                  <c:v>1888.6250000014199</c:v>
                </c:pt>
                <c:pt idx="212">
                  <c:v>1888.70833333476</c:v>
                </c:pt>
                <c:pt idx="213">
                  <c:v>1888.7916666681001</c:v>
                </c:pt>
                <c:pt idx="214">
                  <c:v>1888.87500000144</c:v>
                </c:pt>
                <c:pt idx="215">
                  <c:v>1888.95833333478</c:v>
                </c:pt>
                <c:pt idx="216">
                  <c:v>1889.0416666681199</c:v>
                </c:pt>
                <c:pt idx="217">
                  <c:v>1889.12500000146</c:v>
                </c:pt>
                <c:pt idx="218">
                  <c:v>1889.2083333348</c:v>
                </c:pt>
                <c:pt idx="219">
                  <c:v>1889.2916666681399</c:v>
                </c:pt>
                <c:pt idx="220">
                  <c:v>1889.37500000148</c:v>
                </c:pt>
                <c:pt idx="221">
                  <c:v>1889.4583333348201</c:v>
                </c:pt>
                <c:pt idx="222">
                  <c:v>1889.5416666681599</c:v>
                </c:pt>
                <c:pt idx="223">
                  <c:v>1889.6250000015</c:v>
                </c:pt>
                <c:pt idx="224">
                  <c:v>1889.7083333348401</c:v>
                </c:pt>
                <c:pt idx="225">
                  <c:v>1889.7916666681799</c:v>
                </c:pt>
                <c:pt idx="226">
                  <c:v>1889.87500000152</c:v>
                </c:pt>
                <c:pt idx="227">
                  <c:v>1889.9583333348601</c:v>
                </c:pt>
                <c:pt idx="228">
                  <c:v>1890.0416666681999</c:v>
                </c:pt>
                <c:pt idx="229">
                  <c:v>1890.12500000154</c:v>
                </c:pt>
                <c:pt idx="230">
                  <c:v>1890.2083333348801</c:v>
                </c:pt>
                <c:pt idx="231">
                  <c:v>1890.2916666682199</c:v>
                </c:pt>
                <c:pt idx="232">
                  <c:v>1890.37500000156</c:v>
                </c:pt>
                <c:pt idx="233">
                  <c:v>1890.4583333349001</c:v>
                </c:pt>
                <c:pt idx="234">
                  <c:v>1890.5416666682399</c:v>
                </c:pt>
                <c:pt idx="235">
                  <c:v>1890.62500000158</c:v>
                </c:pt>
                <c:pt idx="236">
                  <c:v>1890.7083333349201</c:v>
                </c:pt>
                <c:pt idx="237">
                  <c:v>1890.7916666682599</c:v>
                </c:pt>
                <c:pt idx="238">
                  <c:v>1890.8750000016</c:v>
                </c:pt>
                <c:pt idx="239">
                  <c:v>1890.9583333349401</c:v>
                </c:pt>
                <c:pt idx="240">
                  <c:v>1891.04166666828</c:v>
                </c:pt>
                <c:pt idx="241">
                  <c:v>1891.12500000162</c:v>
                </c:pt>
                <c:pt idx="242">
                  <c:v>1891.2083333349599</c:v>
                </c:pt>
                <c:pt idx="243">
                  <c:v>1891.2916666683</c:v>
                </c:pt>
                <c:pt idx="244">
                  <c:v>1891.37500000164</c:v>
                </c:pt>
                <c:pt idx="245">
                  <c:v>1891.4583333349799</c:v>
                </c:pt>
                <c:pt idx="246">
                  <c:v>1891.54166666832</c:v>
                </c:pt>
                <c:pt idx="247">
                  <c:v>1891.6250000016601</c:v>
                </c:pt>
                <c:pt idx="248">
                  <c:v>1891.7083333349999</c:v>
                </c:pt>
                <c:pt idx="249">
                  <c:v>1891.79166666834</c:v>
                </c:pt>
                <c:pt idx="250">
                  <c:v>1891.8750000016801</c:v>
                </c:pt>
                <c:pt idx="251">
                  <c:v>1891.9583333350199</c:v>
                </c:pt>
                <c:pt idx="252">
                  <c:v>1892.04166666836</c:v>
                </c:pt>
                <c:pt idx="253">
                  <c:v>1892.1250000017001</c:v>
                </c:pt>
                <c:pt idx="254">
                  <c:v>1892.2083333350399</c:v>
                </c:pt>
                <c:pt idx="255">
                  <c:v>1892.29166666838</c:v>
                </c:pt>
                <c:pt idx="256">
                  <c:v>1892.3750000017201</c:v>
                </c:pt>
                <c:pt idx="257">
                  <c:v>1892.4583333350599</c:v>
                </c:pt>
                <c:pt idx="258">
                  <c:v>1892.5416666684</c:v>
                </c:pt>
                <c:pt idx="259">
                  <c:v>1892.6250000017401</c:v>
                </c:pt>
                <c:pt idx="260">
                  <c:v>1892.7083333350799</c:v>
                </c:pt>
                <c:pt idx="261">
                  <c:v>1892.79166666842</c:v>
                </c:pt>
                <c:pt idx="262">
                  <c:v>1892.8750000017601</c:v>
                </c:pt>
                <c:pt idx="263">
                  <c:v>1892.9583333351</c:v>
                </c:pt>
                <c:pt idx="264">
                  <c:v>1893.04166666844</c:v>
                </c:pt>
                <c:pt idx="265">
                  <c:v>1893.1250000017801</c:v>
                </c:pt>
                <c:pt idx="266">
                  <c:v>1893.20833333512</c:v>
                </c:pt>
                <c:pt idx="267">
                  <c:v>1893.29166666846</c:v>
                </c:pt>
                <c:pt idx="268">
                  <c:v>1893.3750000017999</c:v>
                </c:pt>
                <c:pt idx="269">
                  <c:v>1893.45833333514</c:v>
                </c:pt>
                <c:pt idx="270">
                  <c:v>1893.54166666848</c:v>
                </c:pt>
                <c:pt idx="271">
                  <c:v>1893.6250000018199</c:v>
                </c:pt>
                <c:pt idx="272">
                  <c:v>1893.70833333516</c:v>
                </c:pt>
                <c:pt idx="273">
                  <c:v>1893.7916666685001</c:v>
                </c:pt>
                <c:pt idx="274">
                  <c:v>1893.8750000018399</c:v>
                </c:pt>
                <c:pt idx="275">
                  <c:v>1893.95833333518</c:v>
                </c:pt>
                <c:pt idx="276">
                  <c:v>1894.0416666685201</c:v>
                </c:pt>
                <c:pt idx="277">
                  <c:v>1894.1250000018599</c:v>
                </c:pt>
                <c:pt idx="278">
                  <c:v>1894.2083333352</c:v>
                </c:pt>
                <c:pt idx="279">
                  <c:v>1894.2916666685401</c:v>
                </c:pt>
                <c:pt idx="280">
                  <c:v>1894.3750000018799</c:v>
                </c:pt>
                <c:pt idx="281">
                  <c:v>1894.45833333522</c:v>
                </c:pt>
                <c:pt idx="282">
                  <c:v>1894.5416666685601</c:v>
                </c:pt>
                <c:pt idx="283">
                  <c:v>1894.6250000018999</c:v>
                </c:pt>
                <c:pt idx="284">
                  <c:v>1894.70833333524</c:v>
                </c:pt>
                <c:pt idx="285">
                  <c:v>1894.7916666685801</c:v>
                </c:pt>
                <c:pt idx="286">
                  <c:v>1894.8750000019199</c:v>
                </c:pt>
                <c:pt idx="287">
                  <c:v>1894.95833333526</c:v>
                </c:pt>
                <c:pt idx="288">
                  <c:v>1895.0416666686001</c:v>
                </c:pt>
                <c:pt idx="289">
                  <c:v>1895.12500000194</c:v>
                </c:pt>
                <c:pt idx="290">
                  <c:v>1895.20833333528</c:v>
                </c:pt>
                <c:pt idx="291">
                  <c:v>1895.2916666686201</c:v>
                </c:pt>
                <c:pt idx="292">
                  <c:v>1895.37500000196</c:v>
                </c:pt>
                <c:pt idx="293">
                  <c:v>1895.4583333353</c:v>
                </c:pt>
                <c:pt idx="294">
                  <c:v>1895.5416666686399</c:v>
                </c:pt>
                <c:pt idx="295">
                  <c:v>1895.62500000198</c:v>
                </c:pt>
                <c:pt idx="296">
                  <c:v>1895.70833333532</c:v>
                </c:pt>
                <c:pt idx="297">
                  <c:v>1895.7916666686599</c:v>
                </c:pt>
                <c:pt idx="298">
                  <c:v>1895.875000002</c:v>
                </c:pt>
                <c:pt idx="299">
                  <c:v>1895.9583333353401</c:v>
                </c:pt>
                <c:pt idx="300">
                  <c:v>1896.0416666686799</c:v>
                </c:pt>
                <c:pt idx="301">
                  <c:v>1896.12500000202</c:v>
                </c:pt>
                <c:pt idx="302">
                  <c:v>1896.2083333353601</c:v>
                </c:pt>
                <c:pt idx="303">
                  <c:v>1896.2916666686999</c:v>
                </c:pt>
                <c:pt idx="304">
                  <c:v>1896.37500000204</c:v>
                </c:pt>
                <c:pt idx="305">
                  <c:v>1896.4583333353801</c:v>
                </c:pt>
                <c:pt idx="306">
                  <c:v>1896.5416666687199</c:v>
                </c:pt>
                <c:pt idx="307">
                  <c:v>1896.62500000206</c:v>
                </c:pt>
                <c:pt idx="308">
                  <c:v>1896.7083333354001</c:v>
                </c:pt>
                <c:pt idx="309">
                  <c:v>1896.7916666687399</c:v>
                </c:pt>
                <c:pt idx="310">
                  <c:v>1896.87500000208</c:v>
                </c:pt>
                <c:pt idx="311">
                  <c:v>1896.9583333354201</c:v>
                </c:pt>
                <c:pt idx="312">
                  <c:v>1897.0416666687599</c:v>
                </c:pt>
                <c:pt idx="313">
                  <c:v>1897.1250000021</c:v>
                </c:pt>
                <c:pt idx="314">
                  <c:v>1897.2083333354401</c:v>
                </c:pt>
                <c:pt idx="315">
                  <c:v>1897.29166666878</c:v>
                </c:pt>
                <c:pt idx="316">
                  <c:v>1897.37500000212</c:v>
                </c:pt>
                <c:pt idx="317">
                  <c:v>1897.4583333354601</c:v>
                </c:pt>
                <c:pt idx="318">
                  <c:v>1897.5416666688</c:v>
                </c:pt>
                <c:pt idx="319">
                  <c:v>1897.62500000215</c:v>
                </c:pt>
                <c:pt idx="320">
                  <c:v>1897.7083333354899</c:v>
                </c:pt>
                <c:pt idx="321">
                  <c:v>1897.79166666883</c:v>
                </c:pt>
                <c:pt idx="322">
                  <c:v>1897.8750000021701</c:v>
                </c:pt>
                <c:pt idx="323">
                  <c:v>1897.9583333355099</c:v>
                </c:pt>
                <c:pt idx="324">
                  <c:v>1898.04166666885</c:v>
                </c:pt>
                <c:pt idx="325">
                  <c:v>1898.1250000021901</c:v>
                </c:pt>
                <c:pt idx="326">
                  <c:v>1898.2083333355299</c:v>
                </c:pt>
                <c:pt idx="327">
                  <c:v>1898.29166666887</c:v>
                </c:pt>
                <c:pt idx="328">
                  <c:v>1898.3750000022101</c:v>
                </c:pt>
                <c:pt idx="329">
                  <c:v>1898.4583333355499</c:v>
                </c:pt>
                <c:pt idx="330">
                  <c:v>1898.54166666889</c:v>
                </c:pt>
                <c:pt idx="331">
                  <c:v>1898.6250000022301</c:v>
                </c:pt>
                <c:pt idx="332">
                  <c:v>1898.7083333355699</c:v>
                </c:pt>
                <c:pt idx="333">
                  <c:v>1898.79166666891</c:v>
                </c:pt>
                <c:pt idx="334">
                  <c:v>1898.8750000022501</c:v>
                </c:pt>
                <c:pt idx="335">
                  <c:v>1898.9583333355899</c:v>
                </c:pt>
                <c:pt idx="336">
                  <c:v>1899.04166666893</c:v>
                </c:pt>
                <c:pt idx="337">
                  <c:v>1899.1250000022701</c:v>
                </c:pt>
                <c:pt idx="338">
                  <c:v>1899.20833333561</c:v>
                </c:pt>
                <c:pt idx="339">
                  <c:v>1899.29166666895</c:v>
                </c:pt>
                <c:pt idx="340">
                  <c:v>1899.3750000022901</c:v>
                </c:pt>
                <c:pt idx="341">
                  <c:v>1899.45833333563</c:v>
                </c:pt>
                <c:pt idx="342">
                  <c:v>1899.54166666897</c:v>
                </c:pt>
                <c:pt idx="343">
                  <c:v>1899.6250000023099</c:v>
                </c:pt>
                <c:pt idx="344">
                  <c:v>1899.70833333565</c:v>
                </c:pt>
                <c:pt idx="345">
                  <c:v>1899.79166666899</c:v>
                </c:pt>
                <c:pt idx="346">
                  <c:v>1899.8750000023299</c:v>
                </c:pt>
                <c:pt idx="347">
                  <c:v>1899.95833333567</c:v>
                </c:pt>
                <c:pt idx="348">
                  <c:v>1900.0416666690101</c:v>
                </c:pt>
                <c:pt idx="349">
                  <c:v>1900.1250000023499</c:v>
                </c:pt>
                <c:pt idx="350">
                  <c:v>1900.20833333569</c:v>
                </c:pt>
                <c:pt idx="351">
                  <c:v>1900.2916666690301</c:v>
                </c:pt>
                <c:pt idx="352">
                  <c:v>1900.3750000023699</c:v>
                </c:pt>
                <c:pt idx="353">
                  <c:v>1900.45833333571</c:v>
                </c:pt>
                <c:pt idx="354">
                  <c:v>1900.5416666690501</c:v>
                </c:pt>
                <c:pt idx="355">
                  <c:v>1900.6250000023899</c:v>
                </c:pt>
                <c:pt idx="356">
                  <c:v>1900.70833333573</c:v>
                </c:pt>
                <c:pt idx="357">
                  <c:v>1900.7916666690701</c:v>
                </c:pt>
                <c:pt idx="358">
                  <c:v>1900.8750000024099</c:v>
                </c:pt>
                <c:pt idx="359">
                  <c:v>1900.95833333575</c:v>
                </c:pt>
                <c:pt idx="360">
                  <c:v>1901.0416666690901</c:v>
                </c:pt>
                <c:pt idx="361">
                  <c:v>1901.1250000024299</c:v>
                </c:pt>
                <c:pt idx="362">
                  <c:v>1901.20833333577</c:v>
                </c:pt>
                <c:pt idx="363">
                  <c:v>1901.2916666691101</c:v>
                </c:pt>
                <c:pt idx="364">
                  <c:v>1901.37500000245</c:v>
                </c:pt>
                <c:pt idx="365">
                  <c:v>1901.45833333579</c:v>
                </c:pt>
                <c:pt idx="366">
                  <c:v>1901.5416666691301</c:v>
                </c:pt>
                <c:pt idx="367">
                  <c:v>1901.62500000247</c:v>
                </c:pt>
                <c:pt idx="368">
                  <c:v>1901.70833333581</c:v>
                </c:pt>
                <c:pt idx="369">
                  <c:v>1901.7916666691499</c:v>
                </c:pt>
                <c:pt idx="370">
                  <c:v>1901.87500000249</c:v>
                </c:pt>
                <c:pt idx="371">
                  <c:v>1901.95833333583</c:v>
                </c:pt>
                <c:pt idx="372">
                  <c:v>1902.0416666691699</c:v>
                </c:pt>
                <c:pt idx="373">
                  <c:v>1902.12500000251</c:v>
                </c:pt>
                <c:pt idx="374">
                  <c:v>1902.2083333358501</c:v>
                </c:pt>
                <c:pt idx="375">
                  <c:v>1902.2916666691899</c:v>
                </c:pt>
                <c:pt idx="376">
                  <c:v>1902.37500000253</c:v>
                </c:pt>
                <c:pt idx="377">
                  <c:v>1902.4583333358701</c:v>
                </c:pt>
                <c:pt idx="378">
                  <c:v>1902.5416666692099</c:v>
                </c:pt>
                <c:pt idx="379">
                  <c:v>1902.62500000255</c:v>
                </c:pt>
                <c:pt idx="380">
                  <c:v>1902.7083333358901</c:v>
                </c:pt>
                <c:pt idx="381">
                  <c:v>1902.7916666692299</c:v>
                </c:pt>
                <c:pt idx="382">
                  <c:v>1902.87500000257</c:v>
                </c:pt>
                <c:pt idx="383">
                  <c:v>1902.9583333359101</c:v>
                </c:pt>
                <c:pt idx="384">
                  <c:v>1903.0416666692499</c:v>
                </c:pt>
                <c:pt idx="385">
                  <c:v>1903.12500000259</c:v>
                </c:pt>
                <c:pt idx="386">
                  <c:v>1903.2083333359301</c:v>
                </c:pt>
                <c:pt idx="387">
                  <c:v>1903.2916666692699</c:v>
                </c:pt>
                <c:pt idx="388">
                  <c:v>1903.37500000261</c:v>
                </c:pt>
                <c:pt idx="389">
                  <c:v>1903.4583333359501</c:v>
                </c:pt>
                <c:pt idx="390">
                  <c:v>1903.54166666929</c:v>
                </c:pt>
                <c:pt idx="391">
                  <c:v>1903.62500000263</c:v>
                </c:pt>
                <c:pt idx="392">
                  <c:v>1903.7083333359701</c:v>
                </c:pt>
                <c:pt idx="393">
                  <c:v>1903.79166666931</c:v>
                </c:pt>
                <c:pt idx="394">
                  <c:v>1903.87500000265</c:v>
                </c:pt>
                <c:pt idx="395">
                  <c:v>1903.9583333359899</c:v>
                </c:pt>
                <c:pt idx="396">
                  <c:v>1904.04166666933</c:v>
                </c:pt>
                <c:pt idx="397">
                  <c:v>1904.12500000267</c:v>
                </c:pt>
                <c:pt idx="398">
                  <c:v>1904.2083333360099</c:v>
                </c:pt>
                <c:pt idx="399">
                  <c:v>1904.29166666935</c:v>
                </c:pt>
                <c:pt idx="400">
                  <c:v>1904.3750000026901</c:v>
                </c:pt>
                <c:pt idx="401">
                  <c:v>1904.4583333360299</c:v>
                </c:pt>
                <c:pt idx="402">
                  <c:v>1904.54166666937</c:v>
                </c:pt>
                <c:pt idx="403">
                  <c:v>1904.6250000027101</c:v>
                </c:pt>
                <c:pt idx="404">
                  <c:v>1904.7083333360499</c:v>
                </c:pt>
                <c:pt idx="405">
                  <c:v>1904.79166666939</c:v>
                </c:pt>
                <c:pt idx="406">
                  <c:v>1904.8750000027301</c:v>
                </c:pt>
                <c:pt idx="407">
                  <c:v>1904.9583333360699</c:v>
                </c:pt>
                <c:pt idx="408">
                  <c:v>1905.04166666941</c:v>
                </c:pt>
                <c:pt idx="409">
                  <c:v>1905.1250000027501</c:v>
                </c:pt>
                <c:pt idx="410">
                  <c:v>1905.2083333360899</c:v>
                </c:pt>
                <c:pt idx="411">
                  <c:v>1905.29166666943</c:v>
                </c:pt>
                <c:pt idx="412">
                  <c:v>1905.3750000027701</c:v>
                </c:pt>
                <c:pt idx="413">
                  <c:v>1905.4583333361099</c:v>
                </c:pt>
                <c:pt idx="414">
                  <c:v>1905.54166666945</c:v>
                </c:pt>
                <c:pt idx="415">
                  <c:v>1905.6250000027901</c:v>
                </c:pt>
                <c:pt idx="416">
                  <c:v>1905.70833333613</c:v>
                </c:pt>
                <c:pt idx="417">
                  <c:v>1905.79166666947</c:v>
                </c:pt>
                <c:pt idx="418">
                  <c:v>1905.8750000028101</c:v>
                </c:pt>
                <c:pt idx="419">
                  <c:v>1905.95833333615</c:v>
                </c:pt>
                <c:pt idx="420">
                  <c:v>1906.04166666949</c:v>
                </c:pt>
                <c:pt idx="421">
                  <c:v>1906.1250000028299</c:v>
                </c:pt>
                <c:pt idx="422">
                  <c:v>1906.20833333617</c:v>
                </c:pt>
                <c:pt idx="423">
                  <c:v>1906.2916666695101</c:v>
                </c:pt>
                <c:pt idx="424">
                  <c:v>1906.3750000028499</c:v>
                </c:pt>
                <c:pt idx="425">
                  <c:v>1906.45833333619</c:v>
                </c:pt>
                <c:pt idx="426">
                  <c:v>1906.5416666695301</c:v>
                </c:pt>
                <c:pt idx="427">
                  <c:v>1906.6250000028699</c:v>
                </c:pt>
                <c:pt idx="428">
                  <c:v>1906.70833333621</c:v>
                </c:pt>
                <c:pt idx="429">
                  <c:v>1906.7916666695501</c:v>
                </c:pt>
                <c:pt idx="430">
                  <c:v>1906.8750000028899</c:v>
                </c:pt>
                <c:pt idx="431">
                  <c:v>1906.95833333623</c:v>
                </c:pt>
                <c:pt idx="432">
                  <c:v>1907.0416666695701</c:v>
                </c:pt>
                <c:pt idx="433">
                  <c:v>1907.1250000029099</c:v>
                </c:pt>
                <c:pt idx="434">
                  <c:v>1907.20833333625</c:v>
                </c:pt>
                <c:pt idx="435">
                  <c:v>1907.2916666695901</c:v>
                </c:pt>
                <c:pt idx="436">
                  <c:v>1907.3750000029299</c:v>
                </c:pt>
                <c:pt idx="437">
                  <c:v>1907.45833333627</c:v>
                </c:pt>
                <c:pt idx="438">
                  <c:v>1907.5416666696101</c:v>
                </c:pt>
                <c:pt idx="439">
                  <c:v>1907.6250000029499</c:v>
                </c:pt>
                <c:pt idx="440">
                  <c:v>1907.70833333629</c:v>
                </c:pt>
                <c:pt idx="441">
                  <c:v>1907.7916666696301</c:v>
                </c:pt>
                <c:pt idx="442">
                  <c:v>1907.87500000297</c:v>
                </c:pt>
                <c:pt idx="443">
                  <c:v>1907.95833333631</c:v>
                </c:pt>
                <c:pt idx="444">
                  <c:v>1908.0416666696501</c:v>
                </c:pt>
                <c:pt idx="445">
                  <c:v>1908.12500000299</c:v>
                </c:pt>
                <c:pt idx="446">
                  <c:v>1908.20833333634</c:v>
                </c:pt>
                <c:pt idx="447">
                  <c:v>1908.2916666696799</c:v>
                </c:pt>
                <c:pt idx="448">
                  <c:v>1908.37500000302</c:v>
                </c:pt>
                <c:pt idx="449">
                  <c:v>1908.4583333363601</c:v>
                </c:pt>
                <c:pt idx="450">
                  <c:v>1908.5416666696999</c:v>
                </c:pt>
                <c:pt idx="451">
                  <c:v>1908.62500000304</c:v>
                </c:pt>
                <c:pt idx="452">
                  <c:v>1908.7083333363801</c:v>
                </c:pt>
                <c:pt idx="453">
                  <c:v>1908.7916666697199</c:v>
                </c:pt>
                <c:pt idx="454">
                  <c:v>1908.87500000306</c:v>
                </c:pt>
                <c:pt idx="455">
                  <c:v>1908.9583333364001</c:v>
                </c:pt>
                <c:pt idx="456">
                  <c:v>1909.0416666697399</c:v>
                </c:pt>
                <c:pt idx="457">
                  <c:v>1909.12500000308</c:v>
                </c:pt>
                <c:pt idx="458">
                  <c:v>1909.2083333364201</c:v>
                </c:pt>
                <c:pt idx="459">
                  <c:v>1909.2916666697599</c:v>
                </c:pt>
                <c:pt idx="460">
                  <c:v>1909.3750000031</c:v>
                </c:pt>
                <c:pt idx="461">
                  <c:v>1909.4583333364401</c:v>
                </c:pt>
                <c:pt idx="462">
                  <c:v>1909.5416666697799</c:v>
                </c:pt>
                <c:pt idx="463">
                  <c:v>1909.62500000312</c:v>
                </c:pt>
                <c:pt idx="464">
                  <c:v>1909.7083333364601</c:v>
                </c:pt>
                <c:pt idx="465">
                  <c:v>1909.7916666698</c:v>
                </c:pt>
                <c:pt idx="466">
                  <c:v>1909.87500000314</c:v>
                </c:pt>
                <c:pt idx="467">
                  <c:v>1909.9583333364801</c:v>
                </c:pt>
                <c:pt idx="468">
                  <c:v>1910.04166666982</c:v>
                </c:pt>
                <c:pt idx="469">
                  <c:v>1910.12500000316</c:v>
                </c:pt>
                <c:pt idx="470">
                  <c:v>1910.2083333364999</c:v>
                </c:pt>
                <c:pt idx="471">
                  <c:v>1910.29166666984</c:v>
                </c:pt>
                <c:pt idx="472">
                  <c:v>1910.37500000318</c:v>
                </c:pt>
                <c:pt idx="473">
                  <c:v>1910.4583333365199</c:v>
                </c:pt>
                <c:pt idx="474">
                  <c:v>1910.54166666986</c:v>
                </c:pt>
                <c:pt idx="475">
                  <c:v>1910.6250000032001</c:v>
                </c:pt>
                <c:pt idx="476">
                  <c:v>1910.7083333365399</c:v>
                </c:pt>
                <c:pt idx="477">
                  <c:v>1910.79166666988</c:v>
                </c:pt>
                <c:pt idx="478">
                  <c:v>1910.8750000032201</c:v>
                </c:pt>
                <c:pt idx="479">
                  <c:v>1910.9583333365599</c:v>
                </c:pt>
                <c:pt idx="480">
                  <c:v>1911.0416666699</c:v>
                </c:pt>
                <c:pt idx="481">
                  <c:v>1911.1250000032401</c:v>
                </c:pt>
                <c:pt idx="482">
                  <c:v>1911.2083333365799</c:v>
                </c:pt>
                <c:pt idx="483">
                  <c:v>1911.29166666992</c:v>
                </c:pt>
                <c:pt idx="484">
                  <c:v>1911.3750000032601</c:v>
                </c:pt>
                <c:pt idx="485">
                  <c:v>1911.4583333365999</c:v>
                </c:pt>
                <c:pt idx="486">
                  <c:v>1911.54166666994</c:v>
                </c:pt>
                <c:pt idx="487">
                  <c:v>1911.6250000032801</c:v>
                </c:pt>
                <c:pt idx="488">
                  <c:v>1911.7083333366199</c:v>
                </c:pt>
                <c:pt idx="489">
                  <c:v>1911.79166666996</c:v>
                </c:pt>
                <c:pt idx="490">
                  <c:v>1911.8750000033001</c:v>
                </c:pt>
                <c:pt idx="491">
                  <c:v>1911.95833333664</c:v>
                </c:pt>
                <c:pt idx="492">
                  <c:v>1912.04166666998</c:v>
                </c:pt>
                <c:pt idx="493">
                  <c:v>1912.1250000033201</c:v>
                </c:pt>
                <c:pt idx="494">
                  <c:v>1912.20833333666</c:v>
                </c:pt>
                <c:pt idx="495">
                  <c:v>1912.29166667</c:v>
                </c:pt>
                <c:pt idx="496">
                  <c:v>1912.3750000033399</c:v>
                </c:pt>
                <c:pt idx="497">
                  <c:v>1912.45833333668</c:v>
                </c:pt>
                <c:pt idx="498">
                  <c:v>1912.54166667002</c:v>
                </c:pt>
                <c:pt idx="499">
                  <c:v>1912.6250000033599</c:v>
                </c:pt>
                <c:pt idx="500">
                  <c:v>1912.7083333367</c:v>
                </c:pt>
                <c:pt idx="501">
                  <c:v>1912.7916666700401</c:v>
                </c:pt>
                <c:pt idx="502">
                  <c:v>1912.8750000033799</c:v>
                </c:pt>
                <c:pt idx="503">
                  <c:v>1912.95833333672</c:v>
                </c:pt>
                <c:pt idx="504">
                  <c:v>1913.0416666700601</c:v>
                </c:pt>
                <c:pt idx="505">
                  <c:v>1913.1250000033999</c:v>
                </c:pt>
                <c:pt idx="506">
                  <c:v>1913.20833333674</c:v>
                </c:pt>
                <c:pt idx="507">
                  <c:v>1913.2916666700801</c:v>
                </c:pt>
                <c:pt idx="508">
                  <c:v>1913.3750000034199</c:v>
                </c:pt>
                <c:pt idx="509">
                  <c:v>1913.45833333676</c:v>
                </c:pt>
                <c:pt idx="510">
                  <c:v>1913.5416666701001</c:v>
                </c:pt>
                <c:pt idx="511">
                  <c:v>1913.6250000034399</c:v>
                </c:pt>
                <c:pt idx="512">
                  <c:v>1913.70833333678</c:v>
                </c:pt>
                <c:pt idx="513">
                  <c:v>1913.7916666701201</c:v>
                </c:pt>
                <c:pt idx="514">
                  <c:v>1913.8750000034599</c:v>
                </c:pt>
                <c:pt idx="515">
                  <c:v>1913.9583333368</c:v>
                </c:pt>
                <c:pt idx="516">
                  <c:v>1914.0416666701401</c:v>
                </c:pt>
                <c:pt idx="517">
                  <c:v>1914.12500000348</c:v>
                </c:pt>
                <c:pt idx="518">
                  <c:v>1914.20833333682</c:v>
                </c:pt>
                <c:pt idx="519">
                  <c:v>1914.2916666701601</c:v>
                </c:pt>
                <c:pt idx="520">
                  <c:v>1914.3750000035</c:v>
                </c:pt>
                <c:pt idx="521">
                  <c:v>1914.45833333684</c:v>
                </c:pt>
                <c:pt idx="522">
                  <c:v>1914.5416666701799</c:v>
                </c:pt>
                <c:pt idx="523">
                  <c:v>1914.62500000352</c:v>
                </c:pt>
                <c:pt idx="524">
                  <c:v>1914.7083333368601</c:v>
                </c:pt>
                <c:pt idx="525">
                  <c:v>1914.7916666701999</c:v>
                </c:pt>
                <c:pt idx="526">
                  <c:v>1914.87500000354</c:v>
                </c:pt>
                <c:pt idx="527">
                  <c:v>1914.9583333368801</c:v>
                </c:pt>
                <c:pt idx="528">
                  <c:v>1915.0416666702199</c:v>
                </c:pt>
                <c:pt idx="529">
                  <c:v>1915.12500000356</c:v>
                </c:pt>
                <c:pt idx="530">
                  <c:v>1915.2083333369001</c:v>
                </c:pt>
                <c:pt idx="531">
                  <c:v>1915.2916666702399</c:v>
                </c:pt>
                <c:pt idx="532">
                  <c:v>1915.37500000358</c:v>
                </c:pt>
                <c:pt idx="533">
                  <c:v>1915.4583333369201</c:v>
                </c:pt>
                <c:pt idx="534">
                  <c:v>1915.5416666702599</c:v>
                </c:pt>
                <c:pt idx="535">
                  <c:v>1915.6250000036</c:v>
                </c:pt>
                <c:pt idx="536">
                  <c:v>1915.7083333369401</c:v>
                </c:pt>
                <c:pt idx="537">
                  <c:v>1915.7916666702799</c:v>
                </c:pt>
                <c:pt idx="538">
                  <c:v>1915.87500000362</c:v>
                </c:pt>
                <c:pt idx="539">
                  <c:v>1915.9583333369601</c:v>
                </c:pt>
                <c:pt idx="540">
                  <c:v>1916.0416666702999</c:v>
                </c:pt>
                <c:pt idx="541">
                  <c:v>1916.12500000364</c:v>
                </c:pt>
                <c:pt idx="542">
                  <c:v>1916.2083333369801</c:v>
                </c:pt>
                <c:pt idx="543">
                  <c:v>1916.29166667032</c:v>
                </c:pt>
                <c:pt idx="544">
                  <c:v>1916.37500000366</c:v>
                </c:pt>
                <c:pt idx="545">
                  <c:v>1916.4583333370001</c:v>
                </c:pt>
                <c:pt idx="546">
                  <c:v>1916.54166667034</c:v>
                </c:pt>
                <c:pt idx="547">
                  <c:v>1916.62500000368</c:v>
                </c:pt>
                <c:pt idx="548">
                  <c:v>1916.7083333370199</c:v>
                </c:pt>
                <c:pt idx="549">
                  <c:v>1916.79166667036</c:v>
                </c:pt>
                <c:pt idx="550">
                  <c:v>1916.8750000037001</c:v>
                </c:pt>
                <c:pt idx="551">
                  <c:v>1916.9583333370399</c:v>
                </c:pt>
                <c:pt idx="552">
                  <c:v>1917.04166667038</c:v>
                </c:pt>
                <c:pt idx="553">
                  <c:v>1917.1250000037201</c:v>
                </c:pt>
                <c:pt idx="554">
                  <c:v>1917.2083333370599</c:v>
                </c:pt>
                <c:pt idx="555">
                  <c:v>1917.2916666704</c:v>
                </c:pt>
                <c:pt idx="556">
                  <c:v>1917.3750000037401</c:v>
                </c:pt>
                <c:pt idx="557">
                  <c:v>1917.4583333370799</c:v>
                </c:pt>
                <c:pt idx="558">
                  <c:v>1917.54166667042</c:v>
                </c:pt>
                <c:pt idx="559">
                  <c:v>1917.6250000037601</c:v>
                </c:pt>
                <c:pt idx="560">
                  <c:v>1917.7083333370999</c:v>
                </c:pt>
                <c:pt idx="561">
                  <c:v>1917.79166667044</c:v>
                </c:pt>
                <c:pt idx="562">
                  <c:v>1917.8750000037801</c:v>
                </c:pt>
                <c:pt idx="563">
                  <c:v>1917.9583333371199</c:v>
                </c:pt>
                <c:pt idx="564">
                  <c:v>1918.04166667046</c:v>
                </c:pt>
                <c:pt idx="565">
                  <c:v>1918.1250000038001</c:v>
                </c:pt>
                <c:pt idx="566">
                  <c:v>1918.2083333371399</c:v>
                </c:pt>
                <c:pt idx="567">
                  <c:v>1918.29166667048</c:v>
                </c:pt>
                <c:pt idx="568">
                  <c:v>1918.3750000038201</c:v>
                </c:pt>
                <c:pt idx="569">
                  <c:v>1918.45833333716</c:v>
                </c:pt>
                <c:pt idx="570">
                  <c:v>1918.5416666705</c:v>
                </c:pt>
                <c:pt idx="571">
                  <c:v>1918.6250000038399</c:v>
                </c:pt>
                <c:pt idx="572">
                  <c:v>1918.70833333718</c:v>
                </c:pt>
                <c:pt idx="573">
                  <c:v>1918.79166667053</c:v>
                </c:pt>
                <c:pt idx="574">
                  <c:v>1918.8750000038699</c:v>
                </c:pt>
                <c:pt idx="575">
                  <c:v>1918.95833333721</c:v>
                </c:pt>
                <c:pt idx="576">
                  <c:v>1919.0416666705501</c:v>
                </c:pt>
                <c:pt idx="577">
                  <c:v>1919.1250000038899</c:v>
                </c:pt>
                <c:pt idx="578">
                  <c:v>1919.20833333723</c:v>
                </c:pt>
                <c:pt idx="579">
                  <c:v>1919.2916666705701</c:v>
                </c:pt>
                <c:pt idx="580">
                  <c:v>1919.3750000039099</c:v>
                </c:pt>
                <c:pt idx="581">
                  <c:v>1919.45833333725</c:v>
                </c:pt>
                <c:pt idx="582">
                  <c:v>1919.5416666705901</c:v>
                </c:pt>
                <c:pt idx="583">
                  <c:v>1919.6250000039299</c:v>
                </c:pt>
                <c:pt idx="584">
                  <c:v>1919.70833333727</c:v>
                </c:pt>
                <c:pt idx="585">
                  <c:v>1919.7916666706101</c:v>
                </c:pt>
                <c:pt idx="586">
                  <c:v>1919.8750000039499</c:v>
                </c:pt>
                <c:pt idx="587">
                  <c:v>1919.95833333729</c:v>
                </c:pt>
                <c:pt idx="588">
                  <c:v>1920.0416666706301</c:v>
                </c:pt>
                <c:pt idx="589">
                  <c:v>1920.1250000039699</c:v>
                </c:pt>
                <c:pt idx="590">
                  <c:v>1920.20833333731</c:v>
                </c:pt>
                <c:pt idx="591">
                  <c:v>1920.2916666706501</c:v>
                </c:pt>
                <c:pt idx="592">
                  <c:v>1920.37500000399</c:v>
                </c:pt>
                <c:pt idx="593">
                  <c:v>1920.45833333733</c:v>
                </c:pt>
                <c:pt idx="594">
                  <c:v>1920.5416666706701</c:v>
                </c:pt>
                <c:pt idx="595">
                  <c:v>1920.62500000401</c:v>
                </c:pt>
                <c:pt idx="596">
                  <c:v>1920.70833333735</c:v>
                </c:pt>
                <c:pt idx="597">
                  <c:v>1920.7916666706899</c:v>
                </c:pt>
                <c:pt idx="598">
                  <c:v>1920.87500000403</c:v>
                </c:pt>
                <c:pt idx="599">
                  <c:v>1920.95833333737</c:v>
                </c:pt>
                <c:pt idx="600">
                  <c:v>1921.0416666707099</c:v>
                </c:pt>
                <c:pt idx="601">
                  <c:v>1921.12500000405</c:v>
                </c:pt>
                <c:pt idx="602">
                  <c:v>1921.2083333373901</c:v>
                </c:pt>
                <c:pt idx="603">
                  <c:v>1921.2916666707299</c:v>
                </c:pt>
                <c:pt idx="604">
                  <c:v>1921.37500000407</c:v>
                </c:pt>
                <c:pt idx="605">
                  <c:v>1921.4583333374101</c:v>
                </c:pt>
                <c:pt idx="606">
                  <c:v>1921.5416666707499</c:v>
                </c:pt>
                <c:pt idx="607">
                  <c:v>1921.62500000409</c:v>
                </c:pt>
                <c:pt idx="608">
                  <c:v>1921.7083333374301</c:v>
                </c:pt>
                <c:pt idx="609">
                  <c:v>1921.7916666707699</c:v>
                </c:pt>
                <c:pt idx="610">
                  <c:v>1921.87500000411</c:v>
                </c:pt>
                <c:pt idx="611">
                  <c:v>1921.9583333374501</c:v>
                </c:pt>
                <c:pt idx="612">
                  <c:v>1922.0416666707899</c:v>
                </c:pt>
                <c:pt idx="613">
                  <c:v>1922.12500000413</c:v>
                </c:pt>
                <c:pt idx="614">
                  <c:v>1922.2083333374701</c:v>
                </c:pt>
                <c:pt idx="615">
                  <c:v>1922.2916666708099</c:v>
                </c:pt>
                <c:pt idx="616">
                  <c:v>1922.37500000415</c:v>
                </c:pt>
                <c:pt idx="617">
                  <c:v>1922.4583333374901</c:v>
                </c:pt>
                <c:pt idx="618">
                  <c:v>1922.54166667083</c:v>
                </c:pt>
                <c:pt idx="619">
                  <c:v>1922.62500000417</c:v>
                </c:pt>
                <c:pt idx="620">
                  <c:v>1922.7083333375101</c:v>
                </c:pt>
                <c:pt idx="621">
                  <c:v>1922.79166667085</c:v>
                </c:pt>
                <c:pt idx="622">
                  <c:v>1922.87500000419</c:v>
                </c:pt>
                <c:pt idx="623">
                  <c:v>1922.9583333375299</c:v>
                </c:pt>
                <c:pt idx="624">
                  <c:v>1923.04166667087</c:v>
                </c:pt>
                <c:pt idx="625">
                  <c:v>1923.1250000042101</c:v>
                </c:pt>
                <c:pt idx="626">
                  <c:v>1923.2083333375499</c:v>
                </c:pt>
                <c:pt idx="627">
                  <c:v>1923.29166667089</c:v>
                </c:pt>
                <c:pt idx="628">
                  <c:v>1923.3750000042301</c:v>
                </c:pt>
                <c:pt idx="629">
                  <c:v>1923.4583333375699</c:v>
                </c:pt>
                <c:pt idx="630">
                  <c:v>1923.54166667091</c:v>
                </c:pt>
                <c:pt idx="631">
                  <c:v>1923.6250000042501</c:v>
                </c:pt>
                <c:pt idx="632">
                  <c:v>1923.7083333375899</c:v>
                </c:pt>
                <c:pt idx="633">
                  <c:v>1923.79166667093</c:v>
                </c:pt>
                <c:pt idx="634">
                  <c:v>1923.8750000042701</c:v>
                </c:pt>
                <c:pt idx="635">
                  <c:v>1923.9583333376099</c:v>
                </c:pt>
                <c:pt idx="636">
                  <c:v>1924.04166667095</c:v>
                </c:pt>
                <c:pt idx="637">
                  <c:v>1924.1250000042901</c:v>
                </c:pt>
                <c:pt idx="638">
                  <c:v>1924.2083333376299</c:v>
                </c:pt>
                <c:pt idx="639">
                  <c:v>1924.29166667097</c:v>
                </c:pt>
                <c:pt idx="640">
                  <c:v>1924.3750000043101</c:v>
                </c:pt>
                <c:pt idx="641">
                  <c:v>1924.4583333376499</c:v>
                </c:pt>
                <c:pt idx="642">
                  <c:v>1924.54166667099</c:v>
                </c:pt>
                <c:pt idx="643">
                  <c:v>1924.6250000043301</c:v>
                </c:pt>
                <c:pt idx="644">
                  <c:v>1924.70833333767</c:v>
                </c:pt>
                <c:pt idx="645">
                  <c:v>1924.79166667101</c:v>
                </c:pt>
                <c:pt idx="646">
                  <c:v>1924.8750000043501</c:v>
                </c:pt>
                <c:pt idx="647">
                  <c:v>1924.95833333769</c:v>
                </c:pt>
                <c:pt idx="648">
                  <c:v>1925.04166667103</c:v>
                </c:pt>
                <c:pt idx="649">
                  <c:v>1925.1250000043699</c:v>
                </c:pt>
                <c:pt idx="650">
                  <c:v>1925.20833333771</c:v>
                </c:pt>
                <c:pt idx="651">
                  <c:v>1925.2916666710501</c:v>
                </c:pt>
                <c:pt idx="652">
                  <c:v>1925.3750000043899</c:v>
                </c:pt>
                <c:pt idx="653">
                  <c:v>1925.45833333773</c:v>
                </c:pt>
                <c:pt idx="654">
                  <c:v>1925.5416666710701</c:v>
                </c:pt>
                <c:pt idx="655">
                  <c:v>1925.6250000044099</c:v>
                </c:pt>
                <c:pt idx="656">
                  <c:v>1925.70833333775</c:v>
                </c:pt>
                <c:pt idx="657">
                  <c:v>1925.7916666710901</c:v>
                </c:pt>
                <c:pt idx="658">
                  <c:v>1925.8750000044299</c:v>
                </c:pt>
                <c:pt idx="659">
                  <c:v>1925.95833333777</c:v>
                </c:pt>
                <c:pt idx="660">
                  <c:v>1926.0416666711101</c:v>
                </c:pt>
                <c:pt idx="661">
                  <c:v>1926.1250000044499</c:v>
                </c:pt>
                <c:pt idx="662">
                  <c:v>1926.20833333779</c:v>
                </c:pt>
                <c:pt idx="663">
                  <c:v>1926.2916666711301</c:v>
                </c:pt>
                <c:pt idx="664">
                  <c:v>1926.3750000044699</c:v>
                </c:pt>
                <c:pt idx="665">
                  <c:v>1926.45833333781</c:v>
                </c:pt>
                <c:pt idx="666">
                  <c:v>1926.5416666711501</c:v>
                </c:pt>
                <c:pt idx="667">
                  <c:v>1926.6250000044899</c:v>
                </c:pt>
                <c:pt idx="668">
                  <c:v>1926.70833333783</c:v>
                </c:pt>
                <c:pt idx="669">
                  <c:v>1926.7916666711701</c:v>
                </c:pt>
                <c:pt idx="670">
                  <c:v>1926.87500000451</c:v>
                </c:pt>
                <c:pt idx="671">
                  <c:v>1926.95833333785</c:v>
                </c:pt>
                <c:pt idx="672">
                  <c:v>1927.0416666711899</c:v>
                </c:pt>
                <c:pt idx="673">
                  <c:v>1927.12500000453</c:v>
                </c:pt>
                <c:pt idx="674">
                  <c:v>1927.20833333787</c:v>
                </c:pt>
                <c:pt idx="675">
                  <c:v>1927.2916666712099</c:v>
                </c:pt>
                <c:pt idx="676">
                  <c:v>1927.37500000455</c:v>
                </c:pt>
                <c:pt idx="677">
                  <c:v>1927.4583333378901</c:v>
                </c:pt>
                <c:pt idx="678">
                  <c:v>1927.5416666712299</c:v>
                </c:pt>
                <c:pt idx="679">
                  <c:v>1927.62500000457</c:v>
                </c:pt>
                <c:pt idx="680">
                  <c:v>1927.7083333379101</c:v>
                </c:pt>
                <c:pt idx="681">
                  <c:v>1927.7916666712499</c:v>
                </c:pt>
                <c:pt idx="682">
                  <c:v>1927.87500000459</c:v>
                </c:pt>
                <c:pt idx="683">
                  <c:v>1927.9583333379301</c:v>
                </c:pt>
                <c:pt idx="684">
                  <c:v>1928.0416666712699</c:v>
                </c:pt>
                <c:pt idx="685">
                  <c:v>1928.12500000461</c:v>
                </c:pt>
                <c:pt idx="686">
                  <c:v>1928.2083333379501</c:v>
                </c:pt>
                <c:pt idx="687">
                  <c:v>1928.2916666712899</c:v>
                </c:pt>
                <c:pt idx="688">
                  <c:v>1928.37500000463</c:v>
                </c:pt>
                <c:pt idx="689">
                  <c:v>1928.4583333379701</c:v>
                </c:pt>
                <c:pt idx="690">
                  <c:v>1928.5416666713099</c:v>
                </c:pt>
                <c:pt idx="691">
                  <c:v>1928.62500000465</c:v>
                </c:pt>
                <c:pt idx="692">
                  <c:v>1928.7083333379901</c:v>
                </c:pt>
                <c:pt idx="693">
                  <c:v>1928.7916666713299</c:v>
                </c:pt>
                <c:pt idx="694">
                  <c:v>1928.87500000467</c:v>
                </c:pt>
                <c:pt idx="695">
                  <c:v>1928.9583333380101</c:v>
                </c:pt>
                <c:pt idx="696">
                  <c:v>1929.04166667135</c:v>
                </c:pt>
                <c:pt idx="697">
                  <c:v>1929.12500000469</c:v>
                </c:pt>
                <c:pt idx="698">
                  <c:v>1929.2083333380299</c:v>
                </c:pt>
                <c:pt idx="699">
                  <c:v>1929.29166667137</c:v>
                </c:pt>
                <c:pt idx="700">
                  <c:v>1929.3750000047201</c:v>
                </c:pt>
                <c:pt idx="701">
                  <c:v>1929.4583333380599</c:v>
                </c:pt>
                <c:pt idx="702">
                  <c:v>1929.5416666714</c:v>
                </c:pt>
                <c:pt idx="703">
                  <c:v>1929.6250000047401</c:v>
                </c:pt>
                <c:pt idx="704">
                  <c:v>1929.7083333380799</c:v>
                </c:pt>
                <c:pt idx="705">
                  <c:v>1929.79166667142</c:v>
                </c:pt>
                <c:pt idx="706">
                  <c:v>1929.8750000047601</c:v>
                </c:pt>
                <c:pt idx="707">
                  <c:v>1929.9583333380999</c:v>
                </c:pt>
                <c:pt idx="708">
                  <c:v>1930.04166667144</c:v>
                </c:pt>
                <c:pt idx="709">
                  <c:v>1930.1250000047801</c:v>
                </c:pt>
                <c:pt idx="710">
                  <c:v>1930.2083333381199</c:v>
                </c:pt>
                <c:pt idx="711">
                  <c:v>1930.29166667146</c:v>
                </c:pt>
                <c:pt idx="712">
                  <c:v>1930.3750000048001</c:v>
                </c:pt>
                <c:pt idx="713">
                  <c:v>1930.4583333381399</c:v>
                </c:pt>
                <c:pt idx="714">
                  <c:v>1930.54166667148</c:v>
                </c:pt>
                <c:pt idx="715">
                  <c:v>1930.6250000048201</c:v>
                </c:pt>
                <c:pt idx="716">
                  <c:v>1930.7083333381599</c:v>
                </c:pt>
                <c:pt idx="717">
                  <c:v>1930.7916666715</c:v>
                </c:pt>
                <c:pt idx="718">
                  <c:v>1930.8750000048401</c:v>
                </c:pt>
                <c:pt idx="719">
                  <c:v>1930.95833333818</c:v>
                </c:pt>
                <c:pt idx="720">
                  <c:v>1931.04166667152</c:v>
                </c:pt>
                <c:pt idx="721">
                  <c:v>1931.1250000048601</c:v>
                </c:pt>
                <c:pt idx="722">
                  <c:v>1931.2083333382</c:v>
                </c:pt>
                <c:pt idx="723">
                  <c:v>1931.29166667154</c:v>
                </c:pt>
                <c:pt idx="724">
                  <c:v>1931.3750000048799</c:v>
                </c:pt>
                <c:pt idx="725">
                  <c:v>1931.45833333822</c:v>
                </c:pt>
                <c:pt idx="726">
                  <c:v>1931.5416666715601</c:v>
                </c:pt>
                <c:pt idx="727">
                  <c:v>1931.6250000048999</c:v>
                </c:pt>
                <c:pt idx="728">
                  <c:v>1931.70833333824</c:v>
                </c:pt>
                <c:pt idx="729">
                  <c:v>1931.7916666715801</c:v>
                </c:pt>
                <c:pt idx="730">
                  <c:v>1931.8750000049199</c:v>
                </c:pt>
                <c:pt idx="731">
                  <c:v>1931.95833333826</c:v>
                </c:pt>
                <c:pt idx="732">
                  <c:v>1932.0416666716001</c:v>
                </c:pt>
                <c:pt idx="733">
                  <c:v>1932.1250000049399</c:v>
                </c:pt>
                <c:pt idx="734">
                  <c:v>1932.20833333828</c:v>
                </c:pt>
                <c:pt idx="735">
                  <c:v>1932.2916666716201</c:v>
                </c:pt>
                <c:pt idx="736">
                  <c:v>1932.3750000049599</c:v>
                </c:pt>
                <c:pt idx="737">
                  <c:v>1932.4583333383</c:v>
                </c:pt>
                <c:pt idx="738">
                  <c:v>1932.5416666716401</c:v>
                </c:pt>
                <c:pt idx="739">
                  <c:v>1932.6250000049799</c:v>
                </c:pt>
                <c:pt idx="740">
                  <c:v>1932.70833333832</c:v>
                </c:pt>
                <c:pt idx="741">
                  <c:v>1932.7916666716601</c:v>
                </c:pt>
                <c:pt idx="742">
                  <c:v>1932.8750000049999</c:v>
                </c:pt>
                <c:pt idx="743">
                  <c:v>1932.95833333834</c:v>
                </c:pt>
                <c:pt idx="744">
                  <c:v>1933.0416666716801</c:v>
                </c:pt>
                <c:pt idx="745">
                  <c:v>1933.12500000502</c:v>
                </c:pt>
                <c:pt idx="746">
                  <c:v>1933.20833333836</c:v>
                </c:pt>
                <c:pt idx="747">
                  <c:v>1933.2916666717001</c:v>
                </c:pt>
                <c:pt idx="748">
                  <c:v>1933.37500000504</c:v>
                </c:pt>
                <c:pt idx="749">
                  <c:v>1933.45833333838</c:v>
                </c:pt>
                <c:pt idx="750">
                  <c:v>1933.5416666717199</c:v>
                </c:pt>
                <c:pt idx="751">
                  <c:v>1933.62500000506</c:v>
                </c:pt>
                <c:pt idx="752">
                  <c:v>1933.7083333384001</c:v>
                </c:pt>
                <c:pt idx="753">
                  <c:v>1933.7916666717399</c:v>
                </c:pt>
                <c:pt idx="754">
                  <c:v>1933.87500000508</c:v>
                </c:pt>
                <c:pt idx="755">
                  <c:v>1933.9583333384201</c:v>
                </c:pt>
                <c:pt idx="756">
                  <c:v>1934.0416666717599</c:v>
                </c:pt>
                <c:pt idx="757">
                  <c:v>1934.1250000051</c:v>
                </c:pt>
                <c:pt idx="758">
                  <c:v>1934.2083333384401</c:v>
                </c:pt>
                <c:pt idx="759">
                  <c:v>1934.2916666717799</c:v>
                </c:pt>
                <c:pt idx="760">
                  <c:v>1934.37500000512</c:v>
                </c:pt>
                <c:pt idx="761">
                  <c:v>1934.4583333384601</c:v>
                </c:pt>
                <c:pt idx="762">
                  <c:v>1934.5416666717999</c:v>
                </c:pt>
                <c:pt idx="763">
                  <c:v>1934.62500000514</c:v>
                </c:pt>
                <c:pt idx="764">
                  <c:v>1934.7083333384801</c:v>
                </c:pt>
                <c:pt idx="765">
                  <c:v>1934.7916666718199</c:v>
                </c:pt>
                <c:pt idx="766">
                  <c:v>1934.87500000516</c:v>
                </c:pt>
                <c:pt idx="767">
                  <c:v>1934.9583333385001</c:v>
                </c:pt>
                <c:pt idx="768">
                  <c:v>1935.0416666718399</c:v>
                </c:pt>
                <c:pt idx="769">
                  <c:v>1935.12500000518</c:v>
                </c:pt>
                <c:pt idx="770">
                  <c:v>1935.2083333385201</c:v>
                </c:pt>
                <c:pt idx="771">
                  <c:v>1935.29166667186</c:v>
                </c:pt>
                <c:pt idx="772">
                  <c:v>1935.3750000052</c:v>
                </c:pt>
                <c:pt idx="773">
                  <c:v>1935.4583333385399</c:v>
                </c:pt>
                <c:pt idx="774">
                  <c:v>1935.54166667188</c:v>
                </c:pt>
                <c:pt idx="775">
                  <c:v>1935.62500000522</c:v>
                </c:pt>
                <c:pt idx="776">
                  <c:v>1935.7083333385599</c:v>
                </c:pt>
                <c:pt idx="777">
                  <c:v>1935.7916666719</c:v>
                </c:pt>
                <c:pt idx="778">
                  <c:v>1935.8750000052401</c:v>
                </c:pt>
                <c:pt idx="779">
                  <c:v>1935.9583333385799</c:v>
                </c:pt>
                <c:pt idx="780">
                  <c:v>1936.04166667192</c:v>
                </c:pt>
                <c:pt idx="781">
                  <c:v>1936.1250000052601</c:v>
                </c:pt>
                <c:pt idx="782">
                  <c:v>1936.2083333385999</c:v>
                </c:pt>
                <c:pt idx="783">
                  <c:v>1936.29166667194</c:v>
                </c:pt>
                <c:pt idx="784">
                  <c:v>1936.3750000052801</c:v>
                </c:pt>
                <c:pt idx="785">
                  <c:v>1936.4583333386199</c:v>
                </c:pt>
                <c:pt idx="786">
                  <c:v>1936.54166667196</c:v>
                </c:pt>
                <c:pt idx="787">
                  <c:v>1936.6250000053001</c:v>
                </c:pt>
                <c:pt idx="788">
                  <c:v>1936.7083333386399</c:v>
                </c:pt>
                <c:pt idx="789">
                  <c:v>1936.79166667198</c:v>
                </c:pt>
                <c:pt idx="790">
                  <c:v>1936.8750000053201</c:v>
                </c:pt>
                <c:pt idx="791">
                  <c:v>1936.9583333386599</c:v>
                </c:pt>
                <c:pt idx="792">
                  <c:v>1937.041666672</c:v>
                </c:pt>
                <c:pt idx="793">
                  <c:v>1937.1250000053401</c:v>
                </c:pt>
                <c:pt idx="794">
                  <c:v>1937.2083333386799</c:v>
                </c:pt>
                <c:pt idx="795">
                  <c:v>1937.29166667202</c:v>
                </c:pt>
                <c:pt idx="796">
                  <c:v>1937.3750000053601</c:v>
                </c:pt>
                <c:pt idx="797">
                  <c:v>1937.4583333387</c:v>
                </c:pt>
                <c:pt idx="798">
                  <c:v>1937.54166667204</c:v>
                </c:pt>
                <c:pt idx="799">
                  <c:v>1937.6250000053799</c:v>
                </c:pt>
                <c:pt idx="800">
                  <c:v>1937.70833333872</c:v>
                </c:pt>
                <c:pt idx="801">
                  <c:v>1937.79166667206</c:v>
                </c:pt>
                <c:pt idx="802">
                  <c:v>1937.8750000053999</c:v>
                </c:pt>
                <c:pt idx="803">
                  <c:v>1937.95833333874</c:v>
                </c:pt>
                <c:pt idx="804">
                  <c:v>1938.0416666720801</c:v>
                </c:pt>
                <c:pt idx="805">
                  <c:v>1938.1250000054199</c:v>
                </c:pt>
                <c:pt idx="806">
                  <c:v>1938.20833333876</c:v>
                </c:pt>
                <c:pt idx="807">
                  <c:v>1938.2916666721001</c:v>
                </c:pt>
                <c:pt idx="808">
                  <c:v>1938.3750000054399</c:v>
                </c:pt>
                <c:pt idx="809">
                  <c:v>1938.45833333878</c:v>
                </c:pt>
                <c:pt idx="810">
                  <c:v>1938.5416666721201</c:v>
                </c:pt>
                <c:pt idx="811">
                  <c:v>1938.6250000054599</c:v>
                </c:pt>
                <c:pt idx="812">
                  <c:v>1938.7083333388</c:v>
                </c:pt>
                <c:pt idx="813">
                  <c:v>1938.7916666721401</c:v>
                </c:pt>
                <c:pt idx="814">
                  <c:v>1938.8750000054799</c:v>
                </c:pt>
                <c:pt idx="815">
                  <c:v>1938.95833333882</c:v>
                </c:pt>
                <c:pt idx="816">
                  <c:v>1939.0416666721601</c:v>
                </c:pt>
                <c:pt idx="817">
                  <c:v>1939.1250000054999</c:v>
                </c:pt>
                <c:pt idx="818">
                  <c:v>1939.20833333884</c:v>
                </c:pt>
                <c:pt idx="819">
                  <c:v>1939.2916666721801</c:v>
                </c:pt>
                <c:pt idx="820">
                  <c:v>1939.37500000552</c:v>
                </c:pt>
                <c:pt idx="821">
                  <c:v>1939.45833333886</c:v>
                </c:pt>
                <c:pt idx="822">
                  <c:v>1939.5416666722001</c:v>
                </c:pt>
                <c:pt idx="823">
                  <c:v>1939.62500000554</c:v>
                </c:pt>
                <c:pt idx="824">
                  <c:v>1939.70833333888</c:v>
                </c:pt>
                <c:pt idx="825">
                  <c:v>1939.7916666722199</c:v>
                </c:pt>
                <c:pt idx="826">
                  <c:v>1939.87500000556</c:v>
                </c:pt>
                <c:pt idx="827">
                  <c:v>1939.9583333389101</c:v>
                </c:pt>
                <c:pt idx="828">
                  <c:v>1940.0416666722499</c:v>
                </c:pt>
                <c:pt idx="829">
                  <c:v>1940.12500000559</c:v>
                </c:pt>
                <c:pt idx="830">
                  <c:v>1940.2083333389301</c:v>
                </c:pt>
                <c:pt idx="831">
                  <c:v>1940.2916666722699</c:v>
                </c:pt>
                <c:pt idx="832">
                  <c:v>1940.37500000561</c:v>
                </c:pt>
                <c:pt idx="833">
                  <c:v>1940.4583333389501</c:v>
                </c:pt>
                <c:pt idx="834">
                  <c:v>1940.5416666722899</c:v>
                </c:pt>
                <c:pt idx="835">
                  <c:v>1940.62500000563</c:v>
                </c:pt>
                <c:pt idx="836">
                  <c:v>1940.7083333389701</c:v>
                </c:pt>
                <c:pt idx="837">
                  <c:v>1940.7916666723099</c:v>
                </c:pt>
                <c:pt idx="838">
                  <c:v>1940.87500000565</c:v>
                </c:pt>
                <c:pt idx="839">
                  <c:v>1940.9583333389901</c:v>
                </c:pt>
                <c:pt idx="840">
                  <c:v>1941.0416666723299</c:v>
                </c:pt>
                <c:pt idx="841">
                  <c:v>1941.12500000567</c:v>
                </c:pt>
                <c:pt idx="842">
                  <c:v>1941.2083333390101</c:v>
                </c:pt>
                <c:pt idx="843">
                  <c:v>1941.2916666723499</c:v>
                </c:pt>
                <c:pt idx="844">
                  <c:v>1941.37500000569</c:v>
                </c:pt>
                <c:pt idx="845">
                  <c:v>1941.4583333390301</c:v>
                </c:pt>
                <c:pt idx="846">
                  <c:v>1941.54166667237</c:v>
                </c:pt>
                <c:pt idx="847">
                  <c:v>1941.62500000571</c:v>
                </c:pt>
                <c:pt idx="848">
                  <c:v>1941.7083333390499</c:v>
                </c:pt>
                <c:pt idx="849">
                  <c:v>1941.79166667239</c:v>
                </c:pt>
                <c:pt idx="850">
                  <c:v>1941.87500000573</c:v>
                </c:pt>
                <c:pt idx="851">
                  <c:v>1941.9583333390699</c:v>
                </c:pt>
                <c:pt idx="852">
                  <c:v>1942.04166667241</c:v>
                </c:pt>
                <c:pt idx="853">
                  <c:v>1942.1250000057501</c:v>
                </c:pt>
                <c:pt idx="854">
                  <c:v>1942.2083333390899</c:v>
                </c:pt>
                <c:pt idx="855">
                  <c:v>1942.29166667243</c:v>
                </c:pt>
                <c:pt idx="856">
                  <c:v>1942.3750000057701</c:v>
                </c:pt>
                <c:pt idx="857">
                  <c:v>1942.4583333391099</c:v>
                </c:pt>
                <c:pt idx="858">
                  <c:v>1942.54166667245</c:v>
                </c:pt>
                <c:pt idx="859">
                  <c:v>1942.6250000057901</c:v>
                </c:pt>
                <c:pt idx="860">
                  <c:v>1942.7083333391299</c:v>
                </c:pt>
                <c:pt idx="861">
                  <c:v>1942.79166667247</c:v>
                </c:pt>
                <c:pt idx="862">
                  <c:v>1942.8750000058101</c:v>
                </c:pt>
                <c:pt idx="863">
                  <c:v>1942.9583333391499</c:v>
                </c:pt>
                <c:pt idx="864">
                  <c:v>1943.04166667249</c:v>
                </c:pt>
                <c:pt idx="865">
                  <c:v>1943.1250000058301</c:v>
                </c:pt>
                <c:pt idx="866">
                  <c:v>1943.2083333391699</c:v>
                </c:pt>
                <c:pt idx="867">
                  <c:v>1943.29166667251</c:v>
                </c:pt>
                <c:pt idx="868">
                  <c:v>1943.3750000058501</c:v>
                </c:pt>
                <c:pt idx="869">
                  <c:v>1943.4583333391899</c:v>
                </c:pt>
                <c:pt idx="870">
                  <c:v>1943.54166667253</c:v>
                </c:pt>
                <c:pt idx="871">
                  <c:v>1943.6250000058701</c:v>
                </c:pt>
                <c:pt idx="872">
                  <c:v>1943.70833333921</c:v>
                </c:pt>
                <c:pt idx="873">
                  <c:v>1943.79166667255</c:v>
                </c:pt>
                <c:pt idx="874">
                  <c:v>1943.8750000058899</c:v>
                </c:pt>
                <c:pt idx="875">
                  <c:v>1943.95833333923</c:v>
                </c:pt>
                <c:pt idx="876">
                  <c:v>1944.04166667257</c:v>
                </c:pt>
                <c:pt idx="877">
                  <c:v>1944.1250000059099</c:v>
                </c:pt>
                <c:pt idx="878">
                  <c:v>1944.20833333925</c:v>
                </c:pt>
                <c:pt idx="879">
                  <c:v>1944.2916666725901</c:v>
                </c:pt>
                <c:pt idx="880">
                  <c:v>1944.3750000059299</c:v>
                </c:pt>
                <c:pt idx="881">
                  <c:v>1944.45833333927</c:v>
                </c:pt>
                <c:pt idx="882">
                  <c:v>1944.5416666726101</c:v>
                </c:pt>
                <c:pt idx="883">
                  <c:v>1944.6250000059499</c:v>
                </c:pt>
                <c:pt idx="884">
                  <c:v>1944.70833333929</c:v>
                </c:pt>
                <c:pt idx="885">
                  <c:v>1944.7916666726301</c:v>
                </c:pt>
                <c:pt idx="886">
                  <c:v>1944.8750000059699</c:v>
                </c:pt>
                <c:pt idx="887">
                  <c:v>1944.95833333931</c:v>
                </c:pt>
                <c:pt idx="888">
                  <c:v>1945.0416666726501</c:v>
                </c:pt>
                <c:pt idx="889">
                  <c:v>1945.1250000059899</c:v>
                </c:pt>
                <c:pt idx="890">
                  <c:v>1945.20833333933</c:v>
                </c:pt>
                <c:pt idx="891">
                  <c:v>1945.2916666726701</c:v>
                </c:pt>
                <c:pt idx="892">
                  <c:v>1945.3750000060099</c:v>
                </c:pt>
                <c:pt idx="893">
                  <c:v>1945.45833333935</c:v>
                </c:pt>
                <c:pt idx="894">
                  <c:v>1945.5416666726901</c:v>
                </c:pt>
                <c:pt idx="895">
                  <c:v>1945.6250000060299</c:v>
                </c:pt>
                <c:pt idx="896">
                  <c:v>1945.70833333937</c:v>
                </c:pt>
                <c:pt idx="897">
                  <c:v>1945.7916666727101</c:v>
                </c:pt>
                <c:pt idx="898">
                  <c:v>1945.87500000605</c:v>
                </c:pt>
                <c:pt idx="899">
                  <c:v>1945.95833333939</c:v>
                </c:pt>
                <c:pt idx="900">
                  <c:v>1946.0416666727299</c:v>
                </c:pt>
                <c:pt idx="901">
                  <c:v>1946.12500000607</c:v>
                </c:pt>
                <c:pt idx="902">
                  <c:v>1946.20833333941</c:v>
                </c:pt>
                <c:pt idx="903">
                  <c:v>1946.2916666727499</c:v>
                </c:pt>
                <c:pt idx="904">
                  <c:v>1946.37500000609</c:v>
                </c:pt>
                <c:pt idx="905">
                  <c:v>1946.4583333394301</c:v>
                </c:pt>
                <c:pt idx="906">
                  <c:v>1946.5416666727699</c:v>
                </c:pt>
                <c:pt idx="907">
                  <c:v>1946.62500000611</c:v>
                </c:pt>
                <c:pt idx="908">
                  <c:v>1946.7083333394501</c:v>
                </c:pt>
                <c:pt idx="909">
                  <c:v>1946.7916666727899</c:v>
                </c:pt>
                <c:pt idx="910">
                  <c:v>1946.87500000613</c:v>
                </c:pt>
                <c:pt idx="911">
                  <c:v>1946.9583333394701</c:v>
                </c:pt>
                <c:pt idx="912">
                  <c:v>1947.0416666728099</c:v>
                </c:pt>
                <c:pt idx="913">
                  <c:v>1947.12500000615</c:v>
                </c:pt>
                <c:pt idx="914">
                  <c:v>1947.2083333394901</c:v>
                </c:pt>
                <c:pt idx="915">
                  <c:v>1947.2916666728299</c:v>
                </c:pt>
                <c:pt idx="916">
                  <c:v>1947.37500000617</c:v>
                </c:pt>
                <c:pt idx="917">
                  <c:v>1947.4583333395101</c:v>
                </c:pt>
                <c:pt idx="918">
                  <c:v>1947.5416666728499</c:v>
                </c:pt>
                <c:pt idx="919">
                  <c:v>1947.62500000619</c:v>
                </c:pt>
                <c:pt idx="920">
                  <c:v>1947.7083333395301</c:v>
                </c:pt>
                <c:pt idx="921">
                  <c:v>1947.79166667287</c:v>
                </c:pt>
                <c:pt idx="922">
                  <c:v>1947.87500000621</c:v>
                </c:pt>
                <c:pt idx="923">
                  <c:v>1947.9583333395501</c:v>
                </c:pt>
                <c:pt idx="924">
                  <c:v>1948.04166667289</c:v>
                </c:pt>
                <c:pt idx="925">
                  <c:v>1948.12500000623</c:v>
                </c:pt>
                <c:pt idx="926">
                  <c:v>1948.2083333395699</c:v>
                </c:pt>
                <c:pt idx="927">
                  <c:v>1948.29166667291</c:v>
                </c:pt>
                <c:pt idx="928">
                  <c:v>1948.37500000625</c:v>
                </c:pt>
                <c:pt idx="929">
                  <c:v>1948.4583333395899</c:v>
                </c:pt>
                <c:pt idx="930">
                  <c:v>1948.54166667293</c:v>
                </c:pt>
                <c:pt idx="931">
                  <c:v>1948.6250000062701</c:v>
                </c:pt>
                <c:pt idx="932">
                  <c:v>1948.7083333396099</c:v>
                </c:pt>
                <c:pt idx="933">
                  <c:v>1948.79166667295</c:v>
                </c:pt>
                <c:pt idx="934">
                  <c:v>1948.8750000062901</c:v>
                </c:pt>
                <c:pt idx="935">
                  <c:v>1948.9583333396299</c:v>
                </c:pt>
                <c:pt idx="936">
                  <c:v>1949.04166667297</c:v>
                </c:pt>
                <c:pt idx="937">
                  <c:v>1949.1250000063101</c:v>
                </c:pt>
                <c:pt idx="938">
                  <c:v>1949.2083333396499</c:v>
                </c:pt>
                <c:pt idx="939">
                  <c:v>1949.29166667299</c:v>
                </c:pt>
                <c:pt idx="940">
                  <c:v>1949.3750000063301</c:v>
                </c:pt>
                <c:pt idx="941">
                  <c:v>1949.4583333396699</c:v>
                </c:pt>
                <c:pt idx="942">
                  <c:v>1949.54166667301</c:v>
                </c:pt>
                <c:pt idx="943">
                  <c:v>1949.6250000063501</c:v>
                </c:pt>
                <c:pt idx="944">
                  <c:v>1949.7083333396899</c:v>
                </c:pt>
                <c:pt idx="945">
                  <c:v>1949.79166667303</c:v>
                </c:pt>
                <c:pt idx="946">
                  <c:v>1949.8750000063701</c:v>
                </c:pt>
                <c:pt idx="947">
                  <c:v>1949.95833333971</c:v>
                </c:pt>
                <c:pt idx="948">
                  <c:v>1950.04166667305</c:v>
                </c:pt>
                <c:pt idx="949">
                  <c:v>1950.1250000063901</c:v>
                </c:pt>
                <c:pt idx="950">
                  <c:v>1950.20833333973</c:v>
                </c:pt>
                <c:pt idx="951">
                  <c:v>1950.29166667307</c:v>
                </c:pt>
                <c:pt idx="952">
                  <c:v>1950.3750000064099</c:v>
                </c:pt>
                <c:pt idx="953">
                  <c:v>1950.45833333975</c:v>
                </c:pt>
                <c:pt idx="954">
                  <c:v>1950.5416666731001</c:v>
                </c:pt>
                <c:pt idx="955">
                  <c:v>1950.6250000064399</c:v>
                </c:pt>
                <c:pt idx="956">
                  <c:v>1950.70833333978</c:v>
                </c:pt>
                <c:pt idx="957">
                  <c:v>1950.7916666731201</c:v>
                </c:pt>
                <c:pt idx="958">
                  <c:v>1950.8750000064599</c:v>
                </c:pt>
                <c:pt idx="959">
                  <c:v>1950.9583333398</c:v>
                </c:pt>
                <c:pt idx="960">
                  <c:v>1951.0416666731401</c:v>
                </c:pt>
                <c:pt idx="961">
                  <c:v>1951.1250000064799</c:v>
                </c:pt>
                <c:pt idx="962">
                  <c:v>1951.20833333982</c:v>
                </c:pt>
                <c:pt idx="963">
                  <c:v>1951.2916666731601</c:v>
                </c:pt>
                <c:pt idx="964">
                  <c:v>1951.3750000064999</c:v>
                </c:pt>
                <c:pt idx="965">
                  <c:v>1951.45833333984</c:v>
                </c:pt>
                <c:pt idx="966">
                  <c:v>1951.5416666731801</c:v>
                </c:pt>
                <c:pt idx="967">
                  <c:v>1951.6250000065199</c:v>
                </c:pt>
                <c:pt idx="968">
                  <c:v>1951.70833333986</c:v>
                </c:pt>
                <c:pt idx="969">
                  <c:v>1951.7916666732001</c:v>
                </c:pt>
                <c:pt idx="970">
                  <c:v>1951.8750000065399</c:v>
                </c:pt>
                <c:pt idx="971">
                  <c:v>1951.95833333988</c:v>
                </c:pt>
                <c:pt idx="972">
                  <c:v>1952.0416666732201</c:v>
                </c:pt>
                <c:pt idx="973">
                  <c:v>1952.12500000656</c:v>
                </c:pt>
                <c:pt idx="974">
                  <c:v>1952.2083333399</c:v>
                </c:pt>
                <c:pt idx="975">
                  <c:v>1952.2916666732399</c:v>
                </c:pt>
                <c:pt idx="976">
                  <c:v>1952.37500000658</c:v>
                </c:pt>
                <c:pt idx="977">
                  <c:v>1952.45833333992</c:v>
                </c:pt>
                <c:pt idx="978">
                  <c:v>1952.5416666732599</c:v>
                </c:pt>
                <c:pt idx="979">
                  <c:v>1952.6250000066</c:v>
                </c:pt>
                <c:pt idx="980">
                  <c:v>1952.7083333399401</c:v>
                </c:pt>
                <c:pt idx="981">
                  <c:v>1952.7916666732799</c:v>
                </c:pt>
                <c:pt idx="982">
                  <c:v>1952.87500000662</c:v>
                </c:pt>
                <c:pt idx="983">
                  <c:v>1952.9583333399601</c:v>
                </c:pt>
                <c:pt idx="984">
                  <c:v>1953.0416666732999</c:v>
                </c:pt>
                <c:pt idx="985">
                  <c:v>1953.12500000664</c:v>
                </c:pt>
                <c:pt idx="986">
                  <c:v>1953.2083333399801</c:v>
                </c:pt>
                <c:pt idx="987">
                  <c:v>1953.2916666733199</c:v>
                </c:pt>
                <c:pt idx="988">
                  <c:v>1953.37500000666</c:v>
                </c:pt>
                <c:pt idx="989">
                  <c:v>1953.4583333400001</c:v>
                </c:pt>
                <c:pt idx="990">
                  <c:v>1953.5416666733399</c:v>
                </c:pt>
                <c:pt idx="991">
                  <c:v>1953.62500000668</c:v>
                </c:pt>
                <c:pt idx="992">
                  <c:v>1953.7083333400201</c:v>
                </c:pt>
                <c:pt idx="993">
                  <c:v>1953.7916666733599</c:v>
                </c:pt>
                <c:pt idx="994">
                  <c:v>1953.8750000067</c:v>
                </c:pt>
                <c:pt idx="995">
                  <c:v>1953.9583333400401</c:v>
                </c:pt>
                <c:pt idx="996">
                  <c:v>1954.04166667338</c:v>
                </c:pt>
                <c:pt idx="997">
                  <c:v>1954.12500000672</c:v>
                </c:pt>
                <c:pt idx="998">
                  <c:v>1954.2083333400601</c:v>
                </c:pt>
                <c:pt idx="999">
                  <c:v>1954.2916666734</c:v>
                </c:pt>
                <c:pt idx="1000">
                  <c:v>1954.37500000674</c:v>
                </c:pt>
                <c:pt idx="1001">
                  <c:v>1954.4583333400799</c:v>
                </c:pt>
                <c:pt idx="1002">
                  <c:v>1954.54166667342</c:v>
                </c:pt>
                <c:pt idx="1003">
                  <c:v>1954.62500000676</c:v>
                </c:pt>
                <c:pt idx="1004">
                  <c:v>1954.7083333400999</c:v>
                </c:pt>
                <c:pt idx="1005">
                  <c:v>1954.79166667344</c:v>
                </c:pt>
                <c:pt idx="1006">
                  <c:v>1954.8750000067801</c:v>
                </c:pt>
                <c:pt idx="1007">
                  <c:v>1954.9583333401199</c:v>
                </c:pt>
                <c:pt idx="1008">
                  <c:v>1955.04166667346</c:v>
                </c:pt>
                <c:pt idx="1009">
                  <c:v>1955.1250000068001</c:v>
                </c:pt>
                <c:pt idx="1010">
                  <c:v>1955.2083333401399</c:v>
                </c:pt>
                <c:pt idx="1011">
                  <c:v>1955.29166667348</c:v>
                </c:pt>
                <c:pt idx="1012">
                  <c:v>1955.3750000068201</c:v>
                </c:pt>
                <c:pt idx="1013">
                  <c:v>1955.4583333401599</c:v>
                </c:pt>
                <c:pt idx="1014">
                  <c:v>1955.5416666735</c:v>
                </c:pt>
                <c:pt idx="1015">
                  <c:v>1955.6250000068401</c:v>
                </c:pt>
                <c:pt idx="1016">
                  <c:v>1955.7083333401799</c:v>
                </c:pt>
                <c:pt idx="1017">
                  <c:v>1955.79166667352</c:v>
                </c:pt>
                <c:pt idx="1018">
                  <c:v>1955.8750000068601</c:v>
                </c:pt>
                <c:pt idx="1019">
                  <c:v>1955.9583333401999</c:v>
                </c:pt>
                <c:pt idx="1020">
                  <c:v>1956.04166667354</c:v>
                </c:pt>
                <c:pt idx="1021">
                  <c:v>1956.1250000068801</c:v>
                </c:pt>
                <c:pt idx="1022">
                  <c:v>1956.20833334022</c:v>
                </c:pt>
                <c:pt idx="1023">
                  <c:v>1956.29166667356</c:v>
                </c:pt>
                <c:pt idx="1024">
                  <c:v>1956.3750000069001</c:v>
                </c:pt>
                <c:pt idx="1025">
                  <c:v>1956.45833334024</c:v>
                </c:pt>
                <c:pt idx="1026">
                  <c:v>1956.54166667358</c:v>
                </c:pt>
                <c:pt idx="1027">
                  <c:v>1956.6250000069199</c:v>
                </c:pt>
                <c:pt idx="1028">
                  <c:v>1956.70833334026</c:v>
                </c:pt>
                <c:pt idx="1029">
                  <c:v>1956.7916666736</c:v>
                </c:pt>
                <c:pt idx="1030">
                  <c:v>1956.8750000069399</c:v>
                </c:pt>
                <c:pt idx="1031">
                  <c:v>1956.95833334028</c:v>
                </c:pt>
                <c:pt idx="1032">
                  <c:v>1957.0416666736201</c:v>
                </c:pt>
                <c:pt idx="1033">
                  <c:v>1957.1250000069599</c:v>
                </c:pt>
                <c:pt idx="1034">
                  <c:v>1957.2083333403</c:v>
                </c:pt>
                <c:pt idx="1035">
                  <c:v>1957.2916666736401</c:v>
                </c:pt>
                <c:pt idx="1036">
                  <c:v>1957.3750000069799</c:v>
                </c:pt>
                <c:pt idx="1037">
                  <c:v>1957.45833334032</c:v>
                </c:pt>
                <c:pt idx="1038">
                  <c:v>1957.5416666736601</c:v>
                </c:pt>
                <c:pt idx="1039">
                  <c:v>1957.6250000069999</c:v>
                </c:pt>
                <c:pt idx="1040">
                  <c:v>1957.70833334034</c:v>
                </c:pt>
                <c:pt idx="1041">
                  <c:v>1957.7916666736801</c:v>
                </c:pt>
                <c:pt idx="1042">
                  <c:v>1957.8750000070199</c:v>
                </c:pt>
                <c:pt idx="1043">
                  <c:v>1957.95833334036</c:v>
                </c:pt>
                <c:pt idx="1044">
                  <c:v>1958.0416666737001</c:v>
                </c:pt>
                <c:pt idx="1045">
                  <c:v>1958.1250000070399</c:v>
                </c:pt>
                <c:pt idx="1046">
                  <c:v>1958.20833334038</c:v>
                </c:pt>
                <c:pt idx="1047">
                  <c:v>1958.2916666737201</c:v>
                </c:pt>
                <c:pt idx="1048">
                  <c:v>1958.37500000706</c:v>
                </c:pt>
                <c:pt idx="1049">
                  <c:v>1958.4583333404</c:v>
                </c:pt>
                <c:pt idx="1050">
                  <c:v>1958.5416666737401</c:v>
                </c:pt>
                <c:pt idx="1051">
                  <c:v>1958.62500000708</c:v>
                </c:pt>
                <c:pt idx="1052">
                  <c:v>1958.70833334042</c:v>
                </c:pt>
                <c:pt idx="1053">
                  <c:v>1958.7916666737599</c:v>
                </c:pt>
                <c:pt idx="1054">
                  <c:v>1958.8750000071</c:v>
                </c:pt>
                <c:pt idx="1055">
                  <c:v>1958.95833334044</c:v>
                </c:pt>
                <c:pt idx="1056">
                  <c:v>1959.0416666737799</c:v>
                </c:pt>
                <c:pt idx="1057">
                  <c:v>1959.12500000712</c:v>
                </c:pt>
                <c:pt idx="1058">
                  <c:v>1959.2083333404601</c:v>
                </c:pt>
                <c:pt idx="1059">
                  <c:v>1959.2916666737999</c:v>
                </c:pt>
                <c:pt idx="1060">
                  <c:v>1959.37500000714</c:v>
                </c:pt>
                <c:pt idx="1061">
                  <c:v>1959.4583333404801</c:v>
                </c:pt>
                <c:pt idx="1062">
                  <c:v>1959.5416666738199</c:v>
                </c:pt>
                <c:pt idx="1063">
                  <c:v>1959.62500000716</c:v>
                </c:pt>
                <c:pt idx="1064">
                  <c:v>1959.7083333405001</c:v>
                </c:pt>
                <c:pt idx="1065">
                  <c:v>1959.7916666738399</c:v>
                </c:pt>
                <c:pt idx="1066">
                  <c:v>1959.87500000718</c:v>
                </c:pt>
                <c:pt idx="1067">
                  <c:v>1959.9583333405201</c:v>
                </c:pt>
                <c:pt idx="1068">
                  <c:v>1960.0416666738599</c:v>
                </c:pt>
                <c:pt idx="1069">
                  <c:v>1960.1250000072</c:v>
                </c:pt>
                <c:pt idx="1070">
                  <c:v>1960.2083333405401</c:v>
                </c:pt>
                <c:pt idx="1071">
                  <c:v>1960.2916666738799</c:v>
                </c:pt>
                <c:pt idx="1072">
                  <c:v>1960.37500000722</c:v>
                </c:pt>
                <c:pt idx="1073">
                  <c:v>1960.4583333405601</c:v>
                </c:pt>
                <c:pt idx="1074">
                  <c:v>1960.5416666739</c:v>
                </c:pt>
                <c:pt idx="1075">
                  <c:v>1960.62500000724</c:v>
                </c:pt>
                <c:pt idx="1076">
                  <c:v>1960.7083333405801</c:v>
                </c:pt>
                <c:pt idx="1077">
                  <c:v>1960.79166667392</c:v>
                </c:pt>
                <c:pt idx="1078">
                  <c:v>1960.87500000726</c:v>
                </c:pt>
                <c:pt idx="1079">
                  <c:v>1960.9583333405999</c:v>
                </c:pt>
                <c:pt idx="1080">
                  <c:v>1961.04166667394</c:v>
                </c:pt>
                <c:pt idx="1081">
                  <c:v>1961.1250000072901</c:v>
                </c:pt>
                <c:pt idx="1082">
                  <c:v>1961.2083333406299</c:v>
                </c:pt>
                <c:pt idx="1083">
                  <c:v>1961.29166667397</c:v>
                </c:pt>
                <c:pt idx="1084">
                  <c:v>1961.3750000073101</c:v>
                </c:pt>
                <c:pt idx="1085">
                  <c:v>1961.4583333406499</c:v>
                </c:pt>
                <c:pt idx="1086">
                  <c:v>1961.54166667399</c:v>
                </c:pt>
                <c:pt idx="1087">
                  <c:v>1961.6250000073301</c:v>
                </c:pt>
                <c:pt idx="1088">
                  <c:v>1961.7083333406699</c:v>
                </c:pt>
                <c:pt idx="1089">
                  <c:v>1961.79166667401</c:v>
                </c:pt>
                <c:pt idx="1090">
                  <c:v>1961.8750000073501</c:v>
                </c:pt>
                <c:pt idx="1091">
                  <c:v>1961.9583333406899</c:v>
                </c:pt>
                <c:pt idx="1092">
                  <c:v>1962.04166667403</c:v>
                </c:pt>
                <c:pt idx="1093">
                  <c:v>1962.1250000073701</c:v>
                </c:pt>
                <c:pt idx="1094">
                  <c:v>1962.2083333407099</c:v>
                </c:pt>
                <c:pt idx="1095">
                  <c:v>1962.29166667405</c:v>
                </c:pt>
                <c:pt idx="1096">
                  <c:v>1962.3750000073901</c:v>
                </c:pt>
                <c:pt idx="1097">
                  <c:v>1962.45833334073</c:v>
                </c:pt>
                <c:pt idx="1098">
                  <c:v>1962.54166667407</c:v>
                </c:pt>
                <c:pt idx="1099">
                  <c:v>1962.6250000074101</c:v>
                </c:pt>
                <c:pt idx="1100">
                  <c:v>1962.70833334075</c:v>
                </c:pt>
                <c:pt idx="1101">
                  <c:v>1962.79166667409</c:v>
                </c:pt>
                <c:pt idx="1102">
                  <c:v>1962.8750000074299</c:v>
                </c:pt>
                <c:pt idx="1103">
                  <c:v>1962.95833334077</c:v>
                </c:pt>
                <c:pt idx="1104">
                  <c:v>1963.04166667411</c:v>
                </c:pt>
                <c:pt idx="1105">
                  <c:v>1963.1250000074499</c:v>
                </c:pt>
                <c:pt idx="1106">
                  <c:v>1963.20833334079</c:v>
                </c:pt>
                <c:pt idx="1107">
                  <c:v>1963.2916666741301</c:v>
                </c:pt>
                <c:pt idx="1108">
                  <c:v>1963.3750000074699</c:v>
                </c:pt>
                <c:pt idx="1109">
                  <c:v>1963.45833334081</c:v>
                </c:pt>
                <c:pt idx="1110">
                  <c:v>1963.5416666741501</c:v>
                </c:pt>
                <c:pt idx="1111">
                  <c:v>1963.6250000074899</c:v>
                </c:pt>
                <c:pt idx="1112">
                  <c:v>1963.70833334083</c:v>
                </c:pt>
                <c:pt idx="1113">
                  <c:v>1963.7916666741701</c:v>
                </c:pt>
                <c:pt idx="1114">
                  <c:v>1963.8750000075099</c:v>
                </c:pt>
                <c:pt idx="1115">
                  <c:v>1963.95833334085</c:v>
                </c:pt>
                <c:pt idx="1116">
                  <c:v>1964.0416666741901</c:v>
                </c:pt>
                <c:pt idx="1117">
                  <c:v>1964.1250000075299</c:v>
                </c:pt>
                <c:pt idx="1118">
                  <c:v>1964.20833334087</c:v>
                </c:pt>
                <c:pt idx="1119">
                  <c:v>1964.2916666742101</c:v>
                </c:pt>
                <c:pt idx="1120">
                  <c:v>1964.3750000075499</c:v>
                </c:pt>
                <c:pt idx="1121">
                  <c:v>1964.45833334089</c:v>
                </c:pt>
                <c:pt idx="1122">
                  <c:v>1964.5416666742301</c:v>
                </c:pt>
                <c:pt idx="1123">
                  <c:v>1964.62500000757</c:v>
                </c:pt>
                <c:pt idx="1124">
                  <c:v>1964.70833334091</c:v>
                </c:pt>
                <c:pt idx="1125">
                  <c:v>1964.7916666742501</c:v>
                </c:pt>
                <c:pt idx="1126">
                  <c:v>1964.87500000759</c:v>
                </c:pt>
                <c:pt idx="1127">
                  <c:v>1964.95833334093</c:v>
                </c:pt>
                <c:pt idx="1128">
                  <c:v>1965.0416666742699</c:v>
                </c:pt>
                <c:pt idx="1129">
                  <c:v>1965.12500000761</c:v>
                </c:pt>
                <c:pt idx="1130">
                  <c:v>1965.20833334095</c:v>
                </c:pt>
                <c:pt idx="1131">
                  <c:v>1965.2916666742899</c:v>
                </c:pt>
                <c:pt idx="1132">
                  <c:v>1965.37500000763</c:v>
                </c:pt>
                <c:pt idx="1133">
                  <c:v>1965.4583333409701</c:v>
                </c:pt>
                <c:pt idx="1134">
                  <c:v>1965.5416666743099</c:v>
                </c:pt>
                <c:pt idx="1135">
                  <c:v>1965.62500000765</c:v>
                </c:pt>
                <c:pt idx="1136">
                  <c:v>1965.7083333409901</c:v>
                </c:pt>
                <c:pt idx="1137">
                  <c:v>1965.7916666743299</c:v>
                </c:pt>
                <c:pt idx="1138">
                  <c:v>1965.87500000767</c:v>
                </c:pt>
                <c:pt idx="1139">
                  <c:v>1965.9583333410101</c:v>
                </c:pt>
                <c:pt idx="1140">
                  <c:v>1966.0416666743499</c:v>
                </c:pt>
                <c:pt idx="1141">
                  <c:v>1966.12500000769</c:v>
                </c:pt>
                <c:pt idx="1142">
                  <c:v>1966.2083333410301</c:v>
                </c:pt>
                <c:pt idx="1143">
                  <c:v>1966.2916666743699</c:v>
                </c:pt>
                <c:pt idx="1144">
                  <c:v>1966.37500000771</c:v>
                </c:pt>
                <c:pt idx="1145">
                  <c:v>1966.4583333410501</c:v>
                </c:pt>
                <c:pt idx="1146">
                  <c:v>1966.5416666743899</c:v>
                </c:pt>
                <c:pt idx="1147">
                  <c:v>1966.62500000773</c:v>
                </c:pt>
                <c:pt idx="1148">
                  <c:v>1966.7083333410701</c:v>
                </c:pt>
                <c:pt idx="1149">
                  <c:v>1966.79166667441</c:v>
                </c:pt>
                <c:pt idx="1150">
                  <c:v>1966.87500000775</c:v>
                </c:pt>
                <c:pt idx="1151">
                  <c:v>1966.9583333410901</c:v>
                </c:pt>
                <c:pt idx="1152">
                  <c:v>1967.04166667443</c:v>
                </c:pt>
                <c:pt idx="1153">
                  <c:v>1967.12500000777</c:v>
                </c:pt>
                <c:pt idx="1154">
                  <c:v>1967.2083333411099</c:v>
                </c:pt>
                <c:pt idx="1155">
                  <c:v>1967.29166667445</c:v>
                </c:pt>
                <c:pt idx="1156">
                  <c:v>1967.37500000779</c:v>
                </c:pt>
                <c:pt idx="1157">
                  <c:v>1967.4583333411299</c:v>
                </c:pt>
                <c:pt idx="1158">
                  <c:v>1967.54166667447</c:v>
                </c:pt>
                <c:pt idx="1159">
                  <c:v>1967.6250000078101</c:v>
                </c:pt>
                <c:pt idx="1160">
                  <c:v>1967.7083333411499</c:v>
                </c:pt>
                <c:pt idx="1161">
                  <c:v>1967.79166667449</c:v>
                </c:pt>
                <c:pt idx="1162">
                  <c:v>1967.8750000078301</c:v>
                </c:pt>
                <c:pt idx="1163">
                  <c:v>1967.9583333411699</c:v>
                </c:pt>
                <c:pt idx="1164">
                  <c:v>1968.04166667451</c:v>
                </c:pt>
                <c:pt idx="1165">
                  <c:v>1968.1250000078501</c:v>
                </c:pt>
                <c:pt idx="1166">
                  <c:v>1968.2083333411899</c:v>
                </c:pt>
                <c:pt idx="1167">
                  <c:v>1968.29166667453</c:v>
                </c:pt>
                <c:pt idx="1168">
                  <c:v>1968.3750000078701</c:v>
                </c:pt>
                <c:pt idx="1169">
                  <c:v>1968.4583333412099</c:v>
                </c:pt>
                <c:pt idx="1170">
                  <c:v>1968.54166667455</c:v>
                </c:pt>
                <c:pt idx="1171">
                  <c:v>1968.6250000078901</c:v>
                </c:pt>
                <c:pt idx="1172">
                  <c:v>1968.7083333412299</c:v>
                </c:pt>
                <c:pt idx="1173">
                  <c:v>1968.79166667457</c:v>
                </c:pt>
                <c:pt idx="1174">
                  <c:v>1968.8750000079101</c:v>
                </c:pt>
                <c:pt idx="1175">
                  <c:v>1968.95833334125</c:v>
                </c:pt>
                <c:pt idx="1176">
                  <c:v>1969.04166667459</c:v>
                </c:pt>
                <c:pt idx="1177">
                  <c:v>1969.1250000079301</c:v>
                </c:pt>
                <c:pt idx="1178">
                  <c:v>1969.20833334127</c:v>
                </c:pt>
                <c:pt idx="1179">
                  <c:v>1969.29166667461</c:v>
                </c:pt>
                <c:pt idx="1180">
                  <c:v>1969.3750000079499</c:v>
                </c:pt>
                <c:pt idx="1181">
                  <c:v>1969.45833334129</c:v>
                </c:pt>
                <c:pt idx="1182">
                  <c:v>1969.5416666746301</c:v>
                </c:pt>
                <c:pt idx="1183">
                  <c:v>1969.6250000079699</c:v>
                </c:pt>
                <c:pt idx="1184">
                  <c:v>1969.70833334131</c:v>
                </c:pt>
                <c:pt idx="1185">
                  <c:v>1969.7916666746501</c:v>
                </c:pt>
                <c:pt idx="1186">
                  <c:v>1969.8750000079899</c:v>
                </c:pt>
                <c:pt idx="1187">
                  <c:v>1969.95833334133</c:v>
                </c:pt>
                <c:pt idx="1188">
                  <c:v>1970.0416666746701</c:v>
                </c:pt>
                <c:pt idx="1189">
                  <c:v>1970.1250000080099</c:v>
                </c:pt>
                <c:pt idx="1190">
                  <c:v>1970.20833334135</c:v>
                </c:pt>
                <c:pt idx="1191">
                  <c:v>1970.2916666746901</c:v>
                </c:pt>
                <c:pt idx="1192">
                  <c:v>1970.3750000080299</c:v>
                </c:pt>
                <c:pt idx="1193">
                  <c:v>1970.45833334137</c:v>
                </c:pt>
                <c:pt idx="1194">
                  <c:v>1970.5416666747101</c:v>
                </c:pt>
                <c:pt idx="1195">
                  <c:v>1970.6250000080499</c:v>
                </c:pt>
                <c:pt idx="1196">
                  <c:v>1970.70833334139</c:v>
                </c:pt>
                <c:pt idx="1197">
                  <c:v>1970.7916666747301</c:v>
                </c:pt>
                <c:pt idx="1198">
                  <c:v>1970.8750000080699</c:v>
                </c:pt>
                <c:pt idx="1199">
                  <c:v>1970.95833334141</c:v>
                </c:pt>
                <c:pt idx="1200">
                  <c:v>1971.0416666747501</c:v>
                </c:pt>
                <c:pt idx="1201">
                  <c:v>1971.12500000809</c:v>
                </c:pt>
                <c:pt idx="1202">
                  <c:v>1971.20833334143</c:v>
                </c:pt>
                <c:pt idx="1203">
                  <c:v>1971.2916666747701</c:v>
                </c:pt>
                <c:pt idx="1204">
                  <c:v>1971.37500000811</c:v>
                </c:pt>
                <c:pt idx="1205">
                  <c:v>1971.45833334145</c:v>
                </c:pt>
                <c:pt idx="1206">
                  <c:v>1971.5416666747899</c:v>
                </c:pt>
                <c:pt idx="1207">
                  <c:v>1971.62500000813</c:v>
                </c:pt>
                <c:pt idx="1208">
                  <c:v>1971.7083333414701</c:v>
                </c:pt>
                <c:pt idx="1209">
                  <c:v>1971.7916666748099</c:v>
                </c:pt>
                <c:pt idx="1210">
                  <c:v>1971.87500000815</c:v>
                </c:pt>
                <c:pt idx="1211">
                  <c:v>1971.9583333414901</c:v>
                </c:pt>
                <c:pt idx="1212">
                  <c:v>1972.0416666748299</c:v>
                </c:pt>
                <c:pt idx="1213">
                  <c:v>1972.12500000818</c:v>
                </c:pt>
                <c:pt idx="1214">
                  <c:v>1972.2083333415201</c:v>
                </c:pt>
                <c:pt idx="1215">
                  <c:v>1972.2916666748599</c:v>
                </c:pt>
                <c:pt idx="1216">
                  <c:v>1972.3750000082</c:v>
                </c:pt>
                <c:pt idx="1217">
                  <c:v>1972.4583333415401</c:v>
                </c:pt>
                <c:pt idx="1218">
                  <c:v>1972.5416666748799</c:v>
                </c:pt>
                <c:pt idx="1219">
                  <c:v>1972.62500000822</c:v>
                </c:pt>
                <c:pt idx="1220">
                  <c:v>1972.7083333415601</c:v>
                </c:pt>
                <c:pt idx="1221">
                  <c:v>1972.7916666748999</c:v>
                </c:pt>
                <c:pt idx="1222">
                  <c:v>1972.87500000824</c:v>
                </c:pt>
                <c:pt idx="1223">
                  <c:v>1972.9583333415801</c:v>
                </c:pt>
                <c:pt idx="1224">
                  <c:v>1973.04166667492</c:v>
                </c:pt>
                <c:pt idx="1225">
                  <c:v>1973.12500000826</c:v>
                </c:pt>
                <c:pt idx="1226">
                  <c:v>1973.2083333416001</c:v>
                </c:pt>
                <c:pt idx="1227">
                  <c:v>1973.29166667494</c:v>
                </c:pt>
                <c:pt idx="1228">
                  <c:v>1973.37500000828</c:v>
                </c:pt>
                <c:pt idx="1229">
                  <c:v>1973.4583333416199</c:v>
                </c:pt>
                <c:pt idx="1230">
                  <c:v>1973.54166667496</c:v>
                </c:pt>
                <c:pt idx="1231">
                  <c:v>1973.6250000083</c:v>
                </c:pt>
                <c:pt idx="1232">
                  <c:v>1973.7083333416399</c:v>
                </c:pt>
                <c:pt idx="1233">
                  <c:v>1973.79166667498</c:v>
                </c:pt>
                <c:pt idx="1234">
                  <c:v>1973.8750000083201</c:v>
                </c:pt>
                <c:pt idx="1235">
                  <c:v>1973.9583333416599</c:v>
                </c:pt>
                <c:pt idx="1236">
                  <c:v>1974.041666675</c:v>
                </c:pt>
                <c:pt idx="1237">
                  <c:v>1974.1250000083401</c:v>
                </c:pt>
                <c:pt idx="1238">
                  <c:v>1974.2083333416799</c:v>
                </c:pt>
                <c:pt idx="1239">
                  <c:v>1974.29166667502</c:v>
                </c:pt>
                <c:pt idx="1240">
                  <c:v>1974.3750000083601</c:v>
                </c:pt>
                <c:pt idx="1241">
                  <c:v>1974.4583333416999</c:v>
                </c:pt>
                <c:pt idx="1242">
                  <c:v>1974.54166667504</c:v>
                </c:pt>
                <c:pt idx="1243">
                  <c:v>1974.6250000083801</c:v>
                </c:pt>
                <c:pt idx="1244">
                  <c:v>1974.7083333417199</c:v>
                </c:pt>
                <c:pt idx="1245">
                  <c:v>1974.79166667506</c:v>
                </c:pt>
                <c:pt idx="1246">
                  <c:v>1974.8750000084001</c:v>
                </c:pt>
                <c:pt idx="1247">
                  <c:v>1974.9583333417399</c:v>
                </c:pt>
                <c:pt idx="1248">
                  <c:v>1975.04166667508</c:v>
                </c:pt>
                <c:pt idx="1249">
                  <c:v>1975.1250000084201</c:v>
                </c:pt>
                <c:pt idx="1250">
                  <c:v>1975.20833334176</c:v>
                </c:pt>
                <c:pt idx="1251">
                  <c:v>1975.2916666751</c:v>
                </c:pt>
                <c:pt idx="1252">
                  <c:v>1975.3750000084401</c:v>
                </c:pt>
                <c:pt idx="1253">
                  <c:v>1975.45833334178</c:v>
                </c:pt>
                <c:pt idx="1254">
                  <c:v>1975.54166667512</c:v>
                </c:pt>
                <c:pt idx="1255">
                  <c:v>1975.6250000084599</c:v>
                </c:pt>
                <c:pt idx="1256">
                  <c:v>1975.7083333418</c:v>
                </c:pt>
                <c:pt idx="1257">
                  <c:v>1975.79166667514</c:v>
                </c:pt>
                <c:pt idx="1258">
                  <c:v>1975.8750000084799</c:v>
                </c:pt>
                <c:pt idx="1259">
                  <c:v>1975.95833334182</c:v>
                </c:pt>
                <c:pt idx="1260">
                  <c:v>1976.0416666751601</c:v>
                </c:pt>
                <c:pt idx="1261">
                  <c:v>1976.1250000084999</c:v>
                </c:pt>
                <c:pt idx="1262">
                  <c:v>1976.20833334184</c:v>
                </c:pt>
                <c:pt idx="1263">
                  <c:v>1976.2916666751801</c:v>
                </c:pt>
                <c:pt idx="1264">
                  <c:v>1976.3750000085199</c:v>
                </c:pt>
                <c:pt idx="1265">
                  <c:v>1976.45833334186</c:v>
                </c:pt>
                <c:pt idx="1266">
                  <c:v>1976.5416666752001</c:v>
                </c:pt>
                <c:pt idx="1267">
                  <c:v>1976.6250000085399</c:v>
                </c:pt>
                <c:pt idx="1268">
                  <c:v>1976.70833334188</c:v>
                </c:pt>
                <c:pt idx="1269">
                  <c:v>1976.7916666752201</c:v>
                </c:pt>
                <c:pt idx="1270">
                  <c:v>1976.8750000085599</c:v>
                </c:pt>
                <c:pt idx="1271">
                  <c:v>1976.9583333419</c:v>
                </c:pt>
                <c:pt idx="1272">
                  <c:v>1977.0416666752401</c:v>
                </c:pt>
                <c:pt idx="1273">
                  <c:v>1977.1250000085799</c:v>
                </c:pt>
                <c:pt idx="1274">
                  <c:v>1977.20833334192</c:v>
                </c:pt>
                <c:pt idx="1275">
                  <c:v>1977.2916666752601</c:v>
                </c:pt>
                <c:pt idx="1276">
                  <c:v>1977.3750000086</c:v>
                </c:pt>
                <c:pt idx="1277">
                  <c:v>1977.45833334194</c:v>
                </c:pt>
                <c:pt idx="1278">
                  <c:v>1977.5416666752801</c:v>
                </c:pt>
                <c:pt idx="1279">
                  <c:v>1977.62500000862</c:v>
                </c:pt>
                <c:pt idx="1280">
                  <c:v>1977.70833334196</c:v>
                </c:pt>
                <c:pt idx="1281">
                  <c:v>1977.7916666752999</c:v>
                </c:pt>
                <c:pt idx="1282">
                  <c:v>1977.87500000864</c:v>
                </c:pt>
                <c:pt idx="1283">
                  <c:v>1977.9583333419801</c:v>
                </c:pt>
                <c:pt idx="1284">
                  <c:v>1978.0416666753199</c:v>
                </c:pt>
                <c:pt idx="1285">
                  <c:v>1978.12500000866</c:v>
                </c:pt>
                <c:pt idx="1286">
                  <c:v>1978.2083333420001</c:v>
                </c:pt>
                <c:pt idx="1287">
                  <c:v>1978.2916666753399</c:v>
                </c:pt>
                <c:pt idx="1288">
                  <c:v>1978.37500000868</c:v>
                </c:pt>
                <c:pt idx="1289">
                  <c:v>1978.4583333420201</c:v>
                </c:pt>
                <c:pt idx="1290">
                  <c:v>1978.5416666753599</c:v>
                </c:pt>
                <c:pt idx="1291">
                  <c:v>1978.6250000087</c:v>
                </c:pt>
                <c:pt idx="1292">
                  <c:v>1978.7083333420401</c:v>
                </c:pt>
                <c:pt idx="1293">
                  <c:v>1978.7916666753799</c:v>
                </c:pt>
                <c:pt idx="1294">
                  <c:v>1978.87500000872</c:v>
                </c:pt>
                <c:pt idx="1295">
                  <c:v>1978.9583333420601</c:v>
                </c:pt>
                <c:pt idx="1296">
                  <c:v>1979.0416666753999</c:v>
                </c:pt>
                <c:pt idx="1297">
                  <c:v>1979.12500000874</c:v>
                </c:pt>
                <c:pt idx="1298">
                  <c:v>1979.2083333420801</c:v>
                </c:pt>
                <c:pt idx="1299">
                  <c:v>1979.2916666754199</c:v>
                </c:pt>
                <c:pt idx="1300">
                  <c:v>1979.37500000876</c:v>
                </c:pt>
                <c:pt idx="1301">
                  <c:v>1979.4583333421001</c:v>
                </c:pt>
                <c:pt idx="1302">
                  <c:v>1979.54166667544</c:v>
                </c:pt>
                <c:pt idx="1303">
                  <c:v>1979.62500000878</c:v>
                </c:pt>
                <c:pt idx="1304">
                  <c:v>1979.7083333421201</c:v>
                </c:pt>
                <c:pt idx="1305">
                  <c:v>1979.79166667546</c:v>
                </c:pt>
                <c:pt idx="1306">
                  <c:v>1979.8750000088</c:v>
                </c:pt>
                <c:pt idx="1307">
                  <c:v>1979.9583333421399</c:v>
                </c:pt>
                <c:pt idx="1308">
                  <c:v>1980.04166667548</c:v>
                </c:pt>
                <c:pt idx="1309">
                  <c:v>1980.1250000088201</c:v>
                </c:pt>
                <c:pt idx="1310">
                  <c:v>1980.2083333421599</c:v>
                </c:pt>
                <c:pt idx="1311">
                  <c:v>1980.2916666755</c:v>
                </c:pt>
                <c:pt idx="1312">
                  <c:v>1980.3750000088401</c:v>
                </c:pt>
                <c:pt idx="1313">
                  <c:v>1980.4583333421799</c:v>
                </c:pt>
                <c:pt idx="1314">
                  <c:v>1980.54166667552</c:v>
                </c:pt>
                <c:pt idx="1315">
                  <c:v>1980.6250000088601</c:v>
                </c:pt>
                <c:pt idx="1316">
                  <c:v>1980.7083333421999</c:v>
                </c:pt>
                <c:pt idx="1317">
                  <c:v>1980.79166667554</c:v>
                </c:pt>
                <c:pt idx="1318">
                  <c:v>1980.8750000088801</c:v>
                </c:pt>
                <c:pt idx="1319">
                  <c:v>1980.9583333422199</c:v>
                </c:pt>
                <c:pt idx="1320">
                  <c:v>1981.04166667556</c:v>
                </c:pt>
                <c:pt idx="1321">
                  <c:v>1981.1250000089001</c:v>
                </c:pt>
                <c:pt idx="1322">
                  <c:v>1981.2083333422399</c:v>
                </c:pt>
                <c:pt idx="1323">
                  <c:v>1981.29166667558</c:v>
                </c:pt>
                <c:pt idx="1324">
                  <c:v>1981.3750000089201</c:v>
                </c:pt>
                <c:pt idx="1325">
                  <c:v>1981.4583333422599</c:v>
                </c:pt>
                <c:pt idx="1326">
                  <c:v>1981.5416666756</c:v>
                </c:pt>
                <c:pt idx="1327">
                  <c:v>1981.6250000089401</c:v>
                </c:pt>
                <c:pt idx="1328">
                  <c:v>1981.70833334228</c:v>
                </c:pt>
                <c:pt idx="1329">
                  <c:v>1981.79166667563</c:v>
                </c:pt>
                <c:pt idx="1330">
                  <c:v>1981.8750000089599</c:v>
                </c:pt>
                <c:pt idx="1331">
                  <c:v>1981.9583333423</c:v>
                </c:pt>
                <c:pt idx="1332">
                  <c:v>1982.04166667564</c:v>
                </c:pt>
                <c:pt idx="1333">
                  <c:v>1982.1250000089799</c:v>
                </c:pt>
                <c:pt idx="1334">
                  <c:v>1982.20833334232</c:v>
                </c:pt>
                <c:pt idx="1335">
                  <c:v>1982.2916666756601</c:v>
                </c:pt>
                <c:pt idx="1336">
                  <c:v>1982.3750000089999</c:v>
                </c:pt>
                <c:pt idx="1337">
                  <c:v>1982.45833334234</c:v>
                </c:pt>
                <c:pt idx="1338">
                  <c:v>1982.5416666756801</c:v>
                </c:pt>
                <c:pt idx="1339">
                  <c:v>1982.6250000090199</c:v>
                </c:pt>
                <c:pt idx="1340">
                  <c:v>1982.70833334237</c:v>
                </c:pt>
                <c:pt idx="1341">
                  <c:v>1982.7916666757101</c:v>
                </c:pt>
                <c:pt idx="1342">
                  <c:v>1982.8750000090499</c:v>
                </c:pt>
                <c:pt idx="1343">
                  <c:v>1982.95833334239</c:v>
                </c:pt>
                <c:pt idx="1344">
                  <c:v>1983.0416666757301</c:v>
                </c:pt>
                <c:pt idx="1345">
                  <c:v>1983.1250000090699</c:v>
                </c:pt>
                <c:pt idx="1346">
                  <c:v>1983.20833334241</c:v>
                </c:pt>
                <c:pt idx="1347">
                  <c:v>1983.2916666757501</c:v>
                </c:pt>
                <c:pt idx="1348">
                  <c:v>1983.3750000090899</c:v>
                </c:pt>
                <c:pt idx="1349">
                  <c:v>1983.45833334243</c:v>
                </c:pt>
                <c:pt idx="1350">
                  <c:v>1983.5416666757701</c:v>
                </c:pt>
                <c:pt idx="1351">
                  <c:v>1983.62500000911</c:v>
                </c:pt>
                <c:pt idx="1352">
                  <c:v>1983.70833334245</c:v>
                </c:pt>
                <c:pt idx="1353">
                  <c:v>1983.7916666757901</c:v>
                </c:pt>
                <c:pt idx="1354">
                  <c:v>1983.87500000913</c:v>
                </c:pt>
                <c:pt idx="1355">
                  <c:v>1983.95833334247</c:v>
                </c:pt>
                <c:pt idx="1356">
                  <c:v>1984.0416666758099</c:v>
                </c:pt>
                <c:pt idx="1357">
                  <c:v>1984.12500000915</c:v>
                </c:pt>
                <c:pt idx="1358">
                  <c:v>1984.2083333424901</c:v>
                </c:pt>
                <c:pt idx="1359">
                  <c:v>1984.2916666758299</c:v>
                </c:pt>
                <c:pt idx="1360">
                  <c:v>1984.37500000917</c:v>
                </c:pt>
                <c:pt idx="1361">
                  <c:v>1984.4583333425101</c:v>
                </c:pt>
                <c:pt idx="1362">
                  <c:v>1984.5416666758499</c:v>
                </c:pt>
                <c:pt idx="1363">
                  <c:v>1984.62500000919</c:v>
                </c:pt>
                <c:pt idx="1364">
                  <c:v>1984.7083333425301</c:v>
                </c:pt>
                <c:pt idx="1365">
                  <c:v>1984.7916666758699</c:v>
                </c:pt>
                <c:pt idx="1366">
                  <c:v>1984.87500000921</c:v>
                </c:pt>
                <c:pt idx="1367">
                  <c:v>1984.9583333425501</c:v>
                </c:pt>
                <c:pt idx="1368">
                  <c:v>1985.0416666758899</c:v>
                </c:pt>
                <c:pt idx="1369">
                  <c:v>1985.12500000923</c:v>
                </c:pt>
                <c:pt idx="1370">
                  <c:v>1985.2083333425701</c:v>
                </c:pt>
                <c:pt idx="1371">
                  <c:v>1985.2916666759099</c:v>
                </c:pt>
                <c:pt idx="1372">
                  <c:v>1985.37500000925</c:v>
                </c:pt>
                <c:pt idx="1373">
                  <c:v>1985.4583333425901</c:v>
                </c:pt>
                <c:pt idx="1374">
                  <c:v>1985.5416666759299</c:v>
                </c:pt>
                <c:pt idx="1375">
                  <c:v>1985.62500000927</c:v>
                </c:pt>
                <c:pt idx="1376">
                  <c:v>1985.7083333426101</c:v>
                </c:pt>
                <c:pt idx="1377">
                  <c:v>1985.79166667595</c:v>
                </c:pt>
                <c:pt idx="1378">
                  <c:v>1985.87500000929</c:v>
                </c:pt>
                <c:pt idx="1379">
                  <c:v>1985.9583333426301</c:v>
                </c:pt>
                <c:pt idx="1380">
                  <c:v>1986.04166667597</c:v>
                </c:pt>
                <c:pt idx="1381">
                  <c:v>1986.12500000931</c:v>
                </c:pt>
                <c:pt idx="1382">
                  <c:v>1986.2083333426499</c:v>
                </c:pt>
                <c:pt idx="1383">
                  <c:v>1986.29166667599</c:v>
                </c:pt>
                <c:pt idx="1384">
                  <c:v>1986.3750000093301</c:v>
                </c:pt>
                <c:pt idx="1385">
                  <c:v>1986.4583333426699</c:v>
                </c:pt>
                <c:pt idx="1386">
                  <c:v>1986.54166667601</c:v>
                </c:pt>
                <c:pt idx="1387">
                  <c:v>1986.6250000093501</c:v>
                </c:pt>
                <c:pt idx="1388">
                  <c:v>1986.7083333426899</c:v>
                </c:pt>
                <c:pt idx="1389">
                  <c:v>1986.79166667603</c:v>
                </c:pt>
                <c:pt idx="1390">
                  <c:v>1986.8750000093701</c:v>
                </c:pt>
                <c:pt idx="1391">
                  <c:v>1986.9583333427099</c:v>
                </c:pt>
                <c:pt idx="1392">
                  <c:v>1987.04166667605</c:v>
                </c:pt>
                <c:pt idx="1393">
                  <c:v>1987.1250000093901</c:v>
                </c:pt>
                <c:pt idx="1394">
                  <c:v>1987.2083333427299</c:v>
                </c:pt>
                <c:pt idx="1395">
                  <c:v>1987.29166667607</c:v>
                </c:pt>
                <c:pt idx="1396">
                  <c:v>1987.3750000094101</c:v>
                </c:pt>
                <c:pt idx="1397">
                  <c:v>1987.4583333427499</c:v>
                </c:pt>
                <c:pt idx="1398">
                  <c:v>1987.54166667609</c:v>
                </c:pt>
                <c:pt idx="1399">
                  <c:v>1987.6250000094301</c:v>
                </c:pt>
                <c:pt idx="1400">
                  <c:v>1987.7083333427699</c:v>
                </c:pt>
                <c:pt idx="1401">
                  <c:v>1987.79166667611</c:v>
                </c:pt>
                <c:pt idx="1402">
                  <c:v>1987.8750000094501</c:v>
                </c:pt>
                <c:pt idx="1403">
                  <c:v>1987.95833334279</c:v>
                </c:pt>
                <c:pt idx="1404">
                  <c:v>1988.04166667613</c:v>
                </c:pt>
                <c:pt idx="1405">
                  <c:v>1988.1250000094701</c:v>
                </c:pt>
                <c:pt idx="1406">
                  <c:v>1988.20833334281</c:v>
                </c:pt>
                <c:pt idx="1407">
                  <c:v>1988.29166667615</c:v>
                </c:pt>
                <c:pt idx="1408">
                  <c:v>1988.3750000094899</c:v>
                </c:pt>
                <c:pt idx="1409">
                  <c:v>1988.45833334283</c:v>
                </c:pt>
                <c:pt idx="1410">
                  <c:v>1988.5416666761701</c:v>
                </c:pt>
                <c:pt idx="1411">
                  <c:v>1988.6250000095099</c:v>
                </c:pt>
                <c:pt idx="1412">
                  <c:v>1988.70833334285</c:v>
                </c:pt>
                <c:pt idx="1413">
                  <c:v>1988.7916666761901</c:v>
                </c:pt>
                <c:pt idx="1414">
                  <c:v>1988.8750000095299</c:v>
                </c:pt>
                <c:pt idx="1415">
                  <c:v>1988.95833334287</c:v>
                </c:pt>
                <c:pt idx="1416">
                  <c:v>1989.0416666762101</c:v>
                </c:pt>
                <c:pt idx="1417">
                  <c:v>1989.1250000095499</c:v>
                </c:pt>
                <c:pt idx="1418">
                  <c:v>1989.20833334289</c:v>
                </c:pt>
                <c:pt idx="1419">
                  <c:v>1989.2916666762301</c:v>
                </c:pt>
                <c:pt idx="1420">
                  <c:v>1989.3750000095699</c:v>
                </c:pt>
                <c:pt idx="1421">
                  <c:v>1989.45833334291</c:v>
                </c:pt>
                <c:pt idx="1422">
                  <c:v>1989.5416666762501</c:v>
                </c:pt>
                <c:pt idx="1423">
                  <c:v>1989.6250000095899</c:v>
                </c:pt>
                <c:pt idx="1424">
                  <c:v>1989.70833334293</c:v>
                </c:pt>
                <c:pt idx="1425">
                  <c:v>1989.7916666762701</c:v>
                </c:pt>
                <c:pt idx="1426">
                  <c:v>1989.8750000096099</c:v>
                </c:pt>
                <c:pt idx="1427">
                  <c:v>1989.95833334295</c:v>
                </c:pt>
                <c:pt idx="1428">
                  <c:v>1990.0416666762901</c:v>
                </c:pt>
                <c:pt idx="1429">
                  <c:v>1990.12500000963</c:v>
                </c:pt>
                <c:pt idx="1430">
                  <c:v>1990.20833334297</c:v>
                </c:pt>
                <c:pt idx="1431">
                  <c:v>1990.2916666763099</c:v>
                </c:pt>
                <c:pt idx="1432">
                  <c:v>1990.37500000965</c:v>
                </c:pt>
                <c:pt idx="1433">
                  <c:v>1990.45833334299</c:v>
                </c:pt>
                <c:pt idx="1434">
                  <c:v>1990.5416666763299</c:v>
                </c:pt>
                <c:pt idx="1435">
                  <c:v>1990.62500000967</c:v>
                </c:pt>
                <c:pt idx="1436">
                  <c:v>1990.7083333430101</c:v>
                </c:pt>
                <c:pt idx="1437">
                  <c:v>1990.7916666763499</c:v>
                </c:pt>
                <c:pt idx="1438">
                  <c:v>1990.87500000969</c:v>
                </c:pt>
                <c:pt idx="1439">
                  <c:v>1990.9583333430301</c:v>
                </c:pt>
                <c:pt idx="1440">
                  <c:v>1991.0416666763699</c:v>
                </c:pt>
                <c:pt idx="1441">
                  <c:v>1991.12500000971</c:v>
                </c:pt>
                <c:pt idx="1442">
                  <c:v>1991.2083333430501</c:v>
                </c:pt>
                <c:pt idx="1443">
                  <c:v>1991.2916666763899</c:v>
                </c:pt>
                <c:pt idx="1444">
                  <c:v>1991.37500000973</c:v>
                </c:pt>
                <c:pt idx="1445">
                  <c:v>1991.4583333430701</c:v>
                </c:pt>
                <c:pt idx="1446">
                  <c:v>1991.5416666764099</c:v>
                </c:pt>
                <c:pt idx="1447">
                  <c:v>1991.62500000975</c:v>
                </c:pt>
                <c:pt idx="1448">
                  <c:v>1991.7083333430901</c:v>
                </c:pt>
                <c:pt idx="1449">
                  <c:v>1991.7916666764299</c:v>
                </c:pt>
                <c:pt idx="1450">
                  <c:v>1991.87500000977</c:v>
                </c:pt>
                <c:pt idx="1451">
                  <c:v>1991.9583333431101</c:v>
                </c:pt>
                <c:pt idx="1452">
                  <c:v>1992.0416666764499</c:v>
                </c:pt>
                <c:pt idx="1453">
                  <c:v>1992.12500000979</c:v>
                </c:pt>
                <c:pt idx="1454">
                  <c:v>1992.2083333431301</c:v>
                </c:pt>
                <c:pt idx="1455">
                  <c:v>1992.29166667647</c:v>
                </c:pt>
                <c:pt idx="1456">
                  <c:v>1992.37500000981</c:v>
                </c:pt>
                <c:pt idx="1457">
                  <c:v>1992.4583333431499</c:v>
                </c:pt>
                <c:pt idx="1458">
                  <c:v>1992.54166667649</c:v>
                </c:pt>
                <c:pt idx="1459">
                  <c:v>1992.62500000983</c:v>
                </c:pt>
                <c:pt idx="1460">
                  <c:v>1992.7083333431699</c:v>
                </c:pt>
                <c:pt idx="1461">
                  <c:v>1992.79166667651</c:v>
                </c:pt>
                <c:pt idx="1462">
                  <c:v>1992.8750000098501</c:v>
                </c:pt>
                <c:pt idx="1463">
                  <c:v>1992.9583333431899</c:v>
                </c:pt>
                <c:pt idx="1464">
                  <c:v>1993.04166667653</c:v>
                </c:pt>
                <c:pt idx="1465">
                  <c:v>1993.1250000098701</c:v>
                </c:pt>
                <c:pt idx="1466">
                  <c:v>1993.2083333432099</c:v>
                </c:pt>
                <c:pt idx="1467">
                  <c:v>1993.29166667656</c:v>
                </c:pt>
                <c:pt idx="1468">
                  <c:v>1993.3750000099001</c:v>
                </c:pt>
                <c:pt idx="1469">
                  <c:v>1993.4583333432399</c:v>
                </c:pt>
                <c:pt idx="1470">
                  <c:v>1993.54166667658</c:v>
                </c:pt>
                <c:pt idx="1471">
                  <c:v>1993.6250000099201</c:v>
                </c:pt>
                <c:pt idx="1472">
                  <c:v>1993.7083333432599</c:v>
                </c:pt>
                <c:pt idx="1473">
                  <c:v>1993.7916666766</c:v>
                </c:pt>
                <c:pt idx="1474">
                  <c:v>1993.8750000099401</c:v>
                </c:pt>
                <c:pt idx="1475">
                  <c:v>1993.9583333432799</c:v>
                </c:pt>
                <c:pt idx="1476">
                  <c:v>1994.04166667662</c:v>
                </c:pt>
                <c:pt idx="1477">
                  <c:v>1994.1250000099601</c:v>
                </c:pt>
                <c:pt idx="1478">
                  <c:v>1994.2083333433</c:v>
                </c:pt>
                <c:pt idx="1479">
                  <c:v>1994.29166667664</c:v>
                </c:pt>
                <c:pt idx="1480">
                  <c:v>1994.3750000099801</c:v>
                </c:pt>
                <c:pt idx="1481">
                  <c:v>1994.45833334332</c:v>
                </c:pt>
                <c:pt idx="1482">
                  <c:v>1994.54166667666</c:v>
                </c:pt>
                <c:pt idx="1483">
                  <c:v>1994.6250000099999</c:v>
                </c:pt>
                <c:pt idx="1484">
                  <c:v>1994.70833334334</c:v>
                </c:pt>
                <c:pt idx="1485">
                  <c:v>1994.7916666766801</c:v>
                </c:pt>
                <c:pt idx="1486">
                  <c:v>1994.8750000100199</c:v>
                </c:pt>
                <c:pt idx="1487">
                  <c:v>1994.95833334336</c:v>
                </c:pt>
                <c:pt idx="1488">
                  <c:v>1995.0416666767001</c:v>
                </c:pt>
                <c:pt idx="1489">
                  <c:v>1995.1250000100399</c:v>
                </c:pt>
                <c:pt idx="1490">
                  <c:v>1995.20833334338</c:v>
                </c:pt>
                <c:pt idx="1491">
                  <c:v>1995.2916666767201</c:v>
                </c:pt>
                <c:pt idx="1492">
                  <c:v>1995.3750000100599</c:v>
                </c:pt>
                <c:pt idx="1493">
                  <c:v>1995.4583333434</c:v>
                </c:pt>
                <c:pt idx="1494">
                  <c:v>1995.5416666767401</c:v>
                </c:pt>
                <c:pt idx="1495">
                  <c:v>1995.6250000100799</c:v>
                </c:pt>
                <c:pt idx="1496">
                  <c:v>1995.70833334342</c:v>
                </c:pt>
                <c:pt idx="1497">
                  <c:v>1995.7916666767601</c:v>
                </c:pt>
                <c:pt idx="1498">
                  <c:v>1995.8750000100999</c:v>
                </c:pt>
                <c:pt idx="1499">
                  <c:v>1995.95833334344</c:v>
                </c:pt>
                <c:pt idx="1500">
                  <c:v>1996.0416666767801</c:v>
                </c:pt>
                <c:pt idx="1501">
                  <c:v>1996.1250000101199</c:v>
                </c:pt>
                <c:pt idx="1502">
                  <c:v>1996.20833334346</c:v>
                </c:pt>
                <c:pt idx="1503">
                  <c:v>1996.2916666768001</c:v>
                </c:pt>
                <c:pt idx="1504">
                  <c:v>1996.37500001014</c:v>
                </c:pt>
                <c:pt idx="1505">
                  <c:v>1996.45833334348</c:v>
                </c:pt>
                <c:pt idx="1506">
                  <c:v>1996.5416666768199</c:v>
                </c:pt>
                <c:pt idx="1507">
                  <c:v>1996.62500001016</c:v>
                </c:pt>
                <c:pt idx="1508">
                  <c:v>1996.7083333435</c:v>
                </c:pt>
                <c:pt idx="1509">
                  <c:v>1996.7916666768399</c:v>
                </c:pt>
                <c:pt idx="1510">
                  <c:v>1996.87500001018</c:v>
                </c:pt>
                <c:pt idx="1511">
                  <c:v>1996.9583333435201</c:v>
                </c:pt>
                <c:pt idx="1512">
                  <c:v>1997.0416666768599</c:v>
                </c:pt>
                <c:pt idx="1513">
                  <c:v>1997.1250000102</c:v>
                </c:pt>
                <c:pt idx="1514">
                  <c:v>1997.2083333435401</c:v>
                </c:pt>
                <c:pt idx="1515">
                  <c:v>1997.2916666768799</c:v>
                </c:pt>
                <c:pt idx="1516">
                  <c:v>1997.37500001022</c:v>
                </c:pt>
                <c:pt idx="1517">
                  <c:v>1997.4583333435601</c:v>
                </c:pt>
                <c:pt idx="1518">
                  <c:v>1997.5416666768999</c:v>
                </c:pt>
                <c:pt idx="1519">
                  <c:v>1997.62500001024</c:v>
                </c:pt>
                <c:pt idx="1520">
                  <c:v>1997.7083333435801</c:v>
                </c:pt>
                <c:pt idx="1521">
                  <c:v>1997.7916666769199</c:v>
                </c:pt>
                <c:pt idx="1522">
                  <c:v>1997.87500001026</c:v>
                </c:pt>
                <c:pt idx="1523">
                  <c:v>1997.9583333436001</c:v>
                </c:pt>
                <c:pt idx="1524">
                  <c:v>1998.0416666769399</c:v>
                </c:pt>
                <c:pt idx="1525">
                  <c:v>1998.12500001028</c:v>
                </c:pt>
                <c:pt idx="1526">
                  <c:v>1998.2083333436201</c:v>
                </c:pt>
                <c:pt idx="1527">
                  <c:v>1998.2916666769599</c:v>
                </c:pt>
                <c:pt idx="1528">
                  <c:v>1998.3750000103</c:v>
                </c:pt>
                <c:pt idx="1529">
                  <c:v>1998.4583333436401</c:v>
                </c:pt>
                <c:pt idx="1530">
                  <c:v>1998.54166667698</c:v>
                </c:pt>
                <c:pt idx="1531">
                  <c:v>1998.62500001032</c:v>
                </c:pt>
                <c:pt idx="1532">
                  <c:v>1998.7083333436599</c:v>
                </c:pt>
                <c:pt idx="1533">
                  <c:v>1998.791666677</c:v>
                </c:pt>
                <c:pt idx="1534">
                  <c:v>1998.87500001034</c:v>
                </c:pt>
                <c:pt idx="1535">
                  <c:v>1998.9583333436799</c:v>
                </c:pt>
                <c:pt idx="1536">
                  <c:v>1999.04166667702</c:v>
                </c:pt>
                <c:pt idx="1537">
                  <c:v>1999.1250000103601</c:v>
                </c:pt>
                <c:pt idx="1538">
                  <c:v>1999.2083333436999</c:v>
                </c:pt>
                <c:pt idx="1539">
                  <c:v>1999.29166667704</c:v>
                </c:pt>
                <c:pt idx="1540">
                  <c:v>1999.3750000103801</c:v>
                </c:pt>
                <c:pt idx="1541">
                  <c:v>1999.4583333437199</c:v>
                </c:pt>
                <c:pt idx="1542">
                  <c:v>1999.54166667706</c:v>
                </c:pt>
                <c:pt idx="1543">
                  <c:v>1999.6250000104001</c:v>
                </c:pt>
                <c:pt idx="1544">
                  <c:v>1999.7083333437399</c:v>
                </c:pt>
                <c:pt idx="1545">
                  <c:v>1999.79166667708</c:v>
                </c:pt>
                <c:pt idx="1546">
                  <c:v>1999.8750000104201</c:v>
                </c:pt>
                <c:pt idx="1547">
                  <c:v>1999.9583333437599</c:v>
                </c:pt>
                <c:pt idx="1548">
                  <c:v>2000.0416666771</c:v>
                </c:pt>
                <c:pt idx="1549">
                  <c:v>2000.1250000104401</c:v>
                </c:pt>
                <c:pt idx="1550">
                  <c:v>2000.2083333437799</c:v>
                </c:pt>
                <c:pt idx="1551">
                  <c:v>2000.29166667712</c:v>
                </c:pt>
                <c:pt idx="1552">
                  <c:v>2000.3750000104601</c:v>
                </c:pt>
                <c:pt idx="1553">
                  <c:v>2000.4583333437999</c:v>
                </c:pt>
                <c:pt idx="1554">
                  <c:v>2000.54166667714</c:v>
                </c:pt>
                <c:pt idx="1555">
                  <c:v>2000.6250000104801</c:v>
                </c:pt>
                <c:pt idx="1556">
                  <c:v>2000.70833334382</c:v>
                </c:pt>
                <c:pt idx="1557">
                  <c:v>2000.79166667716</c:v>
                </c:pt>
                <c:pt idx="1558">
                  <c:v>2000.8750000104999</c:v>
                </c:pt>
                <c:pt idx="1559">
                  <c:v>2000.95833334384</c:v>
                </c:pt>
                <c:pt idx="1560">
                  <c:v>2001.04166667718</c:v>
                </c:pt>
                <c:pt idx="1561">
                  <c:v>2001.1250000105199</c:v>
                </c:pt>
                <c:pt idx="1562">
                  <c:v>2001.20833334386</c:v>
                </c:pt>
                <c:pt idx="1563">
                  <c:v>2001.2916666772001</c:v>
                </c:pt>
                <c:pt idx="1564">
                  <c:v>2001.3750000105399</c:v>
                </c:pt>
                <c:pt idx="1565">
                  <c:v>2001.45833334388</c:v>
                </c:pt>
                <c:pt idx="1566">
                  <c:v>2001.5416666772201</c:v>
                </c:pt>
                <c:pt idx="1567">
                  <c:v>2001.6250000105599</c:v>
                </c:pt>
                <c:pt idx="1568">
                  <c:v>2001.7083333439</c:v>
                </c:pt>
                <c:pt idx="1569">
                  <c:v>2001.7916666772401</c:v>
                </c:pt>
                <c:pt idx="1570">
                  <c:v>2001.8750000105799</c:v>
                </c:pt>
                <c:pt idx="1571">
                  <c:v>2001.95833334392</c:v>
                </c:pt>
                <c:pt idx="1572">
                  <c:v>2002.0416666772601</c:v>
                </c:pt>
                <c:pt idx="1573">
                  <c:v>2002.1250000105999</c:v>
                </c:pt>
                <c:pt idx="1574">
                  <c:v>2002.20833334394</c:v>
                </c:pt>
                <c:pt idx="1575">
                  <c:v>2002.2916666772801</c:v>
                </c:pt>
                <c:pt idx="1576">
                  <c:v>2002.3750000106199</c:v>
                </c:pt>
                <c:pt idx="1577">
                  <c:v>2002.45833334396</c:v>
                </c:pt>
                <c:pt idx="1578">
                  <c:v>2002.5416666773001</c:v>
                </c:pt>
                <c:pt idx="1579">
                  <c:v>2002.62500001064</c:v>
                </c:pt>
                <c:pt idx="1580">
                  <c:v>2002.70833334398</c:v>
                </c:pt>
                <c:pt idx="1581">
                  <c:v>2002.7916666773201</c:v>
                </c:pt>
                <c:pt idx="1582">
                  <c:v>2002.87500001066</c:v>
                </c:pt>
                <c:pt idx="1583">
                  <c:v>2002.95833334401</c:v>
                </c:pt>
                <c:pt idx="1584">
                  <c:v>2003.0416666773399</c:v>
                </c:pt>
                <c:pt idx="1585">
                  <c:v>2003.12500001068</c:v>
                </c:pt>
                <c:pt idx="1586">
                  <c:v>2003.20833334402</c:v>
                </c:pt>
                <c:pt idx="1587">
                  <c:v>2003.2916666773599</c:v>
                </c:pt>
                <c:pt idx="1588">
                  <c:v>2003.3750000107</c:v>
                </c:pt>
                <c:pt idx="1589">
                  <c:v>2003.4583333440401</c:v>
                </c:pt>
                <c:pt idx="1590">
                  <c:v>2003.5416666773799</c:v>
                </c:pt>
                <c:pt idx="1591">
                  <c:v>2003.62500001072</c:v>
                </c:pt>
                <c:pt idx="1592">
                  <c:v>2003.7083333440601</c:v>
                </c:pt>
                <c:pt idx="1593">
                  <c:v>2003.7916666773999</c:v>
                </c:pt>
                <c:pt idx="1594">
                  <c:v>2003.87500001075</c:v>
                </c:pt>
                <c:pt idx="1595">
                  <c:v>2003.9583333440901</c:v>
                </c:pt>
                <c:pt idx="1596">
                  <c:v>2004.0416666774299</c:v>
                </c:pt>
                <c:pt idx="1597">
                  <c:v>2004.12500001077</c:v>
                </c:pt>
                <c:pt idx="1598">
                  <c:v>2004.2083333441101</c:v>
                </c:pt>
                <c:pt idx="1599">
                  <c:v>2004.2916666774499</c:v>
                </c:pt>
                <c:pt idx="1600">
                  <c:v>2004.37500001079</c:v>
                </c:pt>
                <c:pt idx="1601">
                  <c:v>2004.4583333441301</c:v>
                </c:pt>
                <c:pt idx="1602">
                  <c:v>2004.5416666774699</c:v>
                </c:pt>
                <c:pt idx="1603">
                  <c:v>2004.62500001081</c:v>
                </c:pt>
                <c:pt idx="1604">
                  <c:v>2004.7083333441501</c:v>
                </c:pt>
                <c:pt idx="1605">
                  <c:v>2004.79166667749</c:v>
                </c:pt>
                <c:pt idx="1606">
                  <c:v>2004.87500001083</c:v>
                </c:pt>
                <c:pt idx="1607">
                  <c:v>2004.9583333441699</c:v>
                </c:pt>
                <c:pt idx="1608">
                  <c:v>2005.04166667751</c:v>
                </c:pt>
                <c:pt idx="1609">
                  <c:v>2005.12500001085</c:v>
                </c:pt>
                <c:pt idx="1610">
                  <c:v>2005.2083333441899</c:v>
                </c:pt>
                <c:pt idx="1611">
                  <c:v>2005.29166667753</c:v>
                </c:pt>
                <c:pt idx="1612">
                  <c:v>2005.3750000108701</c:v>
                </c:pt>
                <c:pt idx="1613">
                  <c:v>2005.4583333442099</c:v>
                </c:pt>
                <c:pt idx="1614">
                  <c:v>2005.54166667755</c:v>
                </c:pt>
                <c:pt idx="1615">
                  <c:v>2005.6250000108901</c:v>
                </c:pt>
                <c:pt idx="1616">
                  <c:v>2005.7083333442299</c:v>
                </c:pt>
                <c:pt idx="1617">
                  <c:v>2005.79166667757</c:v>
                </c:pt>
                <c:pt idx="1618">
                  <c:v>2005.8750000109101</c:v>
                </c:pt>
                <c:pt idx="1619">
                  <c:v>2005.9583333442499</c:v>
                </c:pt>
                <c:pt idx="1620">
                  <c:v>2006.04166667759</c:v>
                </c:pt>
                <c:pt idx="1621">
                  <c:v>2006.1250000109301</c:v>
                </c:pt>
                <c:pt idx="1622">
                  <c:v>2006.2083333442699</c:v>
                </c:pt>
                <c:pt idx="1623">
                  <c:v>2006.29166667761</c:v>
                </c:pt>
                <c:pt idx="1624">
                  <c:v>2006.3750000109501</c:v>
                </c:pt>
                <c:pt idx="1625">
                  <c:v>2006.4583333442899</c:v>
                </c:pt>
                <c:pt idx="1626">
                  <c:v>2006.54166667763</c:v>
                </c:pt>
                <c:pt idx="1627">
                  <c:v>2006.6250000109701</c:v>
                </c:pt>
                <c:pt idx="1628">
                  <c:v>2006.7083333443099</c:v>
                </c:pt>
                <c:pt idx="1629">
                  <c:v>2006.79166667765</c:v>
                </c:pt>
                <c:pt idx="1630">
                  <c:v>2006.8750000109901</c:v>
                </c:pt>
                <c:pt idx="1631">
                  <c:v>2006.95833334433</c:v>
                </c:pt>
                <c:pt idx="1632">
                  <c:v>2007.04166667767</c:v>
                </c:pt>
                <c:pt idx="1633">
                  <c:v>2007.1250000110099</c:v>
                </c:pt>
                <c:pt idx="1634">
                  <c:v>2007.20833334435</c:v>
                </c:pt>
                <c:pt idx="1635">
                  <c:v>2007.29166667769</c:v>
                </c:pt>
                <c:pt idx="1636">
                  <c:v>2007.3750000110299</c:v>
                </c:pt>
                <c:pt idx="1637">
                  <c:v>2007.45833334437</c:v>
                </c:pt>
                <c:pt idx="1638">
                  <c:v>2007.5416666777101</c:v>
                </c:pt>
                <c:pt idx="1639">
                  <c:v>2007.6250000110499</c:v>
                </c:pt>
                <c:pt idx="1640">
                  <c:v>2007.70833334439</c:v>
                </c:pt>
                <c:pt idx="1641">
                  <c:v>2007.7916666777301</c:v>
                </c:pt>
                <c:pt idx="1642">
                  <c:v>2007.8750000110699</c:v>
                </c:pt>
                <c:pt idx="1643">
                  <c:v>2007.95833334441</c:v>
                </c:pt>
                <c:pt idx="1644">
                  <c:v>2008.0416666777501</c:v>
                </c:pt>
                <c:pt idx="1645">
                  <c:v>2008.1250000110899</c:v>
                </c:pt>
                <c:pt idx="1646">
                  <c:v>2008.20833334443</c:v>
                </c:pt>
                <c:pt idx="1647">
                  <c:v>2008.2916666777701</c:v>
                </c:pt>
                <c:pt idx="1648">
                  <c:v>2008.3750000111099</c:v>
                </c:pt>
                <c:pt idx="1649">
                  <c:v>2008.45833334445</c:v>
                </c:pt>
                <c:pt idx="1650">
                  <c:v>2008.5416666777901</c:v>
                </c:pt>
                <c:pt idx="1651">
                  <c:v>2008.6250000111299</c:v>
                </c:pt>
                <c:pt idx="1652">
                  <c:v>2008.70833334447</c:v>
                </c:pt>
                <c:pt idx="1653">
                  <c:v>2008.7916666778101</c:v>
                </c:pt>
                <c:pt idx="1654">
                  <c:v>2008.87500001115</c:v>
                </c:pt>
                <c:pt idx="1655">
                  <c:v>2008.95833334449</c:v>
                </c:pt>
              </c:numCache>
            </c:numRef>
          </c:xVal>
          <c:yVal>
            <c:numRef>
              <c:f>eclipse!$B$2:$B$1657</c:f>
              <c:numCache>
                <c:formatCode>General</c:formatCode>
                <c:ptCount val="1656"/>
                <c:pt idx="0">
                  <c:v>-14.426410000000001</c:v>
                </c:pt>
                <c:pt idx="1">
                  <c:v>-15.859540000000001</c:v>
                </c:pt>
                <c:pt idx="2">
                  <c:v>-15.59192</c:v>
                </c:pt>
                <c:pt idx="3">
                  <c:v>-11.499230000000001</c:v>
                </c:pt>
                <c:pt idx="4">
                  <c:v>-15.396599999999999</c:v>
                </c:pt>
                <c:pt idx="5">
                  <c:v>-11.000450000000001</c:v>
                </c:pt>
                <c:pt idx="6">
                  <c:v>-10.076879999999999</c:v>
                </c:pt>
                <c:pt idx="7">
                  <c:v>-11.512700000000001</c:v>
                </c:pt>
                <c:pt idx="8">
                  <c:v>-10.526899999999999</c:v>
                </c:pt>
                <c:pt idx="9">
                  <c:v>-10.22071</c:v>
                </c:pt>
                <c:pt idx="10">
                  <c:v>-14.934839999999999</c:v>
                </c:pt>
                <c:pt idx="11">
                  <c:v>-14.41675</c:v>
                </c:pt>
                <c:pt idx="12">
                  <c:v>-13.8675</c:v>
                </c:pt>
                <c:pt idx="13">
                  <c:v>-12.354139999999999</c:v>
                </c:pt>
                <c:pt idx="14">
                  <c:v>-14.27364</c:v>
                </c:pt>
                <c:pt idx="15">
                  <c:v>-14.524699999999999</c:v>
                </c:pt>
                <c:pt idx="16">
                  <c:v>-12.59226</c:v>
                </c:pt>
                <c:pt idx="17">
                  <c:v>-8.6436860000000006</c:v>
                </c:pt>
                <c:pt idx="18">
                  <c:v>-8.1962349999999997</c:v>
                </c:pt>
                <c:pt idx="19">
                  <c:v>-9.1235049999999998</c:v>
                </c:pt>
                <c:pt idx="20">
                  <c:v>-13.85575</c:v>
                </c:pt>
                <c:pt idx="21">
                  <c:v>-15.87635</c:v>
                </c:pt>
                <c:pt idx="22">
                  <c:v>-13.781610000000001</c:v>
                </c:pt>
                <c:pt idx="23">
                  <c:v>-14.222200000000001</c:v>
                </c:pt>
                <c:pt idx="24">
                  <c:v>-14.41151</c:v>
                </c:pt>
                <c:pt idx="25">
                  <c:v>-11.886659999999999</c:v>
                </c:pt>
                <c:pt idx="26">
                  <c:v>-13.976509999999999</c:v>
                </c:pt>
                <c:pt idx="27">
                  <c:v>-15.343310000000001</c:v>
                </c:pt>
                <c:pt idx="28">
                  <c:v>-12.527699999999999</c:v>
                </c:pt>
                <c:pt idx="29">
                  <c:v>-10.30064</c:v>
                </c:pt>
                <c:pt idx="30">
                  <c:v>-11.659739999999999</c:v>
                </c:pt>
                <c:pt idx="31">
                  <c:v>-9.4974629999999998</c:v>
                </c:pt>
                <c:pt idx="32">
                  <c:v>-8.4447270000000003</c:v>
                </c:pt>
                <c:pt idx="33">
                  <c:v>-12.82114</c:v>
                </c:pt>
                <c:pt idx="34">
                  <c:v>-14.6808</c:v>
                </c:pt>
                <c:pt idx="35">
                  <c:v>-14.610530000000001</c:v>
                </c:pt>
                <c:pt idx="36">
                  <c:v>-17.096399999999999</c:v>
                </c:pt>
                <c:pt idx="37">
                  <c:v>-14.41371</c:v>
                </c:pt>
                <c:pt idx="38">
                  <c:v>-14.081060000000001</c:v>
                </c:pt>
                <c:pt idx="39">
                  <c:v>-13.55386</c:v>
                </c:pt>
                <c:pt idx="40">
                  <c:v>-9.4925169999999994</c:v>
                </c:pt>
                <c:pt idx="41">
                  <c:v>-11.662190000000001</c:v>
                </c:pt>
                <c:pt idx="42">
                  <c:v>-5.7721730000000004</c:v>
                </c:pt>
                <c:pt idx="43">
                  <c:v>-9.2787740000000003</c:v>
                </c:pt>
                <c:pt idx="44">
                  <c:v>-16.553940000000001</c:v>
                </c:pt>
                <c:pt idx="45">
                  <c:v>-13.62294</c:v>
                </c:pt>
                <c:pt idx="46">
                  <c:v>-12.89809</c:v>
                </c:pt>
                <c:pt idx="47">
                  <c:v>-15.00112</c:v>
                </c:pt>
                <c:pt idx="48">
                  <c:v>-14.891450000000001</c:v>
                </c:pt>
                <c:pt idx="49">
                  <c:v>-14.65523</c:v>
                </c:pt>
                <c:pt idx="50">
                  <c:v>-11.351760000000001</c:v>
                </c:pt>
                <c:pt idx="51">
                  <c:v>-13.159039999999999</c:v>
                </c:pt>
                <c:pt idx="52">
                  <c:v>-14.142160000000001</c:v>
                </c:pt>
                <c:pt idx="53">
                  <c:v>-10.935779999999999</c:v>
                </c:pt>
                <c:pt idx="54">
                  <c:v>-10.775980000000001</c:v>
                </c:pt>
                <c:pt idx="55">
                  <c:v>-9.9301340000000007</c:v>
                </c:pt>
                <c:pt idx="56">
                  <c:v>-9.9115959999999994</c:v>
                </c:pt>
                <c:pt idx="57">
                  <c:v>-16.346219999999999</c:v>
                </c:pt>
                <c:pt idx="58">
                  <c:v>-15.31982</c:v>
                </c:pt>
                <c:pt idx="59">
                  <c:v>-14.035640000000001</c:v>
                </c:pt>
                <c:pt idx="60">
                  <c:v>-15.256640000000001</c:v>
                </c:pt>
                <c:pt idx="61">
                  <c:v>-15.82307</c:v>
                </c:pt>
                <c:pt idx="62">
                  <c:v>-14.36168</c:v>
                </c:pt>
                <c:pt idx="63">
                  <c:v>-13.94778</c:v>
                </c:pt>
                <c:pt idx="64">
                  <c:v>-9.7107890000000001</c:v>
                </c:pt>
                <c:pt idx="65">
                  <c:v>-11.73413</c:v>
                </c:pt>
                <c:pt idx="66">
                  <c:v>-10.052020000000001</c:v>
                </c:pt>
                <c:pt idx="67">
                  <c:v>-9.6950529999999997</c:v>
                </c:pt>
                <c:pt idx="68">
                  <c:v>-10.96851</c:v>
                </c:pt>
                <c:pt idx="69">
                  <c:v>-14.81503</c:v>
                </c:pt>
                <c:pt idx="70">
                  <c:v>-13.380409999999999</c:v>
                </c:pt>
                <c:pt idx="71">
                  <c:v>-15.88416</c:v>
                </c:pt>
                <c:pt idx="72">
                  <c:v>-14.571429999999999</c:v>
                </c:pt>
                <c:pt idx="73">
                  <c:v>-16.498740000000002</c:v>
                </c:pt>
                <c:pt idx="74">
                  <c:v>-14.16034</c:v>
                </c:pt>
                <c:pt idx="75">
                  <c:v>-12.752179999999999</c:v>
                </c:pt>
                <c:pt idx="76">
                  <c:v>-10.6945</c:v>
                </c:pt>
                <c:pt idx="77">
                  <c:v>-12.69603</c:v>
                </c:pt>
                <c:pt idx="78">
                  <c:v>-9.8510980000000004</c:v>
                </c:pt>
                <c:pt idx="79">
                  <c:v>-8.6894039999999997</c:v>
                </c:pt>
                <c:pt idx="80">
                  <c:v>-11.27112</c:v>
                </c:pt>
                <c:pt idx="81">
                  <c:v>-10.21415</c:v>
                </c:pt>
                <c:pt idx="82">
                  <c:v>-13.776479999999999</c:v>
                </c:pt>
                <c:pt idx="83">
                  <c:v>-12.746869999999999</c:v>
                </c:pt>
                <c:pt idx="84">
                  <c:v>-14.891209999999999</c:v>
                </c:pt>
                <c:pt idx="85">
                  <c:v>-12.38865</c:v>
                </c:pt>
                <c:pt idx="86">
                  <c:v>-14.62734</c:v>
                </c:pt>
                <c:pt idx="87">
                  <c:v>-12.97784</c:v>
                </c:pt>
                <c:pt idx="88">
                  <c:v>-12.679869999999999</c:v>
                </c:pt>
                <c:pt idx="89">
                  <c:v>-15.12337</c:v>
                </c:pt>
                <c:pt idx="90">
                  <c:v>-8.3618760000000005</c:v>
                </c:pt>
                <c:pt idx="91">
                  <c:v>-10.44387</c:v>
                </c:pt>
                <c:pt idx="92">
                  <c:v>-9.1238019999999995</c:v>
                </c:pt>
                <c:pt idx="93">
                  <c:v>-12.187720000000001</c:v>
                </c:pt>
                <c:pt idx="94">
                  <c:v>-13.82911</c:v>
                </c:pt>
                <c:pt idx="95">
                  <c:v>-16.435739999999999</c:v>
                </c:pt>
                <c:pt idx="96">
                  <c:v>-9.6524350000000005</c:v>
                </c:pt>
                <c:pt idx="97">
                  <c:v>-13.580859999999999</c:v>
                </c:pt>
                <c:pt idx="98">
                  <c:v>-12.92765</c:v>
                </c:pt>
                <c:pt idx="99">
                  <c:v>-13.847289999999999</c:v>
                </c:pt>
                <c:pt idx="100">
                  <c:v>-12.67225</c:v>
                </c:pt>
                <c:pt idx="101">
                  <c:v>-10.01304</c:v>
                </c:pt>
                <c:pt idx="102">
                  <c:v>-10.08761</c:v>
                </c:pt>
                <c:pt idx="103">
                  <c:v>-11.07377</c:v>
                </c:pt>
                <c:pt idx="104">
                  <c:v>-9.9629759999999994</c:v>
                </c:pt>
                <c:pt idx="105">
                  <c:v>-11.54476</c:v>
                </c:pt>
                <c:pt idx="106">
                  <c:v>-13.650600000000001</c:v>
                </c:pt>
                <c:pt idx="107">
                  <c:v>-14.521240000000001</c:v>
                </c:pt>
                <c:pt idx="108">
                  <c:v>-14.42671</c:v>
                </c:pt>
                <c:pt idx="109">
                  <c:v>-13.210710000000001</c:v>
                </c:pt>
                <c:pt idx="110">
                  <c:v>-14.46855</c:v>
                </c:pt>
                <c:pt idx="111">
                  <c:v>-13.059620000000001</c:v>
                </c:pt>
                <c:pt idx="112">
                  <c:v>-17.925260000000002</c:v>
                </c:pt>
                <c:pt idx="113">
                  <c:v>-14.75084</c:v>
                </c:pt>
                <c:pt idx="114">
                  <c:v>-14.07582</c:v>
                </c:pt>
                <c:pt idx="115">
                  <c:v>-10.423</c:v>
                </c:pt>
                <c:pt idx="116">
                  <c:v>-8.9404579999999996</c:v>
                </c:pt>
                <c:pt idx="117">
                  <c:v>-12.842180000000001</c:v>
                </c:pt>
                <c:pt idx="118">
                  <c:v>-12.53664</c:v>
                </c:pt>
                <c:pt idx="119">
                  <c:v>-14.56916</c:v>
                </c:pt>
                <c:pt idx="120">
                  <c:v>-12.065049999999999</c:v>
                </c:pt>
                <c:pt idx="121">
                  <c:v>-14.46378</c:v>
                </c:pt>
                <c:pt idx="122">
                  <c:v>-12.881880000000001</c:v>
                </c:pt>
                <c:pt idx="123">
                  <c:v>-10.59276</c:v>
                </c:pt>
                <c:pt idx="124">
                  <c:v>-10.76233</c:v>
                </c:pt>
                <c:pt idx="125">
                  <c:v>-13.06653</c:v>
                </c:pt>
                <c:pt idx="126">
                  <c:v>-9.1855530000000005</c:v>
                </c:pt>
                <c:pt idx="127">
                  <c:v>-8.9467160000000003</c:v>
                </c:pt>
                <c:pt idx="128">
                  <c:v>-12.53223</c:v>
                </c:pt>
                <c:pt idx="129">
                  <c:v>-12.011649999999999</c:v>
                </c:pt>
                <c:pt idx="130">
                  <c:v>-12.829359999999999</c:v>
                </c:pt>
                <c:pt idx="131">
                  <c:v>-12.476150000000001</c:v>
                </c:pt>
                <c:pt idx="132">
                  <c:v>-16.474070000000001</c:v>
                </c:pt>
                <c:pt idx="133">
                  <c:v>-12.815239999999999</c:v>
                </c:pt>
                <c:pt idx="134">
                  <c:v>-14.84132</c:v>
                </c:pt>
                <c:pt idx="135">
                  <c:v>-12.524190000000001</c:v>
                </c:pt>
                <c:pt idx="136">
                  <c:v>-11.86031</c:v>
                </c:pt>
                <c:pt idx="137">
                  <c:v>-10.473190000000001</c:v>
                </c:pt>
                <c:pt idx="138">
                  <c:v>-10.8093</c:v>
                </c:pt>
                <c:pt idx="139">
                  <c:v>-11.25741</c:v>
                </c:pt>
                <c:pt idx="140">
                  <c:v>-12.495039999999999</c:v>
                </c:pt>
                <c:pt idx="141">
                  <c:v>-14.8645</c:v>
                </c:pt>
                <c:pt idx="142">
                  <c:v>-13.291539999999999</c:v>
                </c:pt>
                <c:pt idx="143">
                  <c:v>-14.87374</c:v>
                </c:pt>
                <c:pt idx="144">
                  <c:v>-15.97959</c:v>
                </c:pt>
                <c:pt idx="145">
                  <c:v>-7.9320069999999996</c:v>
                </c:pt>
                <c:pt idx="146">
                  <c:v>-12.65657</c:v>
                </c:pt>
                <c:pt idx="147">
                  <c:v>-12.69585</c:v>
                </c:pt>
                <c:pt idx="148">
                  <c:v>-11.44111</c:v>
                </c:pt>
                <c:pt idx="149">
                  <c:v>-12.59667</c:v>
                </c:pt>
                <c:pt idx="150">
                  <c:v>-8.68553</c:v>
                </c:pt>
                <c:pt idx="151">
                  <c:v>-9.8140239999999999</c:v>
                </c:pt>
                <c:pt idx="152">
                  <c:v>-12.77167</c:v>
                </c:pt>
                <c:pt idx="153">
                  <c:v>-12.305260000000001</c:v>
                </c:pt>
                <c:pt idx="154">
                  <c:v>-12.09492</c:v>
                </c:pt>
                <c:pt idx="155">
                  <c:v>-12.281000000000001</c:v>
                </c:pt>
                <c:pt idx="156">
                  <c:v>-14.85014</c:v>
                </c:pt>
                <c:pt idx="157">
                  <c:v>-12.8606</c:v>
                </c:pt>
                <c:pt idx="158">
                  <c:v>-13.695600000000001</c:v>
                </c:pt>
                <c:pt idx="159">
                  <c:v>-13.734159999999999</c:v>
                </c:pt>
                <c:pt idx="160">
                  <c:v>-13.712590000000001</c:v>
                </c:pt>
                <c:pt idx="161">
                  <c:v>-10.13273</c:v>
                </c:pt>
                <c:pt idx="162">
                  <c:v>-11.31362</c:v>
                </c:pt>
                <c:pt idx="163">
                  <c:v>-9.7540619999999993</c:v>
                </c:pt>
                <c:pt idx="164">
                  <c:v>-13.983610000000001</c:v>
                </c:pt>
                <c:pt idx="165">
                  <c:v>-11.610150000000001</c:v>
                </c:pt>
                <c:pt idx="166">
                  <c:v>-12.84957</c:v>
                </c:pt>
                <c:pt idx="167">
                  <c:v>-13.66633</c:v>
                </c:pt>
                <c:pt idx="168">
                  <c:v>-13.103429999999999</c:v>
                </c:pt>
                <c:pt idx="169">
                  <c:v>-10.088380000000001</c:v>
                </c:pt>
                <c:pt idx="170">
                  <c:v>-11.38377</c:v>
                </c:pt>
                <c:pt idx="171">
                  <c:v>-9.8063950000000002</c:v>
                </c:pt>
                <c:pt idx="172">
                  <c:v>-10.86116</c:v>
                </c:pt>
                <c:pt idx="173">
                  <c:v>-11.731389999999999</c:v>
                </c:pt>
                <c:pt idx="174">
                  <c:v>-12.030419999999999</c:v>
                </c:pt>
                <c:pt idx="175">
                  <c:v>-11.20567</c:v>
                </c:pt>
                <c:pt idx="176">
                  <c:v>-11.910500000000001</c:v>
                </c:pt>
                <c:pt idx="177">
                  <c:v>-11.838139999999999</c:v>
                </c:pt>
                <c:pt idx="178">
                  <c:v>-13.35239</c:v>
                </c:pt>
                <c:pt idx="179">
                  <c:v>-15.27852</c:v>
                </c:pt>
                <c:pt idx="180">
                  <c:v>-12.58075</c:v>
                </c:pt>
                <c:pt idx="181">
                  <c:v>-13.80289</c:v>
                </c:pt>
                <c:pt idx="182">
                  <c:v>-16.239280000000001</c:v>
                </c:pt>
                <c:pt idx="183">
                  <c:v>-11.9198</c:v>
                </c:pt>
                <c:pt idx="184">
                  <c:v>-12.171749999999999</c:v>
                </c:pt>
                <c:pt idx="185">
                  <c:v>-11.2431</c:v>
                </c:pt>
                <c:pt idx="186">
                  <c:v>-7.5156090000000004</c:v>
                </c:pt>
                <c:pt idx="187">
                  <c:v>-9.3194250000000007</c:v>
                </c:pt>
                <c:pt idx="188">
                  <c:v>-10.84346</c:v>
                </c:pt>
                <c:pt idx="189">
                  <c:v>-12.651260000000001</c:v>
                </c:pt>
                <c:pt idx="190">
                  <c:v>-11.394019999999999</c:v>
                </c:pt>
                <c:pt idx="191">
                  <c:v>-17.79485</c:v>
                </c:pt>
                <c:pt idx="192">
                  <c:v>-14.33498</c:v>
                </c:pt>
                <c:pt idx="193">
                  <c:v>-16.894639999999999</c:v>
                </c:pt>
                <c:pt idx="194">
                  <c:v>-13.056340000000001</c:v>
                </c:pt>
                <c:pt idx="195">
                  <c:v>-12.91865</c:v>
                </c:pt>
                <c:pt idx="196">
                  <c:v>-8.9238879999999998</c:v>
                </c:pt>
                <c:pt idx="197">
                  <c:v>-10.54144</c:v>
                </c:pt>
                <c:pt idx="198">
                  <c:v>-9.2172029999999996</c:v>
                </c:pt>
                <c:pt idx="199">
                  <c:v>-9.6538660000000007</c:v>
                </c:pt>
                <c:pt idx="200">
                  <c:v>-11.57433</c:v>
                </c:pt>
                <c:pt idx="201">
                  <c:v>-13.556839999999999</c:v>
                </c:pt>
                <c:pt idx="202">
                  <c:v>-10.72878</c:v>
                </c:pt>
                <c:pt idx="203">
                  <c:v>-13.67098</c:v>
                </c:pt>
                <c:pt idx="204">
                  <c:v>-12.99047</c:v>
                </c:pt>
                <c:pt idx="205">
                  <c:v>-12.660209999999999</c:v>
                </c:pt>
                <c:pt idx="206">
                  <c:v>-12.752649999999999</c:v>
                </c:pt>
                <c:pt idx="207">
                  <c:v>-13.59004</c:v>
                </c:pt>
                <c:pt idx="208">
                  <c:v>-10.578810000000001</c:v>
                </c:pt>
                <c:pt idx="209">
                  <c:v>-7.770181</c:v>
                </c:pt>
                <c:pt idx="210">
                  <c:v>-9.8388790000000004</c:v>
                </c:pt>
                <c:pt idx="211">
                  <c:v>-7.953525</c:v>
                </c:pt>
                <c:pt idx="212">
                  <c:v>-8.8458059999999996</c:v>
                </c:pt>
                <c:pt idx="213">
                  <c:v>-10.212120000000001</c:v>
                </c:pt>
                <c:pt idx="214">
                  <c:v>-11.59215</c:v>
                </c:pt>
                <c:pt idx="215">
                  <c:v>-13.211370000000001</c:v>
                </c:pt>
                <c:pt idx="216">
                  <c:v>-12.432399999999999</c:v>
                </c:pt>
                <c:pt idx="217">
                  <c:v>-14.037789999999999</c:v>
                </c:pt>
                <c:pt idx="218">
                  <c:v>-11.62261</c:v>
                </c:pt>
                <c:pt idx="219">
                  <c:v>-10.886189999999999</c:v>
                </c:pt>
                <c:pt idx="220">
                  <c:v>-7.8992839999999998</c:v>
                </c:pt>
                <c:pt idx="221">
                  <c:v>-6.836951</c:v>
                </c:pt>
                <c:pt idx="222">
                  <c:v>-9.540737</c:v>
                </c:pt>
                <c:pt idx="223">
                  <c:v>-9.9459289999999996</c:v>
                </c:pt>
                <c:pt idx="224">
                  <c:v>-10.994020000000001</c:v>
                </c:pt>
                <c:pt idx="225">
                  <c:v>-10.407920000000001</c:v>
                </c:pt>
                <c:pt idx="226">
                  <c:v>-12.75665</c:v>
                </c:pt>
                <c:pt idx="227">
                  <c:v>-13.41283</c:v>
                </c:pt>
                <c:pt idx="228">
                  <c:v>-17.492889999999999</c:v>
                </c:pt>
                <c:pt idx="229">
                  <c:v>-12.43347</c:v>
                </c:pt>
                <c:pt idx="230">
                  <c:v>-11.99985</c:v>
                </c:pt>
                <c:pt idx="231">
                  <c:v>-11.08962</c:v>
                </c:pt>
                <c:pt idx="232">
                  <c:v>-11.33508</c:v>
                </c:pt>
                <c:pt idx="233">
                  <c:v>-9.9886049999999997</c:v>
                </c:pt>
                <c:pt idx="234">
                  <c:v>-9.4236740000000001</c:v>
                </c:pt>
                <c:pt idx="235">
                  <c:v>-9.0072150000000004</c:v>
                </c:pt>
                <c:pt idx="236">
                  <c:v>-12.440619999999999</c:v>
                </c:pt>
                <c:pt idx="237">
                  <c:v>-11.713620000000001</c:v>
                </c:pt>
                <c:pt idx="238">
                  <c:v>-15.14494</c:v>
                </c:pt>
                <c:pt idx="239">
                  <c:v>-14.576079999999999</c:v>
                </c:pt>
                <c:pt idx="240">
                  <c:v>-12.4138</c:v>
                </c:pt>
                <c:pt idx="241">
                  <c:v>-17.456109999999999</c:v>
                </c:pt>
                <c:pt idx="242">
                  <c:v>-13.182460000000001</c:v>
                </c:pt>
                <c:pt idx="243">
                  <c:v>-11.46799</c:v>
                </c:pt>
                <c:pt idx="244">
                  <c:v>-8.8878869999999992</c:v>
                </c:pt>
                <c:pt idx="245">
                  <c:v>-12.650370000000001</c:v>
                </c:pt>
                <c:pt idx="246">
                  <c:v>-10.3848</c:v>
                </c:pt>
                <c:pt idx="247">
                  <c:v>-6.6339969999999999</c:v>
                </c:pt>
                <c:pt idx="248">
                  <c:v>-14.20689</c:v>
                </c:pt>
                <c:pt idx="249">
                  <c:v>-11.24644</c:v>
                </c:pt>
                <c:pt idx="250">
                  <c:v>-16.02215</c:v>
                </c:pt>
                <c:pt idx="251">
                  <c:v>-14.88435</c:v>
                </c:pt>
                <c:pt idx="252">
                  <c:v>-15.73086</c:v>
                </c:pt>
                <c:pt idx="253">
                  <c:v>-14.169219999999999</c:v>
                </c:pt>
                <c:pt idx="254">
                  <c:v>-15.8903</c:v>
                </c:pt>
                <c:pt idx="255">
                  <c:v>-13.92591</c:v>
                </c:pt>
                <c:pt idx="256">
                  <c:v>-11.67703</c:v>
                </c:pt>
                <c:pt idx="257">
                  <c:v>-9.9175570000000004</c:v>
                </c:pt>
                <c:pt idx="258">
                  <c:v>-13.29786</c:v>
                </c:pt>
                <c:pt idx="259">
                  <c:v>-11.232670000000001</c:v>
                </c:pt>
                <c:pt idx="260">
                  <c:v>-10.376569999999999</c:v>
                </c:pt>
                <c:pt idx="261">
                  <c:v>-14.461040000000001</c:v>
                </c:pt>
                <c:pt idx="262">
                  <c:v>-13.525370000000001</c:v>
                </c:pt>
                <c:pt idx="263">
                  <c:v>-14.920349999999999</c:v>
                </c:pt>
                <c:pt idx="264">
                  <c:v>-11.56986</c:v>
                </c:pt>
                <c:pt idx="265">
                  <c:v>-14.239549999999999</c:v>
                </c:pt>
                <c:pt idx="266">
                  <c:v>-14.10562</c:v>
                </c:pt>
                <c:pt idx="267">
                  <c:v>-14.425990000000001</c:v>
                </c:pt>
                <c:pt idx="268">
                  <c:v>-11.07794</c:v>
                </c:pt>
                <c:pt idx="269">
                  <c:v>-11.70725</c:v>
                </c:pt>
                <c:pt idx="270">
                  <c:v>-10.634779999999999</c:v>
                </c:pt>
                <c:pt idx="271">
                  <c:v>-10.388730000000001</c:v>
                </c:pt>
                <c:pt idx="272">
                  <c:v>-11.88344</c:v>
                </c:pt>
                <c:pt idx="273">
                  <c:v>-15.188510000000001</c:v>
                </c:pt>
                <c:pt idx="274">
                  <c:v>-15.399459999999999</c:v>
                </c:pt>
                <c:pt idx="275">
                  <c:v>-14.7475</c:v>
                </c:pt>
                <c:pt idx="276">
                  <c:v>-14.58663</c:v>
                </c:pt>
                <c:pt idx="277">
                  <c:v>-14.768420000000001</c:v>
                </c:pt>
                <c:pt idx="278">
                  <c:v>-13.369680000000001</c:v>
                </c:pt>
                <c:pt idx="279">
                  <c:v>-12.892189999999999</c:v>
                </c:pt>
                <c:pt idx="280">
                  <c:v>-11.360939999999999</c:v>
                </c:pt>
                <c:pt idx="281">
                  <c:v>-12.22545</c:v>
                </c:pt>
                <c:pt idx="282">
                  <c:v>-9.108663</c:v>
                </c:pt>
                <c:pt idx="283">
                  <c:v>-8.3132979999999996</c:v>
                </c:pt>
                <c:pt idx="284">
                  <c:v>-11.06888</c:v>
                </c:pt>
                <c:pt idx="285">
                  <c:v>-10.257479999999999</c:v>
                </c:pt>
                <c:pt idx="286">
                  <c:v>-13.97175</c:v>
                </c:pt>
                <c:pt idx="287">
                  <c:v>-12.68601</c:v>
                </c:pt>
                <c:pt idx="288">
                  <c:v>-13.58676</c:v>
                </c:pt>
                <c:pt idx="289">
                  <c:v>-16.136649999999999</c:v>
                </c:pt>
                <c:pt idx="290">
                  <c:v>-13.07333</c:v>
                </c:pt>
                <c:pt idx="291">
                  <c:v>-12.38918</c:v>
                </c:pt>
                <c:pt idx="292">
                  <c:v>-12.72231</c:v>
                </c:pt>
                <c:pt idx="293">
                  <c:v>-8.2408789999999996</c:v>
                </c:pt>
                <c:pt idx="294">
                  <c:v>-11.015829999999999</c:v>
                </c:pt>
                <c:pt idx="295">
                  <c:v>-11.605320000000001</c:v>
                </c:pt>
                <c:pt idx="296">
                  <c:v>-10.9902</c:v>
                </c:pt>
                <c:pt idx="297">
                  <c:v>-10.55157</c:v>
                </c:pt>
                <c:pt idx="298">
                  <c:v>-14.152710000000001</c:v>
                </c:pt>
                <c:pt idx="299">
                  <c:v>-14.624890000000001</c:v>
                </c:pt>
                <c:pt idx="300">
                  <c:v>-16.635539999999999</c:v>
                </c:pt>
                <c:pt idx="301">
                  <c:v>-15.66738</c:v>
                </c:pt>
                <c:pt idx="302">
                  <c:v>-12.368740000000001</c:v>
                </c:pt>
                <c:pt idx="303">
                  <c:v>-13.835789999999999</c:v>
                </c:pt>
                <c:pt idx="304">
                  <c:v>-11.75177</c:v>
                </c:pt>
                <c:pt idx="305">
                  <c:v>-10.106439999999999</c:v>
                </c:pt>
                <c:pt idx="306">
                  <c:v>-9.5235109999999992</c:v>
                </c:pt>
                <c:pt idx="307">
                  <c:v>-7.8156590000000001</c:v>
                </c:pt>
                <c:pt idx="308">
                  <c:v>-7.7370409999999996</c:v>
                </c:pt>
                <c:pt idx="309">
                  <c:v>-14.63735</c:v>
                </c:pt>
                <c:pt idx="310">
                  <c:v>-15.63597</c:v>
                </c:pt>
                <c:pt idx="311">
                  <c:v>-15.56855</c:v>
                </c:pt>
                <c:pt idx="312">
                  <c:v>-13.68695</c:v>
                </c:pt>
                <c:pt idx="313">
                  <c:v>-14.094060000000001</c:v>
                </c:pt>
                <c:pt idx="314">
                  <c:v>-15.13344</c:v>
                </c:pt>
                <c:pt idx="315">
                  <c:v>-13.453480000000001</c:v>
                </c:pt>
                <c:pt idx="316">
                  <c:v>-10.00267</c:v>
                </c:pt>
                <c:pt idx="317">
                  <c:v>-8.8374609999999993</c:v>
                </c:pt>
                <c:pt idx="318">
                  <c:v>-9.7169880000000006</c:v>
                </c:pt>
                <c:pt idx="319">
                  <c:v>-10.209680000000001</c:v>
                </c:pt>
                <c:pt idx="320">
                  <c:v>-9.178877</c:v>
                </c:pt>
                <c:pt idx="321">
                  <c:v>-13.01432</c:v>
                </c:pt>
                <c:pt idx="322">
                  <c:v>-13.582470000000001</c:v>
                </c:pt>
                <c:pt idx="323">
                  <c:v>-13.240690000000001</c:v>
                </c:pt>
                <c:pt idx="324">
                  <c:v>-14.36937</c:v>
                </c:pt>
                <c:pt idx="325">
                  <c:v>-14.696719999999999</c:v>
                </c:pt>
                <c:pt idx="326">
                  <c:v>-13.26543</c:v>
                </c:pt>
                <c:pt idx="327">
                  <c:v>-12.456950000000001</c:v>
                </c:pt>
                <c:pt idx="328">
                  <c:v>-10.41245</c:v>
                </c:pt>
                <c:pt idx="329">
                  <c:v>-6.6691640000000003</c:v>
                </c:pt>
                <c:pt idx="330">
                  <c:v>-9.501398</c:v>
                </c:pt>
                <c:pt idx="331">
                  <c:v>-10.447380000000001</c:v>
                </c:pt>
                <c:pt idx="332">
                  <c:v>-10.37467</c:v>
                </c:pt>
                <c:pt idx="333">
                  <c:v>-13.55237</c:v>
                </c:pt>
                <c:pt idx="334">
                  <c:v>-13.85933</c:v>
                </c:pt>
                <c:pt idx="335">
                  <c:v>-16.159120000000001</c:v>
                </c:pt>
                <c:pt idx="336">
                  <c:v>-12.188610000000001</c:v>
                </c:pt>
                <c:pt idx="337">
                  <c:v>-16.038540000000001</c:v>
                </c:pt>
                <c:pt idx="338">
                  <c:v>-13.674799999999999</c:v>
                </c:pt>
                <c:pt idx="339">
                  <c:v>-11.613189999999999</c:v>
                </c:pt>
                <c:pt idx="340">
                  <c:v>-13.12053</c:v>
                </c:pt>
                <c:pt idx="341">
                  <c:v>-12.671110000000001</c:v>
                </c:pt>
                <c:pt idx="342">
                  <c:v>-9.2931989999999995</c:v>
                </c:pt>
                <c:pt idx="343">
                  <c:v>-8.6441040000000005</c:v>
                </c:pt>
                <c:pt idx="344">
                  <c:v>-10.12599</c:v>
                </c:pt>
                <c:pt idx="345">
                  <c:v>-12.433529999999999</c:v>
                </c:pt>
                <c:pt idx="346">
                  <c:v>-13.3062</c:v>
                </c:pt>
                <c:pt idx="347">
                  <c:v>-15.8484</c:v>
                </c:pt>
                <c:pt idx="348">
                  <c:v>-14.351129999999999</c:v>
                </c:pt>
                <c:pt idx="349">
                  <c:v>-14.14269</c:v>
                </c:pt>
                <c:pt idx="350">
                  <c:v>-11.831939999999999</c:v>
                </c:pt>
                <c:pt idx="351">
                  <c:v>-12.79598</c:v>
                </c:pt>
                <c:pt idx="352">
                  <c:v>-8.9861760000000004</c:v>
                </c:pt>
                <c:pt idx="353">
                  <c:v>-11.50638</c:v>
                </c:pt>
                <c:pt idx="354">
                  <c:v>-9.1715450000000001</c:v>
                </c:pt>
                <c:pt idx="355">
                  <c:v>-11.69401</c:v>
                </c:pt>
                <c:pt idx="356">
                  <c:v>-11.689249999999999</c:v>
                </c:pt>
                <c:pt idx="357">
                  <c:v>-11.708679999999999</c:v>
                </c:pt>
                <c:pt idx="358">
                  <c:v>-13.29827</c:v>
                </c:pt>
                <c:pt idx="359">
                  <c:v>-14.769550000000001</c:v>
                </c:pt>
                <c:pt idx="360">
                  <c:v>-12.6614</c:v>
                </c:pt>
                <c:pt idx="361">
                  <c:v>-15.565160000000001</c:v>
                </c:pt>
                <c:pt idx="362">
                  <c:v>-14.13846</c:v>
                </c:pt>
                <c:pt idx="363">
                  <c:v>-11.94149</c:v>
                </c:pt>
                <c:pt idx="364">
                  <c:v>-12.49343</c:v>
                </c:pt>
                <c:pt idx="365">
                  <c:v>-9.1911550000000002</c:v>
                </c:pt>
                <c:pt idx="366">
                  <c:v>-12.55208</c:v>
                </c:pt>
                <c:pt idx="367">
                  <c:v>-9.0429189999999995</c:v>
                </c:pt>
                <c:pt idx="368">
                  <c:v>-11.84154</c:v>
                </c:pt>
                <c:pt idx="369">
                  <c:v>-11.057499999999999</c:v>
                </c:pt>
                <c:pt idx="370">
                  <c:v>-15.31339</c:v>
                </c:pt>
                <c:pt idx="371">
                  <c:v>-12.43627</c:v>
                </c:pt>
                <c:pt idx="372">
                  <c:v>-13.593909999999999</c:v>
                </c:pt>
                <c:pt idx="373">
                  <c:v>-15.92398</c:v>
                </c:pt>
                <c:pt idx="374">
                  <c:v>-13.11553</c:v>
                </c:pt>
                <c:pt idx="375">
                  <c:v>-14.258800000000001</c:v>
                </c:pt>
                <c:pt idx="376">
                  <c:v>-10.759589999999999</c:v>
                </c:pt>
                <c:pt idx="377">
                  <c:v>-9.5516439999999996</c:v>
                </c:pt>
                <c:pt idx="378">
                  <c:v>-10.9818</c:v>
                </c:pt>
                <c:pt idx="379">
                  <c:v>-12.529249999999999</c:v>
                </c:pt>
                <c:pt idx="380">
                  <c:v>-11.885109999999999</c:v>
                </c:pt>
                <c:pt idx="381">
                  <c:v>-11.182790000000001</c:v>
                </c:pt>
                <c:pt idx="382">
                  <c:v>-15.61749</c:v>
                </c:pt>
                <c:pt idx="383">
                  <c:v>-14.00816</c:v>
                </c:pt>
                <c:pt idx="384">
                  <c:v>-13.18389</c:v>
                </c:pt>
                <c:pt idx="385">
                  <c:v>-16.172830000000001</c:v>
                </c:pt>
                <c:pt idx="386">
                  <c:v>-15.37961</c:v>
                </c:pt>
                <c:pt idx="387">
                  <c:v>-13.490320000000001</c:v>
                </c:pt>
                <c:pt idx="388">
                  <c:v>-12.125970000000001</c:v>
                </c:pt>
                <c:pt idx="389">
                  <c:v>-13.63045</c:v>
                </c:pt>
                <c:pt idx="390">
                  <c:v>-11.65128</c:v>
                </c:pt>
                <c:pt idx="391">
                  <c:v>-11.996090000000001</c:v>
                </c:pt>
                <c:pt idx="392">
                  <c:v>-8.954466</c:v>
                </c:pt>
                <c:pt idx="393">
                  <c:v>-12.40104</c:v>
                </c:pt>
                <c:pt idx="394">
                  <c:v>-13.375220000000001</c:v>
                </c:pt>
                <c:pt idx="395">
                  <c:v>-12.77572</c:v>
                </c:pt>
                <c:pt idx="396">
                  <c:v>-12.446339999999999</c:v>
                </c:pt>
                <c:pt idx="397">
                  <c:v>-19.811150000000001</c:v>
                </c:pt>
                <c:pt idx="398">
                  <c:v>-16.38204</c:v>
                </c:pt>
                <c:pt idx="399">
                  <c:v>-16.34121</c:v>
                </c:pt>
                <c:pt idx="400">
                  <c:v>-14.69505</c:v>
                </c:pt>
                <c:pt idx="401">
                  <c:v>-10.410069999999999</c:v>
                </c:pt>
                <c:pt idx="402">
                  <c:v>-8.3967449999999992</c:v>
                </c:pt>
                <c:pt idx="403">
                  <c:v>-9.9028349999999996</c:v>
                </c:pt>
                <c:pt idx="404">
                  <c:v>-11.68984</c:v>
                </c:pt>
                <c:pt idx="405">
                  <c:v>-14.827970000000001</c:v>
                </c:pt>
                <c:pt idx="406">
                  <c:v>-14.172319999999999</c:v>
                </c:pt>
                <c:pt idx="407">
                  <c:v>-14.698090000000001</c:v>
                </c:pt>
                <c:pt idx="408">
                  <c:v>-12.4681</c:v>
                </c:pt>
                <c:pt idx="409">
                  <c:v>-11.959199999999999</c:v>
                </c:pt>
                <c:pt idx="410">
                  <c:v>-12.936590000000001</c:v>
                </c:pt>
                <c:pt idx="411">
                  <c:v>-13.042630000000001</c:v>
                </c:pt>
                <c:pt idx="412">
                  <c:v>-14.41634</c:v>
                </c:pt>
                <c:pt idx="413">
                  <c:v>-10.58328</c:v>
                </c:pt>
                <c:pt idx="414">
                  <c:v>-10.02359</c:v>
                </c:pt>
                <c:pt idx="415">
                  <c:v>-12.78734</c:v>
                </c:pt>
                <c:pt idx="416">
                  <c:v>-12.51507</c:v>
                </c:pt>
                <c:pt idx="417">
                  <c:v>-11.602220000000001</c:v>
                </c:pt>
                <c:pt idx="418">
                  <c:v>-11.27338</c:v>
                </c:pt>
                <c:pt idx="419">
                  <c:v>-14.568860000000001</c:v>
                </c:pt>
                <c:pt idx="420">
                  <c:v>-15.83427</c:v>
                </c:pt>
                <c:pt idx="421">
                  <c:v>-14.32949</c:v>
                </c:pt>
                <c:pt idx="422">
                  <c:v>-14.937939999999999</c:v>
                </c:pt>
                <c:pt idx="423">
                  <c:v>-10.475099999999999</c:v>
                </c:pt>
                <c:pt idx="424">
                  <c:v>-12.00414</c:v>
                </c:pt>
                <c:pt idx="425">
                  <c:v>-12.11679</c:v>
                </c:pt>
                <c:pt idx="426">
                  <c:v>-7.8262689999999999</c:v>
                </c:pt>
                <c:pt idx="427">
                  <c:v>-9.2115989999999996</c:v>
                </c:pt>
                <c:pt idx="428">
                  <c:v>-11.520569999999999</c:v>
                </c:pt>
                <c:pt idx="429">
                  <c:v>-12.078340000000001</c:v>
                </c:pt>
                <c:pt idx="430">
                  <c:v>-13.607620000000001</c:v>
                </c:pt>
                <c:pt idx="431">
                  <c:v>-12.16596</c:v>
                </c:pt>
                <c:pt idx="432">
                  <c:v>-20.890709999999999</c:v>
                </c:pt>
                <c:pt idx="433">
                  <c:v>-12.55161</c:v>
                </c:pt>
                <c:pt idx="434">
                  <c:v>-14.294449999999999</c:v>
                </c:pt>
                <c:pt idx="435">
                  <c:v>-14.33343</c:v>
                </c:pt>
                <c:pt idx="436">
                  <c:v>-11.61116</c:v>
                </c:pt>
                <c:pt idx="437">
                  <c:v>-9.524286</c:v>
                </c:pt>
                <c:pt idx="438">
                  <c:v>-9.2338920000000009</c:v>
                </c:pt>
                <c:pt idx="439">
                  <c:v>-10.30171</c:v>
                </c:pt>
                <c:pt idx="440">
                  <c:v>-11.689069999999999</c:v>
                </c:pt>
                <c:pt idx="441">
                  <c:v>-13.4756</c:v>
                </c:pt>
                <c:pt idx="442">
                  <c:v>-14.939730000000001</c:v>
                </c:pt>
                <c:pt idx="443">
                  <c:v>-14.537100000000001</c:v>
                </c:pt>
                <c:pt idx="444">
                  <c:v>-11.46698</c:v>
                </c:pt>
                <c:pt idx="445">
                  <c:v>-13.94242</c:v>
                </c:pt>
                <c:pt idx="446">
                  <c:v>-13.71759</c:v>
                </c:pt>
                <c:pt idx="447">
                  <c:v>-13.72761</c:v>
                </c:pt>
                <c:pt idx="448">
                  <c:v>-10.064360000000001</c:v>
                </c:pt>
                <c:pt idx="449">
                  <c:v>-9.7154380000000007</c:v>
                </c:pt>
                <c:pt idx="450">
                  <c:v>-8.4586729999999992</c:v>
                </c:pt>
                <c:pt idx="451">
                  <c:v>-8.9405780000000004</c:v>
                </c:pt>
                <c:pt idx="452">
                  <c:v>-10.11717</c:v>
                </c:pt>
                <c:pt idx="453">
                  <c:v>-15.07342</c:v>
                </c:pt>
                <c:pt idx="454">
                  <c:v>-12.34937</c:v>
                </c:pt>
                <c:pt idx="455">
                  <c:v>-14.24736</c:v>
                </c:pt>
                <c:pt idx="456">
                  <c:v>-19.466159999999999</c:v>
                </c:pt>
                <c:pt idx="457">
                  <c:v>-16.118819999999999</c:v>
                </c:pt>
                <c:pt idx="458">
                  <c:v>-14.88298</c:v>
                </c:pt>
                <c:pt idx="459">
                  <c:v>-12.64453</c:v>
                </c:pt>
                <c:pt idx="460">
                  <c:v>-11.671480000000001</c:v>
                </c:pt>
                <c:pt idx="461">
                  <c:v>-9.718299</c:v>
                </c:pt>
                <c:pt idx="462">
                  <c:v>-9.9770430000000001</c:v>
                </c:pt>
                <c:pt idx="463">
                  <c:v>-8.3718299999999992</c:v>
                </c:pt>
                <c:pt idx="464">
                  <c:v>-10.20515</c:v>
                </c:pt>
                <c:pt idx="465">
                  <c:v>-12.730840000000001</c:v>
                </c:pt>
                <c:pt idx="466">
                  <c:v>-16.752600000000001</c:v>
                </c:pt>
                <c:pt idx="467">
                  <c:v>-13.121370000000001</c:v>
                </c:pt>
                <c:pt idx="468">
                  <c:v>-17.457190000000001</c:v>
                </c:pt>
                <c:pt idx="469">
                  <c:v>-14.879580000000001</c:v>
                </c:pt>
                <c:pt idx="470">
                  <c:v>-13.44079</c:v>
                </c:pt>
                <c:pt idx="471">
                  <c:v>-12.05397</c:v>
                </c:pt>
                <c:pt idx="472">
                  <c:v>-11.8956</c:v>
                </c:pt>
                <c:pt idx="473">
                  <c:v>-8.9797379999999993</c:v>
                </c:pt>
                <c:pt idx="474">
                  <c:v>-11.302350000000001</c:v>
                </c:pt>
                <c:pt idx="475">
                  <c:v>-11.70355</c:v>
                </c:pt>
                <c:pt idx="476">
                  <c:v>-11.44397</c:v>
                </c:pt>
                <c:pt idx="477">
                  <c:v>-12.711169999999999</c:v>
                </c:pt>
                <c:pt idx="478">
                  <c:v>-14.3491</c:v>
                </c:pt>
                <c:pt idx="479">
                  <c:v>-15.1518</c:v>
                </c:pt>
                <c:pt idx="480">
                  <c:v>-16.037109999999998</c:v>
                </c:pt>
                <c:pt idx="481">
                  <c:v>-13.90207</c:v>
                </c:pt>
                <c:pt idx="482">
                  <c:v>-12.00747</c:v>
                </c:pt>
                <c:pt idx="483">
                  <c:v>-14.724970000000001</c:v>
                </c:pt>
                <c:pt idx="484">
                  <c:v>-12.930630000000001</c:v>
                </c:pt>
                <c:pt idx="485">
                  <c:v>-11.277559999999999</c:v>
                </c:pt>
                <c:pt idx="486">
                  <c:v>-10.48142</c:v>
                </c:pt>
                <c:pt idx="487">
                  <c:v>-10.07104</c:v>
                </c:pt>
                <c:pt idx="488">
                  <c:v>-10.147209999999999</c:v>
                </c:pt>
                <c:pt idx="489">
                  <c:v>-12.64584</c:v>
                </c:pt>
                <c:pt idx="490">
                  <c:v>-15.681089999999999</c:v>
                </c:pt>
                <c:pt idx="491">
                  <c:v>-15.31827</c:v>
                </c:pt>
                <c:pt idx="492">
                  <c:v>-15.642519999999999</c:v>
                </c:pt>
                <c:pt idx="493">
                  <c:v>-14.427300000000001</c:v>
                </c:pt>
                <c:pt idx="494">
                  <c:v>-12.99173</c:v>
                </c:pt>
                <c:pt idx="495">
                  <c:v>-12.282909999999999</c:v>
                </c:pt>
                <c:pt idx="496">
                  <c:v>-14.683490000000001</c:v>
                </c:pt>
                <c:pt idx="497">
                  <c:v>-10.102510000000001</c:v>
                </c:pt>
                <c:pt idx="498">
                  <c:v>-8.8873499999999996</c:v>
                </c:pt>
                <c:pt idx="499">
                  <c:v>-13.11809</c:v>
                </c:pt>
                <c:pt idx="500">
                  <c:v>-9.3519100000000002</c:v>
                </c:pt>
                <c:pt idx="501">
                  <c:v>-12.96645</c:v>
                </c:pt>
                <c:pt idx="502">
                  <c:v>-16.204419999999999</c:v>
                </c:pt>
                <c:pt idx="503">
                  <c:v>-14.84674</c:v>
                </c:pt>
                <c:pt idx="504">
                  <c:v>-14.47612</c:v>
                </c:pt>
                <c:pt idx="505">
                  <c:v>-14.31561</c:v>
                </c:pt>
                <c:pt idx="506">
                  <c:v>-12.54016</c:v>
                </c:pt>
                <c:pt idx="507">
                  <c:v>-11.740209999999999</c:v>
                </c:pt>
                <c:pt idx="508">
                  <c:v>-9.5038409999999995</c:v>
                </c:pt>
                <c:pt idx="509">
                  <c:v>-12.78848</c:v>
                </c:pt>
                <c:pt idx="510">
                  <c:v>-9.9136240000000004</c:v>
                </c:pt>
                <c:pt idx="511">
                  <c:v>-9.9672079999999994</c:v>
                </c:pt>
                <c:pt idx="512">
                  <c:v>-11.861980000000001</c:v>
                </c:pt>
                <c:pt idx="513">
                  <c:v>-13.468500000000001</c:v>
                </c:pt>
                <c:pt idx="514">
                  <c:v>-11.51061</c:v>
                </c:pt>
                <c:pt idx="515">
                  <c:v>-16.472760000000001</c:v>
                </c:pt>
                <c:pt idx="516">
                  <c:v>-13.532159999999999</c:v>
                </c:pt>
                <c:pt idx="517">
                  <c:v>-16.510190000000001</c:v>
                </c:pt>
                <c:pt idx="518">
                  <c:v>-13.68988</c:v>
                </c:pt>
                <c:pt idx="519">
                  <c:v>-13.609349999999999</c:v>
                </c:pt>
                <c:pt idx="520">
                  <c:v>-8.9924339999999994</c:v>
                </c:pt>
                <c:pt idx="521">
                  <c:v>-9.5500349999999994</c:v>
                </c:pt>
                <c:pt idx="522">
                  <c:v>-9.7393990000000006</c:v>
                </c:pt>
                <c:pt idx="523">
                  <c:v>-10.24145</c:v>
                </c:pt>
                <c:pt idx="524">
                  <c:v>-9.3221070000000008</c:v>
                </c:pt>
                <c:pt idx="525">
                  <c:v>-12.408379999999999</c:v>
                </c:pt>
                <c:pt idx="526">
                  <c:v>-11.025550000000001</c:v>
                </c:pt>
                <c:pt idx="527">
                  <c:v>-13.38434</c:v>
                </c:pt>
                <c:pt idx="528">
                  <c:v>-13.808249999999999</c:v>
                </c:pt>
                <c:pt idx="529">
                  <c:v>-13.018610000000001</c:v>
                </c:pt>
                <c:pt idx="530">
                  <c:v>-13.52853</c:v>
                </c:pt>
                <c:pt idx="531">
                  <c:v>-10.9899</c:v>
                </c:pt>
                <c:pt idx="532">
                  <c:v>-11.79129</c:v>
                </c:pt>
                <c:pt idx="533">
                  <c:v>-8.2455269999999992</c:v>
                </c:pt>
                <c:pt idx="534">
                  <c:v>-9.7824939999999998</c:v>
                </c:pt>
                <c:pt idx="535">
                  <c:v>-11.549950000000001</c:v>
                </c:pt>
                <c:pt idx="536">
                  <c:v>-9.4163420000000002</c:v>
                </c:pt>
                <c:pt idx="537">
                  <c:v>-13.250109999999999</c:v>
                </c:pt>
                <c:pt idx="538">
                  <c:v>-14.70321</c:v>
                </c:pt>
                <c:pt idx="539">
                  <c:v>-13.81499</c:v>
                </c:pt>
                <c:pt idx="540">
                  <c:v>-18.448650000000001</c:v>
                </c:pt>
                <c:pt idx="541">
                  <c:v>-11.12908</c:v>
                </c:pt>
                <c:pt idx="542">
                  <c:v>-12.71242</c:v>
                </c:pt>
                <c:pt idx="543">
                  <c:v>-13.53872</c:v>
                </c:pt>
                <c:pt idx="544">
                  <c:v>-12.55667</c:v>
                </c:pt>
                <c:pt idx="545">
                  <c:v>-10.832789999999999</c:v>
                </c:pt>
                <c:pt idx="546">
                  <c:v>-10.92672</c:v>
                </c:pt>
                <c:pt idx="547">
                  <c:v>-9.0765949999999993</c:v>
                </c:pt>
                <c:pt idx="548">
                  <c:v>-11.181179999999999</c:v>
                </c:pt>
                <c:pt idx="549">
                  <c:v>-11.93249</c:v>
                </c:pt>
                <c:pt idx="550">
                  <c:v>-12.83306</c:v>
                </c:pt>
                <c:pt idx="551">
                  <c:v>-14.90235</c:v>
                </c:pt>
                <c:pt idx="552">
                  <c:v>-15.513299999999999</c:v>
                </c:pt>
                <c:pt idx="553">
                  <c:v>-14.81104</c:v>
                </c:pt>
                <c:pt idx="554">
                  <c:v>-14.104900000000001</c:v>
                </c:pt>
                <c:pt idx="555">
                  <c:v>-13.89176</c:v>
                </c:pt>
                <c:pt idx="556">
                  <c:v>-10.35196</c:v>
                </c:pt>
                <c:pt idx="557">
                  <c:v>-9.9322199999999992</c:v>
                </c:pt>
                <c:pt idx="558">
                  <c:v>-8.1446760000000005</c:v>
                </c:pt>
                <c:pt idx="559">
                  <c:v>-10.30505</c:v>
                </c:pt>
                <c:pt idx="560">
                  <c:v>-12.01802</c:v>
                </c:pt>
                <c:pt idx="561">
                  <c:v>-11.908709999999999</c:v>
                </c:pt>
                <c:pt idx="562">
                  <c:v>-14.86468</c:v>
                </c:pt>
                <c:pt idx="563">
                  <c:v>-15.837910000000001</c:v>
                </c:pt>
                <c:pt idx="564">
                  <c:v>-13.81922</c:v>
                </c:pt>
                <c:pt idx="565">
                  <c:v>-15.1214</c:v>
                </c:pt>
                <c:pt idx="566">
                  <c:v>-14.380280000000001</c:v>
                </c:pt>
                <c:pt idx="567">
                  <c:v>-14.06348</c:v>
                </c:pt>
                <c:pt idx="568">
                  <c:v>-10.26309</c:v>
                </c:pt>
                <c:pt idx="569">
                  <c:v>-10.668279999999999</c:v>
                </c:pt>
                <c:pt idx="570">
                  <c:v>-7.7484849999999996</c:v>
                </c:pt>
                <c:pt idx="571">
                  <c:v>-10.77163</c:v>
                </c:pt>
                <c:pt idx="572">
                  <c:v>-9.4112159999999996</c:v>
                </c:pt>
                <c:pt idx="573">
                  <c:v>-11.31582</c:v>
                </c:pt>
                <c:pt idx="574">
                  <c:v>-15.92004</c:v>
                </c:pt>
                <c:pt idx="575">
                  <c:v>-13.78429</c:v>
                </c:pt>
                <c:pt idx="576">
                  <c:v>-14.02229</c:v>
                </c:pt>
                <c:pt idx="577">
                  <c:v>-15.02037</c:v>
                </c:pt>
                <c:pt idx="578">
                  <c:v>-13.207380000000001</c:v>
                </c:pt>
                <c:pt idx="579">
                  <c:v>-13.828279999999999</c:v>
                </c:pt>
                <c:pt idx="580">
                  <c:v>-12.13771</c:v>
                </c:pt>
                <c:pt idx="581">
                  <c:v>-10.06681</c:v>
                </c:pt>
                <c:pt idx="582">
                  <c:v>-11.58953</c:v>
                </c:pt>
                <c:pt idx="583">
                  <c:v>-9.3221659999999993</c:v>
                </c:pt>
                <c:pt idx="584">
                  <c:v>-10.26159</c:v>
                </c:pt>
                <c:pt idx="585">
                  <c:v>-13.69435</c:v>
                </c:pt>
                <c:pt idx="586">
                  <c:v>-14.4785</c:v>
                </c:pt>
                <c:pt idx="587">
                  <c:v>-15.045820000000001</c:v>
                </c:pt>
                <c:pt idx="588">
                  <c:v>-17.690480000000001</c:v>
                </c:pt>
                <c:pt idx="589">
                  <c:v>-11.87885</c:v>
                </c:pt>
                <c:pt idx="590">
                  <c:v>-13.157310000000001</c:v>
                </c:pt>
                <c:pt idx="591">
                  <c:v>-12.455399999999999</c:v>
                </c:pt>
                <c:pt idx="592">
                  <c:v>-10.833920000000001</c:v>
                </c:pt>
                <c:pt idx="593">
                  <c:v>-9.3414190000000001</c:v>
                </c:pt>
                <c:pt idx="594">
                  <c:v>-8.6108449999999994</c:v>
                </c:pt>
                <c:pt idx="595">
                  <c:v>-9.4016190000000002</c:v>
                </c:pt>
                <c:pt idx="596">
                  <c:v>-12.293990000000001</c:v>
                </c:pt>
                <c:pt idx="597">
                  <c:v>-13.38857</c:v>
                </c:pt>
                <c:pt idx="598">
                  <c:v>-12.744669999999999</c:v>
                </c:pt>
                <c:pt idx="599">
                  <c:v>-15.883559999999999</c:v>
                </c:pt>
                <c:pt idx="600">
                  <c:v>-16.188680000000002</c:v>
                </c:pt>
                <c:pt idx="601">
                  <c:v>-13.484360000000001</c:v>
                </c:pt>
                <c:pt idx="602">
                  <c:v>-12.536709999999999</c:v>
                </c:pt>
                <c:pt idx="603">
                  <c:v>-13.23396</c:v>
                </c:pt>
                <c:pt idx="604">
                  <c:v>-9.4562170000000005</c:v>
                </c:pt>
                <c:pt idx="605">
                  <c:v>-9.4186069999999997</c:v>
                </c:pt>
                <c:pt idx="606">
                  <c:v>-11.255739999999999</c:v>
                </c:pt>
                <c:pt idx="607">
                  <c:v>-9.2739469999999997</c:v>
                </c:pt>
                <c:pt idx="608">
                  <c:v>-11.73997</c:v>
                </c:pt>
                <c:pt idx="609">
                  <c:v>-11.520860000000001</c:v>
                </c:pt>
                <c:pt idx="610">
                  <c:v>-12.417439999999999</c:v>
                </c:pt>
                <c:pt idx="611">
                  <c:v>-13.72397</c:v>
                </c:pt>
                <c:pt idx="612">
                  <c:v>-14.92858</c:v>
                </c:pt>
                <c:pt idx="613">
                  <c:v>-14.029680000000001</c:v>
                </c:pt>
                <c:pt idx="614">
                  <c:v>-12.67517</c:v>
                </c:pt>
                <c:pt idx="615">
                  <c:v>-11.85477</c:v>
                </c:pt>
                <c:pt idx="616">
                  <c:v>-11.590719999999999</c:v>
                </c:pt>
                <c:pt idx="617">
                  <c:v>-9.5754260000000002</c:v>
                </c:pt>
                <c:pt idx="618">
                  <c:v>-9.1976530000000007</c:v>
                </c:pt>
                <c:pt idx="619">
                  <c:v>-9.4666479999999993</c:v>
                </c:pt>
                <c:pt idx="620">
                  <c:v>-12.948270000000001</c:v>
                </c:pt>
                <c:pt idx="621">
                  <c:v>-13.890980000000001</c:v>
                </c:pt>
                <c:pt idx="622">
                  <c:v>-13.73279</c:v>
                </c:pt>
                <c:pt idx="623">
                  <c:v>-13.648389999999999</c:v>
                </c:pt>
                <c:pt idx="624">
                  <c:v>-13.56113</c:v>
                </c:pt>
                <c:pt idx="625">
                  <c:v>-14.497159999999999</c:v>
                </c:pt>
                <c:pt idx="626">
                  <c:v>-14.40448</c:v>
                </c:pt>
                <c:pt idx="627">
                  <c:v>-13.90326</c:v>
                </c:pt>
                <c:pt idx="628">
                  <c:v>-10.98573</c:v>
                </c:pt>
                <c:pt idx="629">
                  <c:v>-9.7391609999999993</c:v>
                </c:pt>
                <c:pt idx="630">
                  <c:v>-9.7891089999999998</c:v>
                </c:pt>
                <c:pt idx="631">
                  <c:v>-11.76989</c:v>
                </c:pt>
                <c:pt idx="632">
                  <c:v>-8.5443859999999994</c:v>
                </c:pt>
                <c:pt idx="633">
                  <c:v>-10.858180000000001</c:v>
                </c:pt>
                <c:pt idx="634">
                  <c:v>-12.94553</c:v>
                </c:pt>
                <c:pt idx="635">
                  <c:v>-14.354939999999999</c:v>
                </c:pt>
                <c:pt idx="636">
                  <c:v>-14.42361</c:v>
                </c:pt>
                <c:pt idx="637">
                  <c:v>-15.006360000000001</c:v>
                </c:pt>
                <c:pt idx="638">
                  <c:v>-13.041790000000001</c:v>
                </c:pt>
                <c:pt idx="639">
                  <c:v>-12.701269999999999</c:v>
                </c:pt>
                <c:pt idx="640">
                  <c:v>-10.759</c:v>
                </c:pt>
                <c:pt idx="641">
                  <c:v>-10.010120000000001</c:v>
                </c:pt>
                <c:pt idx="642">
                  <c:v>-8.8725679999999993</c:v>
                </c:pt>
                <c:pt idx="643">
                  <c:v>-9.9236369999999994</c:v>
                </c:pt>
                <c:pt idx="644">
                  <c:v>-9.2087380000000003</c:v>
                </c:pt>
                <c:pt idx="645">
                  <c:v>-12.742039999999999</c:v>
                </c:pt>
                <c:pt idx="646">
                  <c:v>-12.18253</c:v>
                </c:pt>
                <c:pt idx="647">
                  <c:v>-12.991250000000001</c:v>
                </c:pt>
                <c:pt idx="648">
                  <c:v>-14.3941</c:v>
                </c:pt>
                <c:pt idx="649">
                  <c:v>-13.45998</c:v>
                </c:pt>
                <c:pt idx="650">
                  <c:v>-12.792109999999999</c:v>
                </c:pt>
                <c:pt idx="651">
                  <c:v>-12.61544</c:v>
                </c:pt>
                <c:pt idx="652">
                  <c:v>-10.919930000000001</c:v>
                </c:pt>
                <c:pt idx="653">
                  <c:v>-9.9500419999999998</c:v>
                </c:pt>
                <c:pt idx="654">
                  <c:v>-10.181609999999999</c:v>
                </c:pt>
                <c:pt idx="655">
                  <c:v>-12.52168</c:v>
                </c:pt>
                <c:pt idx="656">
                  <c:v>-9.1142649999999996</c:v>
                </c:pt>
                <c:pt idx="657">
                  <c:v>-11.07728</c:v>
                </c:pt>
                <c:pt idx="658">
                  <c:v>-13.75526</c:v>
                </c:pt>
                <c:pt idx="659">
                  <c:v>-13.654949999999999</c:v>
                </c:pt>
                <c:pt idx="660">
                  <c:v>-11.989179999999999</c:v>
                </c:pt>
                <c:pt idx="661">
                  <c:v>-12.42864</c:v>
                </c:pt>
                <c:pt idx="662">
                  <c:v>-12.515370000000001</c:v>
                </c:pt>
                <c:pt idx="663">
                  <c:v>-9.5059280000000008</c:v>
                </c:pt>
                <c:pt idx="664">
                  <c:v>-10.724489999999999</c:v>
                </c:pt>
                <c:pt idx="665">
                  <c:v>-11.010999999999999</c:v>
                </c:pt>
                <c:pt idx="666">
                  <c:v>-10.717449999999999</c:v>
                </c:pt>
                <c:pt idx="667">
                  <c:v>-9.7885720000000003</c:v>
                </c:pt>
                <c:pt idx="668">
                  <c:v>-6.4477919999999997</c:v>
                </c:pt>
                <c:pt idx="669">
                  <c:v>-10.29486</c:v>
                </c:pt>
                <c:pt idx="670">
                  <c:v>-10.89418</c:v>
                </c:pt>
                <c:pt idx="671">
                  <c:v>-12.800039999999999</c:v>
                </c:pt>
                <c:pt idx="672">
                  <c:v>-14.01937</c:v>
                </c:pt>
                <c:pt idx="673">
                  <c:v>-13.82893</c:v>
                </c:pt>
                <c:pt idx="674">
                  <c:v>-14.535130000000001</c:v>
                </c:pt>
                <c:pt idx="675">
                  <c:v>-14.23216</c:v>
                </c:pt>
                <c:pt idx="676">
                  <c:v>-10.79285</c:v>
                </c:pt>
                <c:pt idx="677">
                  <c:v>-8.4952719999999999</c:v>
                </c:pt>
                <c:pt idx="678">
                  <c:v>-8.4218980000000006</c:v>
                </c:pt>
                <c:pt idx="679">
                  <c:v>-9.1243979999999993</c:v>
                </c:pt>
                <c:pt idx="680">
                  <c:v>-11.9915</c:v>
                </c:pt>
                <c:pt idx="681">
                  <c:v>-14.051909999999999</c:v>
                </c:pt>
                <c:pt idx="682">
                  <c:v>-14.31269</c:v>
                </c:pt>
                <c:pt idx="683">
                  <c:v>-13.316990000000001</c:v>
                </c:pt>
                <c:pt idx="684">
                  <c:v>-14.423489999999999</c:v>
                </c:pt>
                <c:pt idx="685">
                  <c:v>-13.742979999999999</c:v>
                </c:pt>
                <c:pt idx="686">
                  <c:v>-14.320309999999999</c:v>
                </c:pt>
                <c:pt idx="687">
                  <c:v>-12.857139999999999</c:v>
                </c:pt>
                <c:pt idx="688">
                  <c:v>-10.058999999999999</c:v>
                </c:pt>
                <c:pt idx="689">
                  <c:v>-8.2815890000000003</c:v>
                </c:pt>
                <c:pt idx="690">
                  <c:v>-9.5343</c:v>
                </c:pt>
                <c:pt idx="691">
                  <c:v>-10.41704</c:v>
                </c:pt>
                <c:pt idx="692">
                  <c:v>-12.337569999999999</c:v>
                </c:pt>
                <c:pt idx="693">
                  <c:v>-14.09525</c:v>
                </c:pt>
                <c:pt idx="694">
                  <c:v>-12.30264</c:v>
                </c:pt>
                <c:pt idx="695">
                  <c:v>-14.234719999999999</c:v>
                </c:pt>
                <c:pt idx="696">
                  <c:v>-12.14373</c:v>
                </c:pt>
                <c:pt idx="697">
                  <c:v>-12.76535</c:v>
                </c:pt>
                <c:pt idx="698">
                  <c:v>-12.741390000000001</c:v>
                </c:pt>
                <c:pt idx="699">
                  <c:v>-11.82723</c:v>
                </c:pt>
                <c:pt idx="700">
                  <c:v>-8.9144120000000004</c:v>
                </c:pt>
                <c:pt idx="701">
                  <c:v>-9.8429920000000006</c:v>
                </c:pt>
                <c:pt idx="702">
                  <c:v>-10.37961</c:v>
                </c:pt>
                <c:pt idx="703">
                  <c:v>-11.97612</c:v>
                </c:pt>
                <c:pt idx="704">
                  <c:v>-10.42229</c:v>
                </c:pt>
                <c:pt idx="705">
                  <c:v>-12.30866</c:v>
                </c:pt>
                <c:pt idx="706">
                  <c:v>-12.79622</c:v>
                </c:pt>
                <c:pt idx="707">
                  <c:v>-13.854380000000001</c:v>
                </c:pt>
                <c:pt idx="708">
                  <c:v>-12.0396</c:v>
                </c:pt>
                <c:pt idx="709">
                  <c:v>-13.25381</c:v>
                </c:pt>
                <c:pt idx="710">
                  <c:v>-12.493729999999999</c:v>
                </c:pt>
                <c:pt idx="711">
                  <c:v>-12.123939999999999</c:v>
                </c:pt>
                <c:pt idx="712">
                  <c:v>-10.34319</c:v>
                </c:pt>
                <c:pt idx="713">
                  <c:v>-9.846508</c:v>
                </c:pt>
                <c:pt idx="714">
                  <c:v>-10.09929</c:v>
                </c:pt>
                <c:pt idx="715">
                  <c:v>-10.08826</c:v>
                </c:pt>
                <c:pt idx="716">
                  <c:v>-12.761240000000001</c:v>
                </c:pt>
                <c:pt idx="717">
                  <c:v>-13.08459</c:v>
                </c:pt>
                <c:pt idx="718">
                  <c:v>-14.250400000000001</c:v>
                </c:pt>
                <c:pt idx="719">
                  <c:v>-14.551460000000001</c:v>
                </c:pt>
                <c:pt idx="720">
                  <c:v>-15.10829</c:v>
                </c:pt>
                <c:pt idx="721">
                  <c:v>-14.683070000000001</c:v>
                </c:pt>
                <c:pt idx="722">
                  <c:v>-12.85839</c:v>
                </c:pt>
                <c:pt idx="723">
                  <c:v>-12.842359999999999</c:v>
                </c:pt>
                <c:pt idx="724">
                  <c:v>-10.530110000000001</c:v>
                </c:pt>
                <c:pt idx="725">
                  <c:v>-10.036709999999999</c:v>
                </c:pt>
                <c:pt idx="726">
                  <c:v>-8.8182690000000008</c:v>
                </c:pt>
                <c:pt idx="727">
                  <c:v>-9.3277090000000005</c:v>
                </c:pt>
                <c:pt idx="728">
                  <c:v>-10.924340000000001</c:v>
                </c:pt>
                <c:pt idx="729">
                  <c:v>-12.321109999999999</c:v>
                </c:pt>
                <c:pt idx="730">
                  <c:v>-11.967840000000001</c:v>
                </c:pt>
                <c:pt idx="731">
                  <c:v>-14.015079999999999</c:v>
                </c:pt>
                <c:pt idx="732">
                  <c:v>-14.64921</c:v>
                </c:pt>
                <c:pt idx="733">
                  <c:v>-13.791679999999999</c:v>
                </c:pt>
                <c:pt idx="734">
                  <c:v>-14.069559999999999</c:v>
                </c:pt>
                <c:pt idx="735">
                  <c:v>-11.675599999999999</c:v>
                </c:pt>
                <c:pt idx="736">
                  <c:v>-11.198040000000001</c:v>
                </c:pt>
                <c:pt idx="737">
                  <c:v>-10.658379999999999</c:v>
                </c:pt>
                <c:pt idx="738">
                  <c:v>-12.01093</c:v>
                </c:pt>
                <c:pt idx="739">
                  <c:v>-9.099126</c:v>
                </c:pt>
                <c:pt idx="740">
                  <c:v>-12.990360000000001</c:v>
                </c:pt>
                <c:pt idx="741">
                  <c:v>-11.113110000000001</c:v>
                </c:pt>
                <c:pt idx="742">
                  <c:v>-13.743460000000001</c:v>
                </c:pt>
                <c:pt idx="743">
                  <c:v>-13.92019</c:v>
                </c:pt>
                <c:pt idx="744">
                  <c:v>-15.09327</c:v>
                </c:pt>
                <c:pt idx="745">
                  <c:v>-13.28379</c:v>
                </c:pt>
                <c:pt idx="746">
                  <c:v>-12.62951</c:v>
                </c:pt>
                <c:pt idx="747">
                  <c:v>-11.462389999999999</c:v>
                </c:pt>
                <c:pt idx="748">
                  <c:v>-11.192080000000001</c:v>
                </c:pt>
                <c:pt idx="749">
                  <c:v>-8.8389509999999998</c:v>
                </c:pt>
                <c:pt idx="750">
                  <c:v>-7.3754790000000003</c:v>
                </c:pt>
                <c:pt idx="751">
                  <c:v>-8.0469849999999994</c:v>
                </c:pt>
                <c:pt idx="752">
                  <c:v>-11.525510000000001</c:v>
                </c:pt>
                <c:pt idx="753">
                  <c:v>-12.70509</c:v>
                </c:pt>
                <c:pt idx="754">
                  <c:v>-11.55227</c:v>
                </c:pt>
                <c:pt idx="755">
                  <c:v>-18.84216</c:v>
                </c:pt>
                <c:pt idx="756">
                  <c:v>-15.21444</c:v>
                </c:pt>
                <c:pt idx="757">
                  <c:v>-13.013120000000001</c:v>
                </c:pt>
                <c:pt idx="758">
                  <c:v>-13.69089</c:v>
                </c:pt>
                <c:pt idx="759">
                  <c:v>-11.17313</c:v>
                </c:pt>
                <c:pt idx="760">
                  <c:v>-9.7730160000000001</c:v>
                </c:pt>
                <c:pt idx="761">
                  <c:v>-10.8034</c:v>
                </c:pt>
                <c:pt idx="762">
                  <c:v>-7.1238279999999996</c:v>
                </c:pt>
                <c:pt idx="763">
                  <c:v>-11.031330000000001</c:v>
                </c:pt>
                <c:pt idx="764">
                  <c:v>-9.9475379999999998</c:v>
                </c:pt>
                <c:pt idx="765">
                  <c:v>-11.33966</c:v>
                </c:pt>
                <c:pt idx="766">
                  <c:v>-12.298999999999999</c:v>
                </c:pt>
                <c:pt idx="767">
                  <c:v>-13.32521</c:v>
                </c:pt>
                <c:pt idx="768">
                  <c:v>-14.305529999999999</c:v>
                </c:pt>
                <c:pt idx="769">
                  <c:v>-12.81995</c:v>
                </c:pt>
                <c:pt idx="770">
                  <c:v>-13.644220000000001</c:v>
                </c:pt>
                <c:pt idx="771">
                  <c:v>-11.043670000000001</c:v>
                </c:pt>
                <c:pt idx="772">
                  <c:v>-11.12598</c:v>
                </c:pt>
                <c:pt idx="773">
                  <c:v>-11.29293</c:v>
                </c:pt>
                <c:pt idx="774">
                  <c:v>-12.35402</c:v>
                </c:pt>
                <c:pt idx="775">
                  <c:v>-11.4674</c:v>
                </c:pt>
                <c:pt idx="776">
                  <c:v>-12.91728</c:v>
                </c:pt>
                <c:pt idx="777">
                  <c:v>-11.35117</c:v>
                </c:pt>
                <c:pt idx="778">
                  <c:v>-10.836119999999999</c:v>
                </c:pt>
                <c:pt idx="779">
                  <c:v>-12.098369999999999</c:v>
                </c:pt>
                <c:pt idx="780">
                  <c:v>-14.4068</c:v>
                </c:pt>
                <c:pt idx="781">
                  <c:v>-15.616709999999999</c:v>
                </c:pt>
                <c:pt idx="782">
                  <c:v>-12.47907</c:v>
                </c:pt>
                <c:pt idx="783">
                  <c:v>-13.223050000000001</c:v>
                </c:pt>
                <c:pt idx="784">
                  <c:v>-9.6107119999999995</c:v>
                </c:pt>
                <c:pt idx="785">
                  <c:v>-10.62429</c:v>
                </c:pt>
                <c:pt idx="786">
                  <c:v>-9.3383789999999998</c:v>
                </c:pt>
                <c:pt idx="787">
                  <c:v>-9.3675850000000001</c:v>
                </c:pt>
                <c:pt idx="788">
                  <c:v>-11.40666</c:v>
                </c:pt>
                <c:pt idx="789">
                  <c:v>-10.03546</c:v>
                </c:pt>
                <c:pt idx="790">
                  <c:v>-12.16859</c:v>
                </c:pt>
                <c:pt idx="791">
                  <c:v>-14.63836</c:v>
                </c:pt>
                <c:pt idx="792">
                  <c:v>-13.140919999999999</c:v>
                </c:pt>
                <c:pt idx="793">
                  <c:v>-15.29175</c:v>
                </c:pt>
                <c:pt idx="794">
                  <c:v>-14.413650000000001</c:v>
                </c:pt>
                <c:pt idx="795">
                  <c:v>-13.31151</c:v>
                </c:pt>
                <c:pt idx="796">
                  <c:v>-12.01463</c:v>
                </c:pt>
                <c:pt idx="797">
                  <c:v>-10.74302</c:v>
                </c:pt>
                <c:pt idx="798">
                  <c:v>-8.1463450000000002</c:v>
                </c:pt>
                <c:pt idx="799">
                  <c:v>-9.1149810000000002</c:v>
                </c:pt>
                <c:pt idx="800">
                  <c:v>-9.7130539999999996</c:v>
                </c:pt>
                <c:pt idx="801">
                  <c:v>-10.37908</c:v>
                </c:pt>
                <c:pt idx="802">
                  <c:v>-15.55157</c:v>
                </c:pt>
                <c:pt idx="803">
                  <c:v>-15.18899</c:v>
                </c:pt>
                <c:pt idx="804">
                  <c:v>-15.03688</c:v>
                </c:pt>
                <c:pt idx="805">
                  <c:v>-14.323410000000001</c:v>
                </c:pt>
                <c:pt idx="806">
                  <c:v>-12.83365</c:v>
                </c:pt>
                <c:pt idx="807">
                  <c:v>-12.226050000000001</c:v>
                </c:pt>
                <c:pt idx="808">
                  <c:v>-10.48368</c:v>
                </c:pt>
                <c:pt idx="809">
                  <c:v>-9.383381</c:v>
                </c:pt>
                <c:pt idx="810">
                  <c:v>-10.77467</c:v>
                </c:pt>
                <c:pt idx="811">
                  <c:v>-11.94787</c:v>
                </c:pt>
                <c:pt idx="812">
                  <c:v>-9.2205410000000008</c:v>
                </c:pt>
                <c:pt idx="813">
                  <c:v>-12.16114</c:v>
                </c:pt>
                <c:pt idx="814">
                  <c:v>-14.40602</c:v>
                </c:pt>
                <c:pt idx="815">
                  <c:v>-14.228400000000001</c:v>
                </c:pt>
                <c:pt idx="816">
                  <c:v>-14.577209999999999</c:v>
                </c:pt>
                <c:pt idx="817">
                  <c:v>-13.69017</c:v>
                </c:pt>
                <c:pt idx="818">
                  <c:v>-13.19528</c:v>
                </c:pt>
                <c:pt idx="819">
                  <c:v>-12.81732</c:v>
                </c:pt>
                <c:pt idx="820">
                  <c:v>-11.96998</c:v>
                </c:pt>
                <c:pt idx="821">
                  <c:v>-10.95557</c:v>
                </c:pt>
                <c:pt idx="822">
                  <c:v>-9.3594790000000003</c:v>
                </c:pt>
                <c:pt idx="823">
                  <c:v>-10.485530000000001</c:v>
                </c:pt>
                <c:pt idx="824">
                  <c:v>-11.31701</c:v>
                </c:pt>
                <c:pt idx="825">
                  <c:v>-12.9267</c:v>
                </c:pt>
                <c:pt idx="826">
                  <c:v>-13.57347</c:v>
                </c:pt>
                <c:pt idx="827">
                  <c:v>-14.136850000000001</c:v>
                </c:pt>
                <c:pt idx="828">
                  <c:v>-14.60379</c:v>
                </c:pt>
                <c:pt idx="829">
                  <c:v>-13.930020000000001</c:v>
                </c:pt>
                <c:pt idx="830">
                  <c:v>-13.832689999999999</c:v>
                </c:pt>
                <c:pt idx="831">
                  <c:v>-11.56002</c:v>
                </c:pt>
                <c:pt idx="832">
                  <c:v>-10.736470000000001</c:v>
                </c:pt>
                <c:pt idx="833">
                  <c:v>-9.4901319999999991</c:v>
                </c:pt>
                <c:pt idx="834">
                  <c:v>-7.1548819999999997</c:v>
                </c:pt>
                <c:pt idx="835">
                  <c:v>-10.278169999999999</c:v>
                </c:pt>
                <c:pt idx="836">
                  <c:v>-10.98996</c:v>
                </c:pt>
                <c:pt idx="837">
                  <c:v>-10.15508</c:v>
                </c:pt>
                <c:pt idx="838">
                  <c:v>-13.4269</c:v>
                </c:pt>
                <c:pt idx="839">
                  <c:v>-12.467919999999999</c:v>
                </c:pt>
                <c:pt idx="840">
                  <c:v>-13.429220000000001</c:v>
                </c:pt>
                <c:pt idx="841">
                  <c:v>-14.737550000000001</c:v>
                </c:pt>
                <c:pt idx="842">
                  <c:v>-12.22551</c:v>
                </c:pt>
                <c:pt idx="843">
                  <c:v>-11.424720000000001</c:v>
                </c:pt>
                <c:pt idx="844">
                  <c:v>-11.169079999999999</c:v>
                </c:pt>
                <c:pt idx="845">
                  <c:v>-9.9371670000000005</c:v>
                </c:pt>
                <c:pt idx="846">
                  <c:v>-10.444050000000001</c:v>
                </c:pt>
                <c:pt idx="847">
                  <c:v>-10.23734</c:v>
                </c:pt>
                <c:pt idx="848">
                  <c:v>-13.093769999999999</c:v>
                </c:pt>
                <c:pt idx="849">
                  <c:v>-12.4619</c:v>
                </c:pt>
                <c:pt idx="850">
                  <c:v>-12.72029</c:v>
                </c:pt>
                <c:pt idx="851">
                  <c:v>-12.516859999999999</c:v>
                </c:pt>
                <c:pt idx="852">
                  <c:v>-14.580970000000001</c:v>
                </c:pt>
                <c:pt idx="853">
                  <c:v>-12.786630000000001</c:v>
                </c:pt>
                <c:pt idx="854">
                  <c:v>-14.41306</c:v>
                </c:pt>
                <c:pt idx="855">
                  <c:v>-12.348470000000001</c:v>
                </c:pt>
                <c:pt idx="856">
                  <c:v>-11.354509999999999</c:v>
                </c:pt>
                <c:pt idx="857">
                  <c:v>-8.9848040000000005</c:v>
                </c:pt>
                <c:pt idx="858">
                  <c:v>-8.3335640000000009</c:v>
                </c:pt>
                <c:pt idx="859">
                  <c:v>-9.8108649999999997</c:v>
                </c:pt>
                <c:pt idx="860">
                  <c:v>-10.46842</c:v>
                </c:pt>
                <c:pt idx="861">
                  <c:v>-10.682700000000001</c:v>
                </c:pt>
                <c:pt idx="862">
                  <c:v>-17.073810000000002</c:v>
                </c:pt>
                <c:pt idx="863">
                  <c:v>-18.81325</c:v>
                </c:pt>
                <c:pt idx="864">
                  <c:v>-13.011810000000001</c:v>
                </c:pt>
                <c:pt idx="865">
                  <c:v>-13.126609999999999</c:v>
                </c:pt>
                <c:pt idx="866">
                  <c:v>-16.923729999999999</c:v>
                </c:pt>
                <c:pt idx="867">
                  <c:v>-12.45701</c:v>
                </c:pt>
                <c:pt idx="868">
                  <c:v>-12.39324</c:v>
                </c:pt>
                <c:pt idx="869">
                  <c:v>-10.27727</c:v>
                </c:pt>
                <c:pt idx="870">
                  <c:v>-9.2366930000000007</c:v>
                </c:pt>
                <c:pt idx="871">
                  <c:v>-10.260759999999999</c:v>
                </c:pt>
                <c:pt idx="872">
                  <c:v>-10.95205</c:v>
                </c:pt>
                <c:pt idx="873">
                  <c:v>-11.85328</c:v>
                </c:pt>
                <c:pt idx="874">
                  <c:v>-12.92258</c:v>
                </c:pt>
                <c:pt idx="875">
                  <c:v>-14.64927</c:v>
                </c:pt>
                <c:pt idx="876">
                  <c:v>-15.74183</c:v>
                </c:pt>
                <c:pt idx="877">
                  <c:v>-13.42577</c:v>
                </c:pt>
                <c:pt idx="878">
                  <c:v>-14.1629</c:v>
                </c:pt>
                <c:pt idx="879">
                  <c:v>-13.46415</c:v>
                </c:pt>
                <c:pt idx="880">
                  <c:v>-12.39073</c:v>
                </c:pt>
                <c:pt idx="881">
                  <c:v>-12.36975</c:v>
                </c:pt>
                <c:pt idx="882">
                  <c:v>-10.479570000000001</c:v>
                </c:pt>
                <c:pt idx="883">
                  <c:v>-10.27632</c:v>
                </c:pt>
                <c:pt idx="884">
                  <c:v>-8.7674859999999999</c:v>
                </c:pt>
                <c:pt idx="885">
                  <c:v>-10.60718</c:v>
                </c:pt>
                <c:pt idx="886">
                  <c:v>-13.134539999999999</c:v>
                </c:pt>
                <c:pt idx="887">
                  <c:v>-12.84891</c:v>
                </c:pt>
                <c:pt idx="888">
                  <c:v>-13.112489999999999</c:v>
                </c:pt>
                <c:pt idx="889">
                  <c:v>-13.53908</c:v>
                </c:pt>
                <c:pt idx="890">
                  <c:v>-14.013350000000001</c:v>
                </c:pt>
                <c:pt idx="891">
                  <c:v>-12.2872</c:v>
                </c:pt>
                <c:pt idx="892">
                  <c:v>-11.73508</c:v>
                </c:pt>
                <c:pt idx="893">
                  <c:v>-8.4301829999999995</c:v>
                </c:pt>
                <c:pt idx="894">
                  <c:v>-8.1817510000000002</c:v>
                </c:pt>
                <c:pt idx="895">
                  <c:v>-8.6727139999999991</c:v>
                </c:pt>
                <c:pt idx="896">
                  <c:v>-11.54274</c:v>
                </c:pt>
                <c:pt idx="897">
                  <c:v>-11.8134</c:v>
                </c:pt>
                <c:pt idx="898">
                  <c:v>-18.473859999999998</c:v>
                </c:pt>
                <c:pt idx="899">
                  <c:v>-17.077030000000001</c:v>
                </c:pt>
                <c:pt idx="900">
                  <c:v>-13.10188</c:v>
                </c:pt>
                <c:pt idx="901">
                  <c:v>-13.866070000000001</c:v>
                </c:pt>
                <c:pt idx="902">
                  <c:v>-13.43417</c:v>
                </c:pt>
                <c:pt idx="903">
                  <c:v>-12.615320000000001</c:v>
                </c:pt>
                <c:pt idx="904">
                  <c:v>-10.692119999999999</c:v>
                </c:pt>
                <c:pt idx="905">
                  <c:v>-10.00094</c:v>
                </c:pt>
                <c:pt idx="906">
                  <c:v>-9.1688039999999997</c:v>
                </c:pt>
                <c:pt idx="907">
                  <c:v>-10.54186</c:v>
                </c:pt>
                <c:pt idx="908">
                  <c:v>-13.289210000000001</c:v>
                </c:pt>
                <c:pt idx="909">
                  <c:v>-11.642580000000001</c:v>
                </c:pt>
                <c:pt idx="910">
                  <c:v>-14.07057</c:v>
                </c:pt>
                <c:pt idx="911">
                  <c:v>-16.028639999999999</c:v>
                </c:pt>
                <c:pt idx="912">
                  <c:v>-12.88283</c:v>
                </c:pt>
                <c:pt idx="913">
                  <c:v>-12.99512</c:v>
                </c:pt>
                <c:pt idx="914">
                  <c:v>-14.37181</c:v>
                </c:pt>
                <c:pt idx="915">
                  <c:v>-13.20553</c:v>
                </c:pt>
                <c:pt idx="916">
                  <c:v>-12.05397</c:v>
                </c:pt>
                <c:pt idx="917">
                  <c:v>-8.7718959999999999</c:v>
                </c:pt>
                <c:pt idx="918">
                  <c:v>-11.094989999999999</c:v>
                </c:pt>
                <c:pt idx="919">
                  <c:v>-9.2023609999999998</c:v>
                </c:pt>
                <c:pt idx="920">
                  <c:v>-10.7227</c:v>
                </c:pt>
                <c:pt idx="921">
                  <c:v>-13.05795</c:v>
                </c:pt>
                <c:pt idx="922">
                  <c:v>-11.317909999999999</c:v>
                </c:pt>
                <c:pt idx="923">
                  <c:v>-14.570180000000001</c:v>
                </c:pt>
                <c:pt idx="924">
                  <c:v>-13.97991</c:v>
                </c:pt>
                <c:pt idx="925">
                  <c:v>-15.187139999999999</c:v>
                </c:pt>
                <c:pt idx="926">
                  <c:v>-14.278230000000001</c:v>
                </c:pt>
                <c:pt idx="927">
                  <c:v>-12.643750000000001</c:v>
                </c:pt>
                <c:pt idx="928">
                  <c:v>-13.107839999999999</c:v>
                </c:pt>
                <c:pt idx="929">
                  <c:v>-13.079459999999999</c:v>
                </c:pt>
                <c:pt idx="930">
                  <c:v>-11.490640000000001</c:v>
                </c:pt>
                <c:pt idx="931">
                  <c:v>-8.8294739999999994</c:v>
                </c:pt>
                <c:pt idx="932">
                  <c:v>-10.2464</c:v>
                </c:pt>
                <c:pt idx="933">
                  <c:v>-12.26491</c:v>
                </c:pt>
                <c:pt idx="934">
                  <c:v>-15.50573</c:v>
                </c:pt>
                <c:pt idx="935">
                  <c:v>-16.06786</c:v>
                </c:pt>
                <c:pt idx="936">
                  <c:v>-15.97786</c:v>
                </c:pt>
                <c:pt idx="937">
                  <c:v>-16.91902</c:v>
                </c:pt>
                <c:pt idx="938">
                  <c:v>-12.7843</c:v>
                </c:pt>
                <c:pt idx="939">
                  <c:v>-12.34591</c:v>
                </c:pt>
                <c:pt idx="940">
                  <c:v>-13.69232</c:v>
                </c:pt>
                <c:pt idx="941">
                  <c:v>-12.359500000000001</c:v>
                </c:pt>
                <c:pt idx="942">
                  <c:v>-12.347160000000001</c:v>
                </c:pt>
                <c:pt idx="943">
                  <c:v>-12.8634</c:v>
                </c:pt>
                <c:pt idx="944">
                  <c:v>-9.9086169999999996</c:v>
                </c:pt>
                <c:pt idx="945">
                  <c:v>-12.49558</c:v>
                </c:pt>
                <c:pt idx="946">
                  <c:v>-10.54341</c:v>
                </c:pt>
                <c:pt idx="947">
                  <c:v>-15.602830000000001</c:v>
                </c:pt>
                <c:pt idx="948">
                  <c:v>-19.19943</c:v>
                </c:pt>
                <c:pt idx="949">
                  <c:v>-16.487359999999999</c:v>
                </c:pt>
                <c:pt idx="950">
                  <c:v>-15.300269999999999</c:v>
                </c:pt>
                <c:pt idx="951">
                  <c:v>-12.79998</c:v>
                </c:pt>
                <c:pt idx="952">
                  <c:v>-12.64888</c:v>
                </c:pt>
                <c:pt idx="953">
                  <c:v>-10.53762</c:v>
                </c:pt>
                <c:pt idx="954">
                  <c:v>-9.8105069999999994</c:v>
                </c:pt>
                <c:pt idx="955">
                  <c:v>-10.99962</c:v>
                </c:pt>
                <c:pt idx="956">
                  <c:v>-11.19107</c:v>
                </c:pt>
                <c:pt idx="957">
                  <c:v>-12.344060000000001</c:v>
                </c:pt>
                <c:pt idx="958">
                  <c:v>-16.04515</c:v>
                </c:pt>
                <c:pt idx="959">
                  <c:v>-13.49968</c:v>
                </c:pt>
                <c:pt idx="960">
                  <c:v>-15.185180000000001</c:v>
                </c:pt>
                <c:pt idx="961">
                  <c:v>-15.53655</c:v>
                </c:pt>
                <c:pt idx="962">
                  <c:v>-13.21298</c:v>
                </c:pt>
                <c:pt idx="963">
                  <c:v>-13.33123</c:v>
                </c:pt>
                <c:pt idx="964">
                  <c:v>-12.024459999999999</c:v>
                </c:pt>
                <c:pt idx="965">
                  <c:v>-11.38198</c:v>
                </c:pt>
                <c:pt idx="966">
                  <c:v>-11.08277</c:v>
                </c:pt>
                <c:pt idx="967">
                  <c:v>-9.4410179999999997</c:v>
                </c:pt>
                <c:pt idx="968">
                  <c:v>-11.132899999999999</c:v>
                </c:pt>
                <c:pt idx="969">
                  <c:v>-13.075950000000001</c:v>
                </c:pt>
                <c:pt idx="970">
                  <c:v>-14.35059</c:v>
                </c:pt>
                <c:pt idx="971">
                  <c:v>-15.573740000000001</c:v>
                </c:pt>
                <c:pt idx="972">
                  <c:v>-16.23583</c:v>
                </c:pt>
                <c:pt idx="973">
                  <c:v>-14.912430000000001</c:v>
                </c:pt>
                <c:pt idx="974">
                  <c:v>-15.38378</c:v>
                </c:pt>
                <c:pt idx="975">
                  <c:v>-13.97336</c:v>
                </c:pt>
                <c:pt idx="976">
                  <c:v>-13.05705</c:v>
                </c:pt>
                <c:pt idx="977">
                  <c:v>-10.67543</c:v>
                </c:pt>
                <c:pt idx="978">
                  <c:v>-11.737590000000001</c:v>
                </c:pt>
                <c:pt idx="979">
                  <c:v>-11.60181</c:v>
                </c:pt>
                <c:pt idx="980">
                  <c:v>-10.81061</c:v>
                </c:pt>
                <c:pt idx="981">
                  <c:v>-10.238770000000001</c:v>
                </c:pt>
                <c:pt idx="982">
                  <c:v>-13.0412</c:v>
                </c:pt>
                <c:pt idx="983">
                  <c:v>-15.548410000000001</c:v>
                </c:pt>
                <c:pt idx="984">
                  <c:v>-15.950620000000001</c:v>
                </c:pt>
                <c:pt idx="985">
                  <c:v>-14.437849999999999</c:v>
                </c:pt>
                <c:pt idx="986">
                  <c:v>-14.906940000000001</c:v>
                </c:pt>
                <c:pt idx="987">
                  <c:v>-13.42076</c:v>
                </c:pt>
                <c:pt idx="988">
                  <c:v>-12.61425</c:v>
                </c:pt>
                <c:pt idx="989">
                  <c:v>-9.5663660000000004</c:v>
                </c:pt>
                <c:pt idx="990">
                  <c:v>-7.808268</c:v>
                </c:pt>
                <c:pt idx="991">
                  <c:v>-10.48005</c:v>
                </c:pt>
                <c:pt idx="992">
                  <c:v>-11.03044</c:v>
                </c:pt>
                <c:pt idx="993">
                  <c:v>-12.293760000000001</c:v>
                </c:pt>
                <c:pt idx="994">
                  <c:v>-14.69415</c:v>
                </c:pt>
                <c:pt idx="995">
                  <c:v>-14.14728</c:v>
                </c:pt>
                <c:pt idx="996">
                  <c:v>-13.58962</c:v>
                </c:pt>
                <c:pt idx="997">
                  <c:v>-14.140610000000001</c:v>
                </c:pt>
                <c:pt idx="998">
                  <c:v>-14.71466</c:v>
                </c:pt>
                <c:pt idx="999">
                  <c:v>-14.21213</c:v>
                </c:pt>
                <c:pt idx="1000">
                  <c:v>-11.8835</c:v>
                </c:pt>
                <c:pt idx="1001">
                  <c:v>-8.4227919999999994</c:v>
                </c:pt>
                <c:pt idx="1002">
                  <c:v>-7.9216360000000003</c:v>
                </c:pt>
                <c:pt idx="1003">
                  <c:v>-10.01573</c:v>
                </c:pt>
                <c:pt idx="1004">
                  <c:v>-10.31649</c:v>
                </c:pt>
                <c:pt idx="1005">
                  <c:v>-12.03871</c:v>
                </c:pt>
                <c:pt idx="1006">
                  <c:v>-12.87627</c:v>
                </c:pt>
                <c:pt idx="1007">
                  <c:v>-14.06503</c:v>
                </c:pt>
                <c:pt idx="1008">
                  <c:v>-15.084619999999999</c:v>
                </c:pt>
                <c:pt idx="1009">
                  <c:v>-14.7264</c:v>
                </c:pt>
                <c:pt idx="1010">
                  <c:v>-13.765280000000001</c:v>
                </c:pt>
                <c:pt idx="1011">
                  <c:v>-13.450559999999999</c:v>
                </c:pt>
                <c:pt idx="1012">
                  <c:v>-12.1457</c:v>
                </c:pt>
                <c:pt idx="1013">
                  <c:v>-12.016360000000001</c:v>
                </c:pt>
                <c:pt idx="1014">
                  <c:v>-8.7524650000000008</c:v>
                </c:pt>
                <c:pt idx="1015">
                  <c:v>-11.617240000000001</c:v>
                </c:pt>
                <c:pt idx="1016">
                  <c:v>-12.40396</c:v>
                </c:pt>
                <c:pt idx="1017">
                  <c:v>-13.17263</c:v>
                </c:pt>
                <c:pt idx="1018">
                  <c:v>-14.28801</c:v>
                </c:pt>
                <c:pt idx="1019">
                  <c:v>-11.41512</c:v>
                </c:pt>
                <c:pt idx="1020">
                  <c:v>-15.51497</c:v>
                </c:pt>
                <c:pt idx="1021">
                  <c:v>-14.283239999999999</c:v>
                </c:pt>
                <c:pt idx="1022">
                  <c:v>-14.090299999999999</c:v>
                </c:pt>
                <c:pt idx="1023">
                  <c:v>-12.70163</c:v>
                </c:pt>
                <c:pt idx="1024">
                  <c:v>-10.99133</c:v>
                </c:pt>
                <c:pt idx="1025">
                  <c:v>-10.331630000000001</c:v>
                </c:pt>
                <c:pt idx="1026">
                  <c:v>-9.0959070000000004</c:v>
                </c:pt>
                <c:pt idx="1027">
                  <c:v>-11.01375</c:v>
                </c:pt>
                <c:pt idx="1028">
                  <c:v>-10.54752</c:v>
                </c:pt>
                <c:pt idx="1029">
                  <c:v>-12.42083</c:v>
                </c:pt>
                <c:pt idx="1030">
                  <c:v>-14.02468</c:v>
                </c:pt>
                <c:pt idx="1031">
                  <c:v>-15.612299999999999</c:v>
                </c:pt>
                <c:pt idx="1032">
                  <c:v>-11.410360000000001</c:v>
                </c:pt>
                <c:pt idx="1033">
                  <c:v>-13.97836</c:v>
                </c:pt>
                <c:pt idx="1034">
                  <c:v>-12.72392</c:v>
                </c:pt>
                <c:pt idx="1035">
                  <c:v>-10.767340000000001</c:v>
                </c:pt>
                <c:pt idx="1036">
                  <c:v>-10.756489999999999</c:v>
                </c:pt>
                <c:pt idx="1037">
                  <c:v>-10.10656</c:v>
                </c:pt>
                <c:pt idx="1038">
                  <c:v>-10.087669999999999</c:v>
                </c:pt>
                <c:pt idx="1039">
                  <c:v>-8.6831460000000007</c:v>
                </c:pt>
                <c:pt idx="1040">
                  <c:v>-9.7557910000000003</c:v>
                </c:pt>
                <c:pt idx="1041">
                  <c:v>-11.203709999999999</c:v>
                </c:pt>
                <c:pt idx="1042">
                  <c:v>-12.947800000000001</c:v>
                </c:pt>
                <c:pt idx="1043">
                  <c:v>-14.92262</c:v>
                </c:pt>
                <c:pt idx="1044">
                  <c:v>-14.579359999999999</c:v>
                </c:pt>
                <c:pt idx="1045">
                  <c:v>-15.451549999999999</c:v>
                </c:pt>
                <c:pt idx="1046">
                  <c:v>-14.066039999999999</c:v>
                </c:pt>
                <c:pt idx="1047">
                  <c:v>-12.388109999999999</c:v>
                </c:pt>
                <c:pt idx="1048">
                  <c:v>-9.3532200000000003</c:v>
                </c:pt>
                <c:pt idx="1049">
                  <c:v>-8.2792639999999995</c:v>
                </c:pt>
                <c:pt idx="1050">
                  <c:v>-9.6190569999999997</c:v>
                </c:pt>
                <c:pt idx="1051">
                  <c:v>-9.606897</c:v>
                </c:pt>
                <c:pt idx="1052">
                  <c:v>-12.460229999999999</c:v>
                </c:pt>
                <c:pt idx="1053">
                  <c:v>-13.39561</c:v>
                </c:pt>
                <c:pt idx="1054">
                  <c:v>-14.483930000000001</c:v>
                </c:pt>
                <c:pt idx="1055">
                  <c:v>-14.34159</c:v>
                </c:pt>
                <c:pt idx="1056">
                  <c:v>-17.579609999999999</c:v>
                </c:pt>
                <c:pt idx="1057">
                  <c:v>-13.14241</c:v>
                </c:pt>
                <c:pt idx="1058">
                  <c:v>-15.16873</c:v>
                </c:pt>
                <c:pt idx="1059">
                  <c:v>-11.87801</c:v>
                </c:pt>
                <c:pt idx="1060">
                  <c:v>-11.77824</c:v>
                </c:pt>
                <c:pt idx="1061">
                  <c:v>-12.74306</c:v>
                </c:pt>
                <c:pt idx="1062">
                  <c:v>-11.257770000000001</c:v>
                </c:pt>
                <c:pt idx="1063">
                  <c:v>-11.6213</c:v>
                </c:pt>
                <c:pt idx="1064">
                  <c:v>-10.974819999999999</c:v>
                </c:pt>
                <c:pt idx="1065">
                  <c:v>-10.115209999999999</c:v>
                </c:pt>
                <c:pt idx="1066">
                  <c:v>-13.669309999999999</c:v>
                </c:pt>
                <c:pt idx="1067">
                  <c:v>-13.8132</c:v>
                </c:pt>
                <c:pt idx="1068">
                  <c:v>-15.324120000000001</c:v>
                </c:pt>
                <c:pt idx="1069">
                  <c:v>-16.997810000000001</c:v>
                </c:pt>
                <c:pt idx="1070">
                  <c:v>-13.43632</c:v>
                </c:pt>
                <c:pt idx="1071">
                  <c:v>-12.597860000000001</c:v>
                </c:pt>
                <c:pt idx="1072">
                  <c:v>-11.3157</c:v>
                </c:pt>
                <c:pt idx="1073">
                  <c:v>-10.23221</c:v>
                </c:pt>
                <c:pt idx="1074">
                  <c:v>-11.21271</c:v>
                </c:pt>
                <c:pt idx="1075">
                  <c:v>-11.12556</c:v>
                </c:pt>
                <c:pt idx="1076">
                  <c:v>-11.046709999999999</c:v>
                </c:pt>
                <c:pt idx="1077">
                  <c:v>-12.12025</c:v>
                </c:pt>
                <c:pt idx="1078">
                  <c:v>-14.56446</c:v>
                </c:pt>
                <c:pt idx="1079">
                  <c:v>-15.00905</c:v>
                </c:pt>
                <c:pt idx="1080">
                  <c:v>-14.126060000000001</c:v>
                </c:pt>
                <c:pt idx="1081">
                  <c:v>-15.209440000000001</c:v>
                </c:pt>
                <c:pt idx="1082">
                  <c:v>-15.014889999999999</c:v>
                </c:pt>
                <c:pt idx="1083">
                  <c:v>-13.52876</c:v>
                </c:pt>
                <c:pt idx="1084">
                  <c:v>-9.9568960000000004</c:v>
                </c:pt>
                <c:pt idx="1085">
                  <c:v>-10.138450000000001</c:v>
                </c:pt>
                <c:pt idx="1086">
                  <c:v>-11.13546</c:v>
                </c:pt>
                <c:pt idx="1087">
                  <c:v>-10.521229999999999</c:v>
                </c:pt>
                <c:pt idx="1088">
                  <c:v>-12.503500000000001</c:v>
                </c:pt>
                <c:pt idx="1089">
                  <c:v>-13.926690000000001</c:v>
                </c:pt>
                <c:pt idx="1090">
                  <c:v>-16.0197</c:v>
                </c:pt>
                <c:pt idx="1091">
                  <c:v>-14.39852</c:v>
                </c:pt>
                <c:pt idx="1092">
                  <c:v>-14.32174</c:v>
                </c:pt>
                <c:pt idx="1093">
                  <c:v>-15.285970000000001</c:v>
                </c:pt>
                <c:pt idx="1094">
                  <c:v>-12.91835</c:v>
                </c:pt>
                <c:pt idx="1095">
                  <c:v>-13.02725</c:v>
                </c:pt>
                <c:pt idx="1096">
                  <c:v>-11.784610000000001</c:v>
                </c:pt>
                <c:pt idx="1097">
                  <c:v>-10.13374</c:v>
                </c:pt>
                <c:pt idx="1098">
                  <c:v>-9.1968770000000006</c:v>
                </c:pt>
                <c:pt idx="1099">
                  <c:v>-10.45454</c:v>
                </c:pt>
                <c:pt idx="1100">
                  <c:v>-12.485620000000001</c:v>
                </c:pt>
                <c:pt idx="1101">
                  <c:v>-12.39049</c:v>
                </c:pt>
                <c:pt idx="1102">
                  <c:v>-14.167070000000001</c:v>
                </c:pt>
                <c:pt idx="1103">
                  <c:v>-15.19406</c:v>
                </c:pt>
                <c:pt idx="1104">
                  <c:v>-14.15104</c:v>
                </c:pt>
                <c:pt idx="1105">
                  <c:v>-13.4787</c:v>
                </c:pt>
                <c:pt idx="1106">
                  <c:v>-13.36223</c:v>
                </c:pt>
                <c:pt idx="1107">
                  <c:v>-12.29626</c:v>
                </c:pt>
                <c:pt idx="1108">
                  <c:v>-10.766859999999999</c:v>
                </c:pt>
                <c:pt idx="1109">
                  <c:v>-9.9205970000000008</c:v>
                </c:pt>
                <c:pt idx="1110">
                  <c:v>-9.4906089999999992</c:v>
                </c:pt>
                <c:pt idx="1111">
                  <c:v>-7.5439809999999996</c:v>
                </c:pt>
                <c:pt idx="1112">
                  <c:v>-11.131169999999999</c:v>
                </c:pt>
                <c:pt idx="1113">
                  <c:v>-12.18069</c:v>
                </c:pt>
                <c:pt idx="1114">
                  <c:v>-15.196260000000001</c:v>
                </c:pt>
                <c:pt idx="1115">
                  <c:v>-13.810689999999999</c:v>
                </c:pt>
                <c:pt idx="1116">
                  <c:v>-14.765079999999999</c:v>
                </c:pt>
                <c:pt idx="1117">
                  <c:v>-13.53312</c:v>
                </c:pt>
                <c:pt idx="1118">
                  <c:v>-13.92919</c:v>
                </c:pt>
                <c:pt idx="1119">
                  <c:v>-12.908099999999999</c:v>
                </c:pt>
                <c:pt idx="1120">
                  <c:v>-12.215439999999999</c:v>
                </c:pt>
                <c:pt idx="1121">
                  <c:v>-9.4018569999999997</c:v>
                </c:pt>
                <c:pt idx="1122">
                  <c:v>-10.080159999999999</c:v>
                </c:pt>
                <c:pt idx="1123">
                  <c:v>-10.71805</c:v>
                </c:pt>
                <c:pt idx="1124">
                  <c:v>-11.316420000000001</c:v>
                </c:pt>
                <c:pt idx="1125">
                  <c:v>-11.5189</c:v>
                </c:pt>
                <c:pt idx="1126">
                  <c:v>-13.70698</c:v>
                </c:pt>
                <c:pt idx="1127">
                  <c:v>-16.27159</c:v>
                </c:pt>
                <c:pt idx="1128">
                  <c:v>-14.6265</c:v>
                </c:pt>
                <c:pt idx="1129">
                  <c:v>-14.9076</c:v>
                </c:pt>
                <c:pt idx="1130">
                  <c:v>-12.552020000000001</c:v>
                </c:pt>
                <c:pt idx="1131">
                  <c:v>-13.58724</c:v>
                </c:pt>
                <c:pt idx="1132">
                  <c:v>-12.291729999999999</c:v>
                </c:pt>
                <c:pt idx="1133">
                  <c:v>-11.49428</c:v>
                </c:pt>
                <c:pt idx="1134">
                  <c:v>-10.82826</c:v>
                </c:pt>
                <c:pt idx="1135">
                  <c:v>-10.60295</c:v>
                </c:pt>
                <c:pt idx="1136">
                  <c:v>-9.6073740000000001</c:v>
                </c:pt>
                <c:pt idx="1137">
                  <c:v>-12.2934</c:v>
                </c:pt>
                <c:pt idx="1138">
                  <c:v>-15.66029</c:v>
                </c:pt>
                <c:pt idx="1139">
                  <c:v>-15.237209999999999</c:v>
                </c:pt>
                <c:pt idx="1140">
                  <c:v>-15.51783</c:v>
                </c:pt>
                <c:pt idx="1141">
                  <c:v>-15.388249999999999</c:v>
                </c:pt>
                <c:pt idx="1142">
                  <c:v>-14.09423</c:v>
                </c:pt>
                <c:pt idx="1143">
                  <c:v>-12.32338</c:v>
                </c:pt>
                <c:pt idx="1144">
                  <c:v>-13.1104</c:v>
                </c:pt>
                <c:pt idx="1145">
                  <c:v>-13.76647</c:v>
                </c:pt>
                <c:pt idx="1146">
                  <c:v>-10.44685</c:v>
                </c:pt>
                <c:pt idx="1147">
                  <c:v>-11.52998</c:v>
                </c:pt>
                <c:pt idx="1148">
                  <c:v>-11.147500000000001</c:v>
                </c:pt>
                <c:pt idx="1149">
                  <c:v>-14.8316</c:v>
                </c:pt>
                <c:pt idx="1150">
                  <c:v>-14.878690000000001</c:v>
                </c:pt>
                <c:pt idx="1151">
                  <c:v>-15.272259999999999</c:v>
                </c:pt>
                <c:pt idx="1152">
                  <c:v>-16.668140000000001</c:v>
                </c:pt>
                <c:pt idx="1153">
                  <c:v>-15.45256</c:v>
                </c:pt>
                <c:pt idx="1154">
                  <c:v>-13.1762</c:v>
                </c:pt>
                <c:pt idx="1155">
                  <c:v>-12.05707</c:v>
                </c:pt>
                <c:pt idx="1156">
                  <c:v>-12.544750000000001</c:v>
                </c:pt>
                <c:pt idx="1157">
                  <c:v>-10.243119999999999</c:v>
                </c:pt>
                <c:pt idx="1158">
                  <c:v>-12.40325</c:v>
                </c:pt>
                <c:pt idx="1159">
                  <c:v>-11.732279999999999</c:v>
                </c:pt>
                <c:pt idx="1160">
                  <c:v>-9.4454290000000007</c:v>
                </c:pt>
                <c:pt idx="1161">
                  <c:v>-11.99746</c:v>
                </c:pt>
                <c:pt idx="1162">
                  <c:v>-12.35145</c:v>
                </c:pt>
                <c:pt idx="1163">
                  <c:v>-14.06616</c:v>
                </c:pt>
                <c:pt idx="1164">
                  <c:v>-14.16159</c:v>
                </c:pt>
                <c:pt idx="1165">
                  <c:v>-13.28307</c:v>
                </c:pt>
                <c:pt idx="1166">
                  <c:v>-14.200749999999999</c:v>
                </c:pt>
                <c:pt idx="1167">
                  <c:v>-13.76146</c:v>
                </c:pt>
                <c:pt idx="1168">
                  <c:v>-11.96909</c:v>
                </c:pt>
                <c:pt idx="1169">
                  <c:v>-10.933820000000001</c:v>
                </c:pt>
                <c:pt idx="1170">
                  <c:v>-10.447319999999999</c:v>
                </c:pt>
                <c:pt idx="1171">
                  <c:v>-9.5016960000000008</c:v>
                </c:pt>
                <c:pt idx="1172">
                  <c:v>-12.72762</c:v>
                </c:pt>
                <c:pt idx="1173">
                  <c:v>-13.41051</c:v>
                </c:pt>
                <c:pt idx="1174">
                  <c:v>-17.072559999999999</c:v>
                </c:pt>
                <c:pt idx="1175">
                  <c:v>-15.20693</c:v>
                </c:pt>
                <c:pt idx="1176">
                  <c:v>-16.373339999999999</c:v>
                </c:pt>
                <c:pt idx="1177">
                  <c:v>-15.511509999999999</c:v>
                </c:pt>
                <c:pt idx="1178">
                  <c:v>-14.90349</c:v>
                </c:pt>
                <c:pt idx="1179">
                  <c:v>-13.669370000000001</c:v>
                </c:pt>
                <c:pt idx="1180">
                  <c:v>-10.657069999999999</c:v>
                </c:pt>
                <c:pt idx="1181">
                  <c:v>-10.218260000000001</c:v>
                </c:pt>
                <c:pt idx="1182">
                  <c:v>-10.614509999999999</c:v>
                </c:pt>
                <c:pt idx="1183">
                  <c:v>-12.301740000000001</c:v>
                </c:pt>
                <c:pt idx="1184">
                  <c:v>-10.9117</c:v>
                </c:pt>
                <c:pt idx="1185">
                  <c:v>-11.796419999999999</c:v>
                </c:pt>
                <c:pt idx="1186">
                  <c:v>-14.14907</c:v>
                </c:pt>
                <c:pt idx="1187">
                  <c:v>-14.02628</c:v>
                </c:pt>
                <c:pt idx="1188">
                  <c:v>-14.872730000000001</c:v>
                </c:pt>
                <c:pt idx="1189">
                  <c:v>-15.214090000000001</c:v>
                </c:pt>
                <c:pt idx="1190">
                  <c:v>-12.749549999999999</c:v>
                </c:pt>
                <c:pt idx="1191">
                  <c:v>-12.566509999999999</c:v>
                </c:pt>
                <c:pt idx="1192">
                  <c:v>-12.222289999999999</c:v>
                </c:pt>
                <c:pt idx="1193">
                  <c:v>-9.8264220000000009</c:v>
                </c:pt>
                <c:pt idx="1194">
                  <c:v>-9.5610029999999995</c:v>
                </c:pt>
                <c:pt idx="1195">
                  <c:v>-10.55396</c:v>
                </c:pt>
                <c:pt idx="1196">
                  <c:v>-11.99311</c:v>
                </c:pt>
                <c:pt idx="1197">
                  <c:v>-11.0532</c:v>
                </c:pt>
                <c:pt idx="1198">
                  <c:v>-12.548209999999999</c:v>
                </c:pt>
                <c:pt idx="1199">
                  <c:v>-15.052910000000001</c:v>
                </c:pt>
                <c:pt idx="1200">
                  <c:v>-13.4331</c:v>
                </c:pt>
                <c:pt idx="1201">
                  <c:v>-13.860340000000001</c:v>
                </c:pt>
                <c:pt idx="1202">
                  <c:v>-14.9796</c:v>
                </c:pt>
                <c:pt idx="1203">
                  <c:v>-13.34548</c:v>
                </c:pt>
                <c:pt idx="1204">
                  <c:v>-13.26019</c:v>
                </c:pt>
                <c:pt idx="1205">
                  <c:v>-11.22653</c:v>
                </c:pt>
                <c:pt idx="1206">
                  <c:v>-11.50572</c:v>
                </c:pt>
                <c:pt idx="1207">
                  <c:v>-10.432</c:v>
                </c:pt>
                <c:pt idx="1208">
                  <c:v>-11.67667</c:v>
                </c:pt>
                <c:pt idx="1209">
                  <c:v>-12.40963</c:v>
                </c:pt>
                <c:pt idx="1210">
                  <c:v>-13.53645</c:v>
                </c:pt>
                <c:pt idx="1211">
                  <c:v>-16.04956</c:v>
                </c:pt>
                <c:pt idx="1212">
                  <c:v>-16.623560000000001</c:v>
                </c:pt>
                <c:pt idx="1213">
                  <c:v>-17.429649999999999</c:v>
                </c:pt>
                <c:pt idx="1214">
                  <c:v>-13.490019999999999</c:v>
                </c:pt>
                <c:pt idx="1215">
                  <c:v>-14.784520000000001</c:v>
                </c:pt>
                <c:pt idx="1216">
                  <c:v>-12.22199</c:v>
                </c:pt>
                <c:pt idx="1217">
                  <c:v>-10.14179</c:v>
                </c:pt>
                <c:pt idx="1218">
                  <c:v>-10.48803</c:v>
                </c:pt>
                <c:pt idx="1219">
                  <c:v>-11.02722</c:v>
                </c:pt>
                <c:pt idx="1220">
                  <c:v>-11.732340000000001</c:v>
                </c:pt>
                <c:pt idx="1221">
                  <c:v>-11.649430000000001</c:v>
                </c:pt>
                <c:pt idx="1222">
                  <c:v>-15.82342</c:v>
                </c:pt>
                <c:pt idx="1223">
                  <c:v>-15.92451</c:v>
                </c:pt>
                <c:pt idx="1224">
                  <c:v>-15.349629999999999</c:v>
                </c:pt>
                <c:pt idx="1225">
                  <c:v>-15.52749</c:v>
                </c:pt>
                <c:pt idx="1226">
                  <c:v>-13.32057</c:v>
                </c:pt>
                <c:pt idx="1227">
                  <c:v>-13.8889</c:v>
                </c:pt>
                <c:pt idx="1228">
                  <c:v>-11.37251</c:v>
                </c:pt>
                <c:pt idx="1229">
                  <c:v>-12.70992</c:v>
                </c:pt>
                <c:pt idx="1230">
                  <c:v>-11.97517</c:v>
                </c:pt>
                <c:pt idx="1231">
                  <c:v>-9.2854500000000009</c:v>
                </c:pt>
                <c:pt idx="1232">
                  <c:v>-11.504530000000001</c:v>
                </c:pt>
                <c:pt idx="1233">
                  <c:v>-12.20453</c:v>
                </c:pt>
                <c:pt idx="1234">
                  <c:v>-17.951969999999999</c:v>
                </c:pt>
                <c:pt idx="1235">
                  <c:v>-16.463640000000002</c:v>
                </c:pt>
                <c:pt idx="1236">
                  <c:v>-19.46264</c:v>
                </c:pt>
                <c:pt idx="1237">
                  <c:v>-16.603590000000001</c:v>
                </c:pt>
                <c:pt idx="1238">
                  <c:v>-15.257540000000001</c:v>
                </c:pt>
                <c:pt idx="1239">
                  <c:v>-14.35596</c:v>
                </c:pt>
                <c:pt idx="1240">
                  <c:v>-12.58606</c:v>
                </c:pt>
                <c:pt idx="1241">
                  <c:v>-9.1429349999999996</c:v>
                </c:pt>
                <c:pt idx="1242">
                  <c:v>-10.957839999999999</c:v>
                </c:pt>
                <c:pt idx="1243">
                  <c:v>-10.76323</c:v>
                </c:pt>
                <c:pt idx="1244">
                  <c:v>-10.655939999999999</c:v>
                </c:pt>
                <c:pt idx="1245">
                  <c:v>-14.31352</c:v>
                </c:pt>
                <c:pt idx="1246">
                  <c:v>-13.4899</c:v>
                </c:pt>
                <c:pt idx="1247">
                  <c:v>-15.85412</c:v>
                </c:pt>
                <c:pt idx="1248">
                  <c:v>-14.54222</c:v>
                </c:pt>
                <c:pt idx="1249">
                  <c:v>-15.660349999999999</c:v>
                </c:pt>
                <c:pt idx="1250">
                  <c:v>-13.56906</c:v>
                </c:pt>
                <c:pt idx="1251">
                  <c:v>-13.287430000000001</c:v>
                </c:pt>
                <c:pt idx="1252">
                  <c:v>-11.53642</c:v>
                </c:pt>
                <c:pt idx="1253">
                  <c:v>-10.800660000000001</c:v>
                </c:pt>
                <c:pt idx="1254">
                  <c:v>-11.46245</c:v>
                </c:pt>
                <c:pt idx="1255">
                  <c:v>-11.21157</c:v>
                </c:pt>
                <c:pt idx="1256">
                  <c:v>-11.0029</c:v>
                </c:pt>
                <c:pt idx="1257">
                  <c:v>-11.2707</c:v>
                </c:pt>
                <c:pt idx="1258">
                  <c:v>-16.886469999999999</c:v>
                </c:pt>
                <c:pt idx="1259">
                  <c:v>-15.043620000000001</c:v>
                </c:pt>
                <c:pt idx="1260">
                  <c:v>-14.37116</c:v>
                </c:pt>
                <c:pt idx="1261">
                  <c:v>-14.26613</c:v>
                </c:pt>
                <c:pt idx="1262">
                  <c:v>-13.69923</c:v>
                </c:pt>
                <c:pt idx="1263">
                  <c:v>-13.19289</c:v>
                </c:pt>
                <c:pt idx="1264">
                  <c:v>-12.354430000000001</c:v>
                </c:pt>
                <c:pt idx="1265">
                  <c:v>-9.9319819999999996</c:v>
                </c:pt>
                <c:pt idx="1266">
                  <c:v>-8.1963539999999995</c:v>
                </c:pt>
                <c:pt idx="1267">
                  <c:v>-11.50393</c:v>
                </c:pt>
                <c:pt idx="1268">
                  <c:v>-11.627969999999999</c:v>
                </c:pt>
                <c:pt idx="1269">
                  <c:v>-12.298109999999999</c:v>
                </c:pt>
                <c:pt idx="1270">
                  <c:v>-12.93242</c:v>
                </c:pt>
                <c:pt idx="1271">
                  <c:v>-15.017569999999999</c:v>
                </c:pt>
                <c:pt idx="1272">
                  <c:v>-12.548920000000001</c:v>
                </c:pt>
                <c:pt idx="1273">
                  <c:v>-14.01526</c:v>
                </c:pt>
                <c:pt idx="1274">
                  <c:v>-14.758940000000001</c:v>
                </c:pt>
                <c:pt idx="1275">
                  <c:v>-12.38072</c:v>
                </c:pt>
                <c:pt idx="1276">
                  <c:v>-11.261520000000001</c:v>
                </c:pt>
                <c:pt idx="1277">
                  <c:v>-10.95247</c:v>
                </c:pt>
                <c:pt idx="1278">
                  <c:v>-9.6777080000000009</c:v>
                </c:pt>
                <c:pt idx="1279">
                  <c:v>-8.9162590000000002</c:v>
                </c:pt>
                <c:pt idx="1280">
                  <c:v>-10.142150000000001</c:v>
                </c:pt>
                <c:pt idx="1281">
                  <c:v>-12.5578</c:v>
                </c:pt>
                <c:pt idx="1282">
                  <c:v>-16.986249999999998</c:v>
                </c:pt>
                <c:pt idx="1283">
                  <c:v>-15.90306</c:v>
                </c:pt>
                <c:pt idx="1284">
                  <c:v>-15.21331</c:v>
                </c:pt>
                <c:pt idx="1285">
                  <c:v>-14.524520000000001</c:v>
                </c:pt>
                <c:pt idx="1286">
                  <c:v>-13.670389999999999</c:v>
                </c:pt>
                <c:pt idx="1287">
                  <c:v>-13.659660000000001</c:v>
                </c:pt>
                <c:pt idx="1288">
                  <c:v>-12.69031</c:v>
                </c:pt>
                <c:pt idx="1289">
                  <c:v>-8.3433390000000003</c:v>
                </c:pt>
                <c:pt idx="1290">
                  <c:v>-9.4206920000000007</c:v>
                </c:pt>
                <c:pt idx="1291">
                  <c:v>-11.191369999999999</c:v>
                </c:pt>
                <c:pt idx="1292">
                  <c:v>-12.031140000000001</c:v>
                </c:pt>
                <c:pt idx="1293">
                  <c:v>-12.368980000000001</c:v>
                </c:pt>
                <c:pt idx="1294">
                  <c:v>-14.566599999999999</c:v>
                </c:pt>
                <c:pt idx="1295">
                  <c:v>-16.363199999999999</c:v>
                </c:pt>
                <c:pt idx="1296">
                  <c:v>-15.656650000000001</c:v>
                </c:pt>
                <c:pt idx="1297">
                  <c:v>-15.073600000000001</c:v>
                </c:pt>
                <c:pt idx="1298">
                  <c:v>-14.324070000000001</c:v>
                </c:pt>
                <c:pt idx="1299">
                  <c:v>-14.64659</c:v>
                </c:pt>
                <c:pt idx="1300">
                  <c:v>-10.695460000000001</c:v>
                </c:pt>
                <c:pt idx="1301">
                  <c:v>-11.804220000000001</c:v>
                </c:pt>
                <c:pt idx="1302">
                  <c:v>-12.28631</c:v>
                </c:pt>
                <c:pt idx="1303">
                  <c:v>-10.00267</c:v>
                </c:pt>
                <c:pt idx="1304">
                  <c:v>-10.163779999999999</c:v>
                </c:pt>
                <c:pt idx="1305">
                  <c:v>-11.022629999999999</c:v>
                </c:pt>
                <c:pt idx="1306">
                  <c:v>-13.992610000000001</c:v>
                </c:pt>
                <c:pt idx="1307">
                  <c:v>-14.670310000000001</c:v>
                </c:pt>
                <c:pt idx="1308">
                  <c:v>-14.118309999999999</c:v>
                </c:pt>
                <c:pt idx="1309">
                  <c:v>-13.5898</c:v>
                </c:pt>
                <c:pt idx="1310">
                  <c:v>-14.14579</c:v>
                </c:pt>
                <c:pt idx="1311">
                  <c:v>-12.65788</c:v>
                </c:pt>
                <c:pt idx="1312">
                  <c:v>-9.9426509999999997</c:v>
                </c:pt>
                <c:pt idx="1313">
                  <c:v>-11.75773</c:v>
                </c:pt>
                <c:pt idx="1314">
                  <c:v>-10.79655</c:v>
                </c:pt>
                <c:pt idx="1315">
                  <c:v>-12.82138</c:v>
                </c:pt>
                <c:pt idx="1316">
                  <c:v>-11.06066</c:v>
                </c:pt>
                <c:pt idx="1317">
                  <c:v>-10.70327</c:v>
                </c:pt>
                <c:pt idx="1318">
                  <c:v>-14.571249999999999</c:v>
                </c:pt>
                <c:pt idx="1319">
                  <c:v>-15.168010000000001</c:v>
                </c:pt>
                <c:pt idx="1320">
                  <c:v>-13.62491</c:v>
                </c:pt>
                <c:pt idx="1321">
                  <c:v>-13.43018</c:v>
                </c:pt>
                <c:pt idx="1322">
                  <c:v>-13.2044</c:v>
                </c:pt>
                <c:pt idx="1323">
                  <c:v>-12.72458</c:v>
                </c:pt>
                <c:pt idx="1324">
                  <c:v>-11.58023</c:v>
                </c:pt>
                <c:pt idx="1325">
                  <c:v>-9.6721649999999997</c:v>
                </c:pt>
                <c:pt idx="1326">
                  <c:v>-10.81812</c:v>
                </c:pt>
                <c:pt idx="1327">
                  <c:v>-10.6402</c:v>
                </c:pt>
                <c:pt idx="1328">
                  <c:v>-11.8584</c:v>
                </c:pt>
                <c:pt idx="1329">
                  <c:v>-11.93726</c:v>
                </c:pt>
                <c:pt idx="1330">
                  <c:v>-14.42534</c:v>
                </c:pt>
                <c:pt idx="1331">
                  <c:v>-16.85005</c:v>
                </c:pt>
                <c:pt idx="1332">
                  <c:v>-18.320740000000001</c:v>
                </c:pt>
                <c:pt idx="1333">
                  <c:v>-13.526859999999999</c:v>
                </c:pt>
                <c:pt idx="1334">
                  <c:v>-13.80283</c:v>
                </c:pt>
                <c:pt idx="1335">
                  <c:v>-15.65939</c:v>
                </c:pt>
                <c:pt idx="1336">
                  <c:v>-13.059139999999999</c:v>
                </c:pt>
                <c:pt idx="1337">
                  <c:v>-9.2589860000000002</c:v>
                </c:pt>
                <c:pt idx="1338">
                  <c:v>-8.2720520000000004</c:v>
                </c:pt>
                <c:pt idx="1339">
                  <c:v>-11.06453</c:v>
                </c:pt>
                <c:pt idx="1340">
                  <c:v>-9.521604</c:v>
                </c:pt>
                <c:pt idx="1341">
                  <c:v>-13.19247</c:v>
                </c:pt>
                <c:pt idx="1342">
                  <c:v>-13.525840000000001</c:v>
                </c:pt>
                <c:pt idx="1343">
                  <c:v>-13.767480000000001</c:v>
                </c:pt>
                <c:pt idx="1344">
                  <c:v>-15.731159999999999</c:v>
                </c:pt>
                <c:pt idx="1345">
                  <c:v>-15.46991</c:v>
                </c:pt>
                <c:pt idx="1346">
                  <c:v>-14.350300000000001</c:v>
                </c:pt>
                <c:pt idx="1347">
                  <c:v>-12.862679999999999</c:v>
                </c:pt>
                <c:pt idx="1348">
                  <c:v>-11.02078</c:v>
                </c:pt>
                <c:pt idx="1349">
                  <c:v>-12.154159999999999</c:v>
                </c:pt>
                <c:pt idx="1350">
                  <c:v>-9.1878779999999995</c:v>
                </c:pt>
                <c:pt idx="1351">
                  <c:v>-11.23166</c:v>
                </c:pt>
                <c:pt idx="1352">
                  <c:v>-12.009499999999999</c:v>
                </c:pt>
                <c:pt idx="1353">
                  <c:v>-11.735860000000001</c:v>
                </c:pt>
                <c:pt idx="1354">
                  <c:v>-13.731120000000001</c:v>
                </c:pt>
                <c:pt idx="1355">
                  <c:v>-13.427199999999999</c:v>
                </c:pt>
                <c:pt idx="1356">
                  <c:v>-14.334680000000001</c:v>
                </c:pt>
                <c:pt idx="1357">
                  <c:v>-13.796329999999999</c:v>
                </c:pt>
                <c:pt idx="1358">
                  <c:v>-15.145479999999999</c:v>
                </c:pt>
                <c:pt idx="1359">
                  <c:v>-13.51553</c:v>
                </c:pt>
                <c:pt idx="1360">
                  <c:v>-11.72578</c:v>
                </c:pt>
                <c:pt idx="1361">
                  <c:v>-10.21457</c:v>
                </c:pt>
                <c:pt idx="1362">
                  <c:v>-10.708030000000001</c:v>
                </c:pt>
                <c:pt idx="1363">
                  <c:v>-10.75989</c:v>
                </c:pt>
                <c:pt idx="1364">
                  <c:v>-11.745100000000001</c:v>
                </c:pt>
                <c:pt idx="1365">
                  <c:v>-12.052060000000001</c:v>
                </c:pt>
                <c:pt idx="1366">
                  <c:v>-14.28276</c:v>
                </c:pt>
                <c:pt idx="1367">
                  <c:v>-13.635579999999999</c:v>
                </c:pt>
                <c:pt idx="1368">
                  <c:v>-15.864549999999999</c:v>
                </c:pt>
                <c:pt idx="1369">
                  <c:v>-16.14273</c:v>
                </c:pt>
                <c:pt idx="1370">
                  <c:v>-12.88801</c:v>
                </c:pt>
                <c:pt idx="1371">
                  <c:v>-13.38899</c:v>
                </c:pt>
                <c:pt idx="1372">
                  <c:v>-11.58309</c:v>
                </c:pt>
                <c:pt idx="1373">
                  <c:v>-11.985239999999999</c:v>
                </c:pt>
                <c:pt idx="1374">
                  <c:v>-8.0994969999999995</c:v>
                </c:pt>
                <c:pt idx="1375">
                  <c:v>-10.75661</c:v>
                </c:pt>
                <c:pt idx="1376">
                  <c:v>-10.87135</c:v>
                </c:pt>
                <c:pt idx="1377">
                  <c:v>-13.34929</c:v>
                </c:pt>
                <c:pt idx="1378">
                  <c:v>-13.583360000000001</c:v>
                </c:pt>
                <c:pt idx="1379">
                  <c:v>-13.886749999999999</c:v>
                </c:pt>
                <c:pt idx="1380">
                  <c:v>-15.772880000000001</c:v>
                </c:pt>
                <c:pt idx="1381">
                  <c:v>-14.09346</c:v>
                </c:pt>
                <c:pt idx="1382">
                  <c:v>-14.31096</c:v>
                </c:pt>
                <c:pt idx="1383">
                  <c:v>-14.913500000000001</c:v>
                </c:pt>
                <c:pt idx="1384">
                  <c:v>-12.112080000000001</c:v>
                </c:pt>
                <c:pt idx="1385">
                  <c:v>-10.74493</c:v>
                </c:pt>
                <c:pt idx="1386">
                  <c:v>-9.3641869999999994</c:v>
                </c:pt>
                <c:pt idx="1387">
                  <c:v>-10.545730000000001</c:v>
                </c:pt>
                <c:pt idx="1388">
                  <c:v>-11.76667</c:v>
                </c:pt>
                <c:pt idx="1389">
                  <c:v>-11.237259999999999</c:v>
                </c:pt>
                <c:pt idx="1390">
                  <c:v>-13.34685</c:v>
                </c:pt>
                <c:pt idx="1391">
                  <c:v>-12.87609</c:v>
                </c:pt>
                <c:pt idx="1392">
                  <c:v>-13.983610000000001</c:v>
                </c:pt>
                <c:pt idx="1393">
                  <c:v>-13.992369999999999</c:v>
                </c:pt>
                <c:pt idx="1394">
                  <c:v>-13.06617</c:v>
                </c:pt>
                <c:pt idx="1395">
                  <c:v>-12.08103</c:v>
                </c:pt>
                <c:pt idx="1396">
                  <c:v>-11.37275</c:v>
                </c:pt>
                <c:pt idx="1397">
                  <c:v>-12.03722</c:v>
                </c:pt>
                <c:pt idx="1398">
                  <c:v>-8.0593819999999994</c:v>
                </c:pt>
                <c:pt idx="1399">
                  <c:v>-8.9194770000000005</c:v>
                </c:pt>
                <c:pt idx="1400">
                  <c:v>-10.668810000000001</c:v>
                </c:pt>
                <c:pt idx="1401">
                  <c:v>-12.436629999999999</c:v>
                </c:pt>
                <c:pt idx="1402">
                  <c:v>-14.19383</c:v>
                </c:pt>
                <c:pt idx="1403">
                  <c:v>-16.35528</c:v>
                </c:pt>
                <c:pt idx="1404">
                  <c:v>-15.047190000000001</c:v>
                </c:pt>
                <c:pt idx="1405">
                  <c:v>-14.590920000000001</c:v>
                </c:pt>
                <c:pt idx="1406">
                  <c:v>-14.791969999999999</c:v>
                </c:pt>
                <c:pt idx="1407">
                  <c:v>-13.22293</c:v>
                </c:pt>
                <c:pt idx="1408">
                  <c:v>-11.19036</c:v>
                </c:pt>
                <c:pt idx="1409">
                  <c:v>-12.48258</c:v>
                </c:pt>
                <c:pt idx="1410">
                  <c:v>-11.03228</c:v>
                </c:pt>
                <c:pt idx="1411">
                  <c:v>-10.221719999999999</c:v>
                </c:pt>
                <c:pt idx="1412">
                  <c:v>-11.85238</c:v>
                </c:pt>
                <c:pt idx="1413">
                  <c:v>-12.43258</c:v>
                </c:pt>
                <c:pt idx="1414">
                  <c:v>-16.478480000000001</c:v>
                </c:pt>
                <c:pt idx="1415">
                  <c:v>-14.249560000000001</c:v>
                </c:pt>
                <c:pt idx="1416">
                  <c:v>-15.148400000000001</c:v>
                </c:pt>
                <c:pt idx="1417">
                  <c:v>-11.9108</c:v>
                </c:pt>
                <c:pt idx="1418">
                  <c:v>-14.547470000000001</c:v>
                </c:pt>
                <c:pt idx="1419">
                  <c:v>-11.92886</c:v>
                </c:pt>
                <c:pt idx="1420">
                  <c:v>-11.13367</c:v>
                </c:pt>
                <c:pt idx="1421">
                  <c:v>-11.22302</c:v>
                </c:pt>
                <c:pt idx="1422">
                  <c:v>-8.8071819999999992</c:v>
                </c:pt>
                <c:pt idx="1423">
                  <c:v>-9.0007780000000004</c:v>
                </c:pt>
                <c:pt idx="1424">
                  <c:v>-11.14744</c:v>
                </c:pt>
                <c:pt idx="1425">
                  <c:v>-12.244579999999999</c:v>
                </c:pt>
                <c:pt idx="1426">
                  <c:v>-15.007199999999999</c:v>
                </c:pt>
                <c:pt idx="1427">
                  <c:v>-15.21039</c:v>
                </c:pt>
                <c:pt idx="1428">
                  <c:v>-15.23793</c:v>
                </c:pt>
                <c:pt idx="1429">
                  <c:v>-14.97561</c:v>
                </c:pt>
                <c:pt idx="1430">
                  <c:v>-13.97932</c:v>
                </c:pt>
                <c:pt idx="1431">
                  <c:v>-12.765169999999999</c:v>
                </c:pt>
                <c:pt idx="1432">
                  <c:v>-11.979340000000001</c:v>
                </c:pt>
                <c:pt idx="1433">
                  <c:v>-9.5309620000000006</c:v>
                </c:pt>
                <c:pt idx="1434">
                  <c:v>-10.93304</c:v>
                </c:pt>
                <c:pt idx="1435">
                  <c:v>-10.06269</c:v>
                </c:pt>
                <c:pt idx="1436">
                  <c:v>-11.45524</c:v>
                </c:pt>
                <c:pt idx="1437">
                  <c:v>-15.179930000000001</c:v>
                </c:pt>
                <c:pt idx="1438">
                  <c:v>-14.93591</c:v>
                </c:pt>
                <c:pt idx="1439">
                  <c:v>-15.341760000000001</c:v>
                </c:pt>
                <c:pt idx="1440">
                  <c:v>-13.847770000000001</c:v>
                </c:pt>
                <c:pt idx="1441">
                  <c:v>-14.95153</c:v>
                </c:pt>
                <c:pt idx="1442">
                  <c:v>-12.487590000000001</c:v>
                </c:pt>
                <c:pt idx="1443">
                  <c:v>-13.743639999999999</c:v>
                </c:pt>
                <c:pt idx="1444">
                  <c:v>-11.02901</c:v>
                </c:pt>
                <c:pt idx="1445">
                  <c:v>-10.550979999999999</c:v>
                </c:pt>
                <c:pt idx="1446">
                  <c:v>-8.2763430000000007</c:v>
                </c:pt>
                <c:pt idx="1447">
                  <c:v>-11.30706</c:v>
                </c:pt>
                <c:pt idx="1448">
                  <c:v>-11.66147</c:v>
                </c:pt>
                <c:pt idx="1449">
                  <c:v>-11.646089999999999</c:v>
                </c:pt>
                <c:pt idx="1450">
                  <c:v>-15.644729999999999</c:v>
                </c:pt>
                <c:pt idx="1451">
                  <c:v>-17.076969999999999</c:v>
                </c:pt>
                <c:pt idx="1452">
                  <c:v>-14.56493</c:v>
                </c:pt>
                <c:pt idx="1453">
                  <c:v>-13.19689</c:v>
                </c:pt>
                <c:pt idx="1454">
                  <c:v>-12.85768</c:v>
                </c:pt>
                <c:pt idx="1455">
                  <c:v>-12.593030000000001</c:v>
                </c:pt>
                <c:pt idx="1456">
                  <c:v>-12.771789999999999</c:v>
                </c:pt>
                <c:pt idx="1457">
                  <c:v>-12.71147</c:v>
                </c:pt>
                <c:pt idx="1458">
                  <c:v>-10.2042</c:v>
                </c:pt>
                <c:pt idx="1459">
                  <c:v>-10.15991</c:v>
                </c:pt>
                <c:pt idx="1460">
                  <c:v>-12.876569999999999</c:v>
                </c:pt>
                <c:pt idx="1461">
                  <c:v>-11.711600000000001</c:v>
                </c:pt>
                <c:pt idx="1462">
                  <c:v>-12.875970000000001</c:v>
                </c:pt>
                <c:pt idx="1463">
                  <c:v>-14.76759</c:v>
                </c:pt>
                <c:pt idx="1464">
                  <c:v>-16.150300000000001</c:v>
                </c:pt>
                <c:pt idx="1465">
                  <c:v>-16.896190000000001</c:v>
                </c:pt>
                <c:pt idx="1466">
                  <c:v>-14.94271</c:v>
                </c:pt>
                <c:pt idx="1467">
                  <c:v>-13.574</c:v>
                </c:pt>
                <c:pt idx="1468">
                  <c:v>-10.960279999999999</c:v>
                </c:pt>
                <c:pt idx="1469">
                  <c:v>-7.6104399999999996</c:v>
                </c:pt>
                <c:pt idx="1470">
                  <c:v>-11.053380000000001</c:v>
                </c:pt>
                <c:pt idx="1471">
                  <c:v>-11.759819999999999</c:v>
                </c:pt>
                <c:pt idx="1472">
                  <c:v>-9.1109279999999995</c:v>
                </c:pt>
                <c:pt idx="1473">
                  <c:v>-11.12932</c:v>
                </c:pt>
                <c:pt idx="1474">
                  <c:v>-13.14729</c:v>
                </c:pt>
                <c:pt idx="1475">
                  <c:v>-13.594569999999999</c:v>
                </c:pt>
                <c:pt idx="1476">
                  <c:v>-15.047969999999999</c:v>
                </c:pt>
                <c:pt idx="1477">
                  <c:v>-16.384239999999998</c:v>
                </c:pt>
                <c:pt idx="1478">
                  <c:v>-14.05424</c:v>
                </c:pt>
                <c:pt idx="1479">
                  <c:v>-12.471500000000001</c:v>
                </c:pt>
                <c:pt idx="1480">
                  <c:v>-10.51754</c:v>
                </c:pt>
                <c:pt idx="1481">
                  <c:v>-10.269170000000001</c:v>
                </c:pt>
                <c:pt idx="1482">
                  <c:v>-10.207890000000001</c:v>
                </c:pt>
                <c:pt idx="1483">
                  <c:v>-9.0702169999999995</c:v>
                </c:pt>
                <c:pt idx="1484">
                  <c:v>-11.29669</c:v>
                </c:pt>
                <c:pt idx="1485">
                  <c:v>-13.871549999999999</c:v>
                </c:pt>
                <c:pt idx="1486">
                  <c:v>-16.236840000000001</c:v>
                </c:pt>
                <c:pt idx="1487">
                  <c:v>-14.1477</c:v>
                </c:pt>
                <c:pt idx="1488">
                  <c:v>-14.60028</c:v>
                </c:pt>
                <c:pt idx="1489">
                  <c:v>-14.24986</c:v>
                </c:pt>
                <c:pt idx="1490">
                  <c:v>-13.75949</c:v>
                </c:pt>
                <c:pt idx="1491">
                  <c:v>-13.14616</c:v>
                </c:pt>
                <c:pt idx="1492">
                  <c:v>-11.48897</c:v>
                </c:pt>
                <c:pt idx="1493">
                  <c:v>-10.92803</c:v>
                </c:pt>
                <c:pt idx="1494">
                  <c:v>-12.58755</c:v>
                </c:pt>
                <c:pt idx="1495">
                  <c:v>-12.212569999999999</c:v>
                </c:pt>
                <c:pt idx="1496">
                  <c:v>-8.6892840000000007</c:v>
                </c:pt>
                <c:pt idx="1497">
                  <c:v>-12.38</c:v>
                </c:pt>
                <c:pt idx="1498">
                  <c:v>-15.43093</c:v>
                </c:pt>
                <c:pt idx="1499">
                  <c:v>-14.753819999999999</c:v>
                </c:pt>
                <c:pt idx="1500">
                  <c:v>-15.179449999999999</c:v>
                </c:pt>
                <c:pt idx="1501">
                  <c:v>-13.61913</c:v>
                </c:pt>
                <c:pt idx="1502">
                  <c:v>-13.50033</c:v>
                </c:pt>
                <c:pt idx="1503">
                  <c:v>-11.66296</c:v>
                </c:pt>
                <c:pt idx="1504">
                  <c:v>-10.45918</c:v>
                </c:pt>
                <c:pt idx="1505">
                  <c:v>-10.92249</c:v>
                </c:pt>
                <c:pt idx="1506">
                  <c:v>-10.30719</c:v>
                </c:pt>
                <c:pt idx="1507">
                  <c:v>-10.69713</c:v>
                </c:pt>
                <c:pt idx="1508">
                  <c:v>-10.58972</c:v>
                </c:pt>
                <c:pt idx="1509">
                  <c:v>-12.60388</c:v>
                </c:pt>
                <c:pt idx="1510">
                  <c:v>-13.08221</c:v>
                </c:pt>
                <c:pt idx="1511">
                  <c:v>-15.51008</c:v>
                </c:pt>
                <c:pt idx="1512">
                  <c:v>-14.49126</c:v>
                </c:pt>
                <c:pt idx="1513">
                  <c:v>-14.28401</c:v>
                </c:pt>
                <c:pt idx="1514">
                  <c:v>-15.879149999999999</c:v>
                </c:pt>
                <c:pt idx="1515">
                  <c:v>-14.97245</c:v>
                </c:pt>
                <c:pt idx="1516">
                  <c:v>-9.4023939999999993</c:v>
                </c:pt>
                <c:pt idx="1517">
                  <c:v>-11.76763</c:v>
                </c:pt>
                <c:pt idx="1518">
                  <c:v>-8.1439020000000006</c:v>
                </c:pt>
                <c:pt idx="1519">
                  <c:v>-9.9413389999999993</c:v>
                </c:pt>
                <c:pt idx="1520">
                  <c:v>-9.2891449999999995</c:v>
                </c:pt>
                <c:pt idx="1521">
                  <c:v>-13.07297</c:v>
                </c:pt>
                <c:pt idx="1522">
                  <c:v>-11.77669</c:v>
                </c:pt>
                <c:pt idx="1523">
                  <c:v>-15.30039</c:v>
                </c:pt>
                <c:pt idx="1524">
                  <c:v>-16.250969999999999</c:v>
                </c:pt>
                <c:pt idx="1525">
                  <c:v>-15.437480000000001</c:v>
                </c:pt>
                <c:pt idx="1526">
                  <c:v>-11.61176</c:v>
                </c:pt>
                <c:pt idx="1527">
                  <c:v>-11.600199999999999</c:v>
                </c:pt>
                <c:pt idx="1528">
                  <c:v>-10.18989</c:v>
                </c:pt>
                <c:pt idx="1529">
                  <c:v>-9.8737480000000009</c:v>
                </c:pt>
                <c:pt idx="1530">
                  <c:v>-11.05064</c:v>
                </c:pt>
                <c:pt idx="1531">
                  <c:v>-11.14941</c:v>
                </c:pt>
                <c:pt idx="1532">
                  <c:v>-9.8310709999999997</c:v>
                </c:pt>
                <c:pt idx="1533">
                  <c:v>-13.94224</c:v>
                </c:pt>
                <c:pt idx="1534">
                  <c:v>-15.8698</c:v>
                </c:pt>
                <c:pt idx="1535">
                  <c:v>-15.57755</c:v>
                </c:pt>
                <c:pt idx="1536">
                  <c:v>-14.613569999999999</c:v>
                </c:pt>
                <c:pt idx="1537">
                  <c:v>-16.764880000000002</c:v>
                </c:pt>
                <c:pt idx="1538">
                  <c:v>-15.06692</c:v>
                </c:pt>
                <c:pt idx="1539">
                  <c:v>-13.1793</c:v>
                </c:pt>
                <c:pt idx="1540">
                  <c:v>-13.70627</c:v>
                </c:pt>
                <c:pt idx="1541">
                  <c:v>-11.034369999999999</c:v>
                </c:pt>
                <c:pt idx="1542">
                  <c:v>-11.5124</c:v>
                </c:pt>
                <c:pt idx="1543">
                  <c:v>-11.16949</c:v>
                </c:pt>
                <c:pt idx="1544">
                  <c:v>-10.60975</c:v>
                </c:pt>
                <c:pt idx="1545">
                  <c:v>-13.22287</c:v>
                </c:pt>
                <c:pt idx="1546">
                  <c:v>-15.735860000000001</c:v>
                </c:pt>
                <c:pt idx="1547">
                  <c:v>-13.919409999999999</c:v>
                </c:pt>
                <c:pt idx="1548">
                  <c:v>-15.77777</c:v>
                </c:pt>
                <c:pt idx="1549">
                  <c:v>-15.332459999999999</c:v>
                </c:pt>
                <c:pt idx="1550">
                  <c:v>-14.50747</c:v>
                </c:pt>
                <c:pt idx="1551">
                  <c:v>-13.194800000000001</c:v>
                </c:pt>
                <c:pt idx="1552">
                  <c:v>-11.657830000000001</c:v>
                </c:pt>
                <c:pt idx="1553">
                  <c:v>-12.11238</c:v>
                </c:pt>
                <c:pt idx="1554">
                  <c:v>-9.9833010000000009</c:v>
                </c:pt>
                <c:pt idx="1555">
                  <c:v>-13.577640000000001</c:v>
                </c:pt>
                <c:pt idx="1556">
                  <c:v>-12.10493</c:v>
                </c:pt>
                <c:pt idx="1557">
                  <c:v>-12.69078</c:v>
                </c:pt>
                <c:pt idx="1558">
                  <c:v>-12.98076</c:v>
                </c:pt>
                <c:pt idx="1559">
                  <c:v>-14.267860000000001</c:v>
                </c:pt>
                <c:pt idx="1560">
                  <c:v>-14.85533</c:v>
                </c:pt>
                <c:pt idx="1561">
                  <c:v>-15.2514</c:v>
                </c:pt>
                <c:pt idx="1562">
                  <c:v>-13.76581</c:v>
                </c:pt>
                <c:pt idx="1563">
                  <c:v>-12.428520000000001</c:v>
                </c:pt>
                <c:pt idx="1564">
                  <c:v>-11.59835</c:v>
                </c:pt>
                <c:pt idx="1565">
                  <c:v>-13.92567</c:v>
                </c:pt>
                <c:pt idx="1566">
                  <c:v>-12.566750000000001</c:v>
                </c:pt>
                <c:pt idx="1567">
                  <c:v>-10.60581</c:v>
                </c:pt>
                <c:pt idx="1568">
                  <c:v>-11.54918</c:v>
                </c:pt>
                <c:pt idx="1569">
                  <c:v>-13.71294</c:v>
                </c:pt>
                <c:pt idx="1570">
                  <c:v>-14.905390000000001</c:v>
                </c:pt>
                <c:pt idx="1571">
                  <c:v>-15.42169</c:v>
                </c:pt>
                <c:pt idx="1572">
                  <c:v>-13.78131</c:v>
                </c:pt>
                <c:pt idx="1573">
                  <c:v>-13.71419</c:v>
                </c:pt>
                <c:pt idx="1574">
                  <c:v>-16.776620000000001</c:v>
                </c:pt>
                <c:pt idx="1575">
                  <c:v>-11.491949999999999</c:v>
                </c:pt>
                <c:pt idx="1576">
                  <c:v>-11.177300000000001</c:v>
                </c:pt>
                <c:pt idx="1577">
                  <c:v>-9.6555350000000004</c:v>
                </c:pt>
                <c:pt idx="1578">
                  <c:v>-11.42722</c:v>
                </c:pt>
                <c:pt idx="1579">
                  <c:v>-10.2613</c:v>
                </c:pt>
                <c:pt idx="1580">
                  <c:v>-9.6961259999999996</c:v>
                </c:pt>
                <c:pt idx="1581">
                  <c:v>-11.30015</c:v>
                </c:pt>
                <c:pt idx="1582">
                  <c:v>-14.51099</c:v>
                </c:pt>
                <c:pt idx="1583">
                  <c:v>-14.836069999999999</c:v>
                </c:pt>
                <c:pt idx="1584">
                  <c:v>-15.134690000000001</c:v>
                </c:pt>
                <c:pt idx="1585">
                  <c:v>-12.03406</c:v>
                </c:pt>
                <c:pt idx="1586">
                  <c:v>-14.169449999999999</c:v>
                </c:pt>
                <c:pt idx="1587">
                  <c:v>-11.936310000000001</c:v>
                </c:pt>
                <c:pt idx="1588">
                  <c:v>-11.65986</c:v>
                </c:pt>
                <c:pt idx="1589">
                  <c:v>-8.7600350000000002</c:v>
                </c:pt>
                <c:pt idx="1590">
                  <c:v>-9.6595289999999991</c:v>
                </c:pt>
                <c:pt idx="1591">
                  <c:v>-10.18155</c:v>
                </c:pt>
                <c:pt idx="1592">
                  <c:v>-12.875439999999999</c:v>
                </c:pt>
                <c:pt idx="1593">
                  <c:v>-9.6431369999999994</c:v>
                </c:pt>
                <c:pt idx="1594">
                  <c:v>-14.21893</c:v>
                </c:pt>
                <c:pt idx="1595">
                  <c:v>-16.000330000000002</c:v>
                </c:pt>
                <c:pt idx="1596">
                  <c:v>-16.5441</c:v>
                </c:pt>
                <c:pt idx="1597">
                  <c:v>-14.10633</c:v>
                </c:pt>
                <c:pt idx="1598">
                  <c:v>-14.753399999999999</c:v>
                </c:pt>
                <c:pt idx="1599">
                  <c:v>-13.291840000000001</c:v>
                </c:pt>
                <c:pt idx="1600">
                  <c:v>-9.5196959999999997</c:v>
                </c:pt>
                <c:pt idx="1601">
                  <c:v>-6.7027210000000004</c:v>
                </c:pt>
                <c:pt idx="1602">
                  <c:v>-8.4558730000000004</c:v>
                </c:pt>
                <c:pt idx="1603">
                  <c:v>-8.7037089999999999</c:v>
                </c:pt>
                <c:pt idx="1604">
                  <c:v>-11.65396</c:v>
                </c:pt>
                <c:pt idx="1605">
                  <c:v>-12.22593</c:v>
                </c:pt>
                <c:pt idx="1606">
                  <c:v>-12.03656</c:v>
                </c:pt>
                <c:pt idx="1607">
                  <c:v>-15.20997</c:v>
                </c:pt>
                <c:pt idx="1608">
                  <c:v>-14.47457</c:v>
                </c:pt>
                <c:pt idx="1609">
                  <c:v>-14.41079</c:v>
                </c:pt>
                <c:pt idx="1610">
                  <c:v>-13.138059999999999</c:v>
                </c:pt>
                <c:pt idx="1611">
                  <c:v>-12.453620000000001</c:v>
                </c:pt>
                <c:pt idx="1612">
                  <c:v>-10.463179999999999</c:v>
                </c:pt>
                <c:pt idx="1613">
                  <c:v>-9.8596210000000006</c:v>
                </c:pt>
                <c:pt idx="1614">
                  <c:v>-10.89841</c:v>
                </c:pt>
                <c:pt idx="1615">
                  <c:v>-9.3398090000000007</c:v>
                </c:pt>
                <c:pt idx="1616">
                  <c:v>-10.371449999999999</c:v>
                </c:pt>
                <c:pt idx="1617">
                  <c:v>-12.71963</c:v>
                </c:pt>
                <c:pt idx="1618">
                  <c:v>-14.98842</c:v>
                </c:pt>
                <c:pt idx="1619">
                  <c:v>-13.74507</c:v>
                </c:pt>
                <c:pt idx="1620">
                  <c:v>-15.54823</c:v>
                </c:pt>
                <c:pt idx="1621">
                  <c:v>-11.28012</c:v>
                </c:pt>
                <c:pt idx="1622">
                  <c:v>-16.990539999999999</c:v>
                </c:pt>
                <c:pt idx="1623">
                  <c:v>-13.236520000000001</c:v>
                </c:pt>
                <c:pt idx="1624">
                  <c:v>-11.93994</c:v>
                </c:pt>
                <c:pt idx="1625">
                  <c:v>-9.1229680000000002</c:v>
                </c:pt>
                <c:pt idx="1626">
                  <c:v>-10.33503</c:v>
                </c:pt>
                <c:pt idx="1627">
                  <c:v>-11.622960000000001</c:v>
                </c:pt>
                <c:pt idx="1628">
                  <c:v>-10.87344</c:v>
                </c:pt>
                <c:pt idx="1629">
                  <c:v>-10.31631</c:v>
                </c:pt>
                <c:pt idx="1630">
                  <c:v>-16.913229999999999</c:v>
                </c:pt>
                <c:pt idx="1631">
                  <c:v>-16.380970000000001</c:v>
                </c:pt>
                <c:pt idx="1632">
                  <c:v>-15.785399999999999</c:v>
                </c:pt>
                <c:pt idx="1633">
                  <c:v>-15.56391</c:v>
                </c:pt>
                <c:pt idx="1634">
                  <c:v>-15.678290000000001</c:v>
                </c:pt>
                <c:pt idx="1635">
                  <c:v>-13.71706</c:v>
                </c:pt>
                <c:pt idx="1636">
                  <c:v>-12.856780000000001</c:v>
                </c:pt>
                <c:pt idx="1637">
                  <c:v>-8.6847539999999999</c:v>
                </c:pt>
                <c:pt idx="1638">
                  <c:v>-14.222619999999999</c:v>
                </c:pt>
                <c:pt idx="1639">
                  <c:v>-9.4095469999999999</c:v>
                </c:pt>
                <c:pt idx="1640">
                  <c:v>-11.821389999999999</c:v>
                </c:pt>
                <c:pt idx="1641">
                  <c:v>-13.035589999999999</c:v>
                </c:pt>
                <c:pt idx="1642">
                  <c:v>-13.576269999999999</c:v>
                </c:pt>
                <c:pt idx="1643">
                  <c:v>-14.955640000000001</c:v>
                </c:pt>
                <c:pt idx="1644">
                  <c:v>-17.0244</c:v>
                </c:pt>
                <c:pt idx="1645">
                  <c:v>-14.19383</c:v>
                </c:pt>
                <c:pt idx="1646">
                  <c:v>-15.59132</c:v>
                </c:pt>
                <c:pt idx="1647">
                  <c:v>-14.79322</c:v>
                </c:pt>
                <c:pt idx="1648">
                  <c:v>-12.80606</c:v>
                </c:pt>
                <c:pt idx="1649">
                  <c:v>-13.26972</c:v>
                </c:pt>
                <c:pt idx="1650">
                  <c:v>-10.89752</c:v>
                </c:pt>
                <c:pt idx="1651">
                  <c:v>-12.705920000000001</c:v>
                </c:pt>
                <c:pt idx="1652">
                  <c:v>-11.37304</c:v>
                </c:pt>
                <c:pt idx="1653">
                  <c:v>-13.28778</c:v>
                </c:pt>
                <c:pt idx="1654">
                  <c:v>-14.99587</c:v>
                </c:pt>
                <c:pt idx="1655">
                  <c:v>-15.54763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859328"/>
        <c:axId val="318874752"/>
      </c:scatterChart>
      <c:scatterChart>
        <c:scatterStyle val="lineMarker"/>
        <c:varyColors val="0"/>
        <c:ser>
          <c:idx val="1"/>
          <c:order val="1"/>
          <c:tx>
            <c:strRef>
              <c:f>eclipse!$S$1</c:f>
              <c:strCache>
                <c:ptCount val="1"/>
                <c:pt idx="0">
                  <c:v>Delta18O</c:v>
                </c:pt>
              </c:strCache>
            </c:strRef>
          </c:tx>
          <c:marker>
            <c:symbol val="none"/>
          </c:marker>
          <c:xVal>
            <c:numRef>
              <c:f>eclipse!$R$2:$R$1612</c:f>
              <c:numCache>
                <c:formatCode>General</c:formatCode>
                <c:ptCount val="1611"/>
                <c:pt idx="0">
                  <c:v>1894.261</c:v>
                </c:pt>
                <c:pt idx="1">
                  <c:v>1894.308</c:v>
                </c:pt>
                <c:pt idx="2">
                  <c:v>1894.338</c:v>
                </c:pt>
                <c:pt idx="3">
                  <c:v>1894.374</c:v>
                </c:pt>
                <c:pt idx="4">
                  <c:v>1894.433</c:v>
                </c:pt>
                <c:pt idx="5">
                  <c:v>1894.5</c:v>
                </c:pt>
                <c:pt idx="6">
                  <c:v>1894.55</c:v>
                </c:pt>
                <c:pt idx="7">
                  <c:v>1894.6289999999999</c:v>
                </c:pt>
                <c:pt idx="8">
                  <c:v>1894.73</c:v>
                </c:pt>
                <c:pt idx="9">
                  <c:v>1894.848</c:v>
                </c:pt>
                <c:pt idx="10">
                  <c:v>1895</c:v>
                </c:pt>
                <c:pt idx="11">
                  <c:v>1895.059</c:v>
                </c:pt>
                <c:pt idx="12">
                  <c:v>1895.1189999999999</c:v>
                </c:pt>
                <c:pt idx="13">
                  <c:v>1895.173</c:v>
                </c:pt>
                <c:pt idx="14">
                  <c:v>1895.2180000000001</c:v>
                </c:pt>
                <c:pt idx="15">
                  <c:v>1895.258</c:v>
                </c:pt>
                <c:pt idx="16">
                  <c:v>1895.3040000000001</c:v>
                </c:pt>
                <c:pt idx="17">
                  <c:v>1895.355</c:v>
                </c:pt>
                <c:pt idx="18">
                  <c:v>1895.403</c:v>
                </c:pt>
                <c:pt idx="19">
                  <c:v>1895.4480000000001</c:v>
                </c:pt>
                <c:pt idx="20">
                  <c:v>1895.5</c:v>
                </c:pt>
                <c:pt idx="21">
                  <c:v>1895.5840000000001</c:v>
                </c:pt>
                <c:pt idx="22">
                  <c:v>1895.65</c:v>
                </c:pt>
                <c:pt idx="23">
                  <c:v>1895.7170000000001</c:v>
                </c:pt>
                <c:pt idx="24">
                  <c:v>1895.7829999999999</c:v>
                </c:pt>
                <c:pt idx="25">
                  <c:v>1895.8489999999999</c:v>
                </c:pt>
                <c:pt idx="26">
                  <c:v>1895.9349999999999</c:v>
                </c:pt>
                <c:pt idx="27">
                  <c:v>1896</c:v>
                </c:pt>
                <c:pt idx="28">
                  <c:v>1896.1179999999999</c:v>
                </c:pt>
                <c:pt idx="29">
                  <c:v>1896.2570000000001</c:v>
                </c:pt>
                <c:pt idx="30">
                  <c:v>1896.383</c:v>
                </c:pt>
                <c:pt idx="31">
                  <c:v>1896.5</c:v>
                </c:pt>
                <c:pt idx="32">
                  <c:v>1896.6010000000001</c:v>
                </c:pt>
                <c:pt idx="33">
                  <c:v>1896.7080000000001</c:v>
                </c:pt>
                <c:pt idx="34">
                  <c:v>1896.7940000000001</c:v>
                </c:pt>
                <c:pt idx="35">
                  <c:v>1896.895</c:v>
                </c:pt>
                <c:pt idx="36">
                  <c:v>1897</c:v>
                </c:pt>
                <c:pt idx="37">
                  <c:v>1897.0830000000001</c:v>
                </c:pt>
                <c:pt idx="38">
                  <c:v>1897.1489999999999</c:v>
                </c:pt>
                <c:pt idx="39">
                  <c:v>1897.222</c:v>
                </c:pt>
                <c:pt idx="40">
                  <c:v>1897.296</c:v>
                </c:pt>
                <c:pt idx="41">
                  <c:v>1897.373</c:v>
                </c:pt>
                <c:pt idx="42">
                  <c:v>1897.4549999999999</c:v>
                </c:pt>
                <c:pt idx="43">
                  <c:v>1897.5</c:v>
                </c:pt>
                <c:pt idx="44">
                  <c:v>1897.5350000000001</c:v>
                </c:pt>
                <c:pt idx="45">
                  <c:v>1897.614</c:v>
                </c:pt>
                <c:pt idx="46">
                  <c:v>1897.6959999999999</c:v>
                </c:pt>
                <c:pt idx="47">
                  <c:v>1897.779</c:v>
                </c:pt>
                <c:pt idx="48">
                  <c:v>1897.8689999999999</c:v>
                </c:pt>
                <c:pt idx="49">
                  <c:v>1898</c:v>
                </c:pt>
                <c:pt idx="50">
                  <c:v>1898.1089999999999</c:v>
                </c:pt>
                <c:pt idx="51">
                  <c:v>1898.203</c:v>
                </c:pt>
                <c:pt idx="52">
                  <c:v>1898.288</c:v>
                </c:pt>
                <c:pt idx="53">
                  <c:v>1898.354</c:v>
                </c:pt>
                <c:pt idx="54">
                  <c:v>1898.412</c:v>
                </c:pt>
                <c:pt idx="55">
                  <c:v>1898.461</c:v>
                </c:pt>
                <c:pt idx="56">
                  <c:v>1898.5</c:v>
                </c:pt>
                <c:pt idx="57">
                  <c:v>1898.624</c:v>
                </c:pt>
                <c:pt idx="58">
                  <c:v>1898.7260000000001</c:v>
                </c:pt>
                <c:pt idx="59">
                  <c:v>1898.837</c:v>
                </c:pt>
                <c:pt idx="60">
                  <c:v>1898.9449999999999</c:v>
                </c:pt>
                <c:pt idx="61">
                  <c:v>1899</c:v>
                </c:pt>
                <c:pt idx="62">
                  <c:v>1899.086</c:v>
                </c:pt>
                <c:pt idx="63">
                  <c:v>1899.163</c:v>
                </c:pt>
                <c:pt idx="64">
                  <c:v>1899.2539999999999</c:v>
                </c:pt>
                <c:pt idx="65">
                  <c:v>1899.3420000000001</c:v>
                </c:pt>
                <c:pt idx="66">
                  <c:v>1899.4110000000001</c:v>
                </c:pt>
                <c:pt idx="67">
                  <c:v>1899.4690000000001</c:v>
                </c:pt>
                <c:pt idx="68">
                  <c:v>1899.5</c:v>
                </c:pt>
                <c:pt idx="69">
                  <c:v>1899.546</c:v>
                </c:pt>
                <c:pt idx="70">
                  <c:v>1899.662</c:v>
                </c:pt>
                <c:pt idx="71">
                  <c:v>1899.807</c:v>
                </c:pt>
                <c:pt idx="72">
                  <c:v>1900</c:v>
                </c:pt>
                <c:pt idx="73">
                  <c:v>1900.09</c:v>
                </c:pt>
                <c:pt idx="74">
                  <c:v>1900.211</c:v>
                </c:pt>
                <c:pt idx="75">
                  <c:v>1900.327</c:v>
                </c:pt>
                <c:pt idx="76">
                  <c:v>1900.5</c:v>
                </c:pt>
                <c:pt idx="77">
                  <c:v>1900.587</c:v>
                </c:pt>
                <c:pt idx="78">
                  <c:v>1900.664</c:v>
                </c:pt>
                <c:pt idx="79">
                  <c:v>1900.73</c:v>
                </c:pt>
                <c:pt idx="80">
                  <c:v>1900.787</c:v>
                </c:pt>
                <c:pt idx="81">
                  <c:v>1900.845</c:v>
                </c:pt>
                <c:pt idx="82">
                  <c:v>1900.9069999999999</c:v>
                </c:pt>
                <c:pt idx="83">
                  <c:v>1900.96</c:v>
                </c:pt>
                <c:pt idx="84">
                  <c:v>1901</c:v>
                </c:pt>
                <c:pt idx="85">
                  <c:v>1901.0719999999999</c:v>
                </c:pt>
                <c:pt idx="86">
                  <c:v>1901.173</c:v>
                </c:pt>
                <c:pt idx="87">
                  <c:v>1901.2660000000001</c:v>
                </c:pt>
                <c:pt idx="88">
                  <c:v>1901.365</c:v>
                </c:pt>
                <c:pt idx="89">
                  <c:v>1901.5</c:v>
                </c:pt>
                <c:pt idx="90">
                  <c:v>1901.6289999999999</c:v>
                </c:pt>
                <c:pt idx="91">
                  <c:v>1901.7639999999999</c:v>
                </c:pt>
                <c:pt idx="92">
                  <c:v>1901.894</c:v>
                </c:pt>
                <c:pt idx="93">
                  <c:v>1902</c:v>
                </c:pt>
                <c:pt idx="94">
                  <c:v>1902.152</c:v>
                </c:pt>
                <c:pt idx="95">
                  <c:v>1902.2819999999999</c:v>
                </c:pt>
                <c:pt idx="96">
                  <c:v>1902.4110000000001</c:v>
                </c:pt>
                <c:pt idx="97">
                  <c:v>1902.5</c:v>
                </c:pt>
                <c:pt idx="98">
                  <c:v>1902.5450000000001</c:v>
                </c:pt>
                <c:pt idx="99">
                  <c:v>1902.617</c:v>
                </c:pt>
                <c:pt idx="100">
                  <c:v>1902.6969999999999</c:v>
                </c:pt>
                <c:pt idx="101">
                  <c:v>1902.78</c:v>
                </c:pt>
                <c:pt idx="102">
                  <c:v>1902.8520000000001</c:v>
                </c:pt>
                <c:pt idx="103">
                  <c:v>1902.921</c:v>
                </c:pt>
                <c:pt idx="104">
                  <c:v>1903</c:v>
                </c:pt>
                <c:pt idx="105">
                  <c:v>1903.1389999999999</c:v>
                </c:pt>
                <c:pt idx="106">
                  <c:v>1903.2190000000001</c:v>
                </c:pt>
                <c:pt idx="107">
                  <c:v>1903.309</c:v>
                </c:pt>
                <c:pt idx="108">
                  <c:v>1903.384</c:v>
                </c:pt>
                <c:pt idx="109">
                  <c:v>1903.4549999999999</c:v>
                </c:pt>
                <c:pt idx="110">
                  <c:v>1903.5</c:v>
                </c:pt>
                <c:pt idx="111">
                  <c:v>1903.6030000000001</c:v>
                </c:pt>
                <c:pt idx="112">
                  <c:v>1903.6610000000001</c:v>
                </c:pt>
                <c:pt idx="113">
                  <c:v>1903.713</c:v>
                </c:pt>
                <c:pt idx="114">
                  <c:v>1903.7760000000001</c:v>
                </c:pt>
                <c:pt idx="115">
                  <c:v>1903.836</c:v>
                </c:pt>
                <c:pt idx="116">
                  <c:v>1903.893</c:v>
                </c:pt>
                <c:pt idx="117">
                  <c:v>1903.9469999999999</c:v>
                </c:pt>
                <c:pt idx="118">
                  <c:v>1904</c:v>
                </c:pt>
                <c:pt idx="119">
                  <c:v>1904.06</c:v>
                </c:pt>
                <c:pt idx="120">
                  <c:v>1904.13</c:v>
                </c:pt>
                <c:pt idx="121">
                  <c:v>1904.19</c:v>
                </c:pt>
                <c:pt idx="122">
                  <c:v>1904.24</c:v>
                </c:pt>
                <c:pt idx="123">
                  <c:v>1904.297</c:v>
                </c:pt>
                <c:pt idx="124">
                  <c:v>1904.35</c:v>
                </c:pt>
                <c:pt idx="125">
                  <c:v>1904.4</c:v>
                </c:pt>
                <c:pt idx="126">
                  <c:v>1904.4659999999999</c:v>
                </c:pt>
                <c:pt idx="127">
                  <c:v>1904.5</c:v>
                </c:pt>
                <c:pt idx="128">
                  <c:v>1904.557</c:v>
                </c:pt>
                <c:pt idx="129">
                  <c:v>1904.617</c:v>
                </c:pt>
                <c:pt idx="130">
                  <c:v>1904.6780000000001</c:v>
                </c:pt>
                <c:pt idx="131">
                  <c:v>1904.739</c:v>
                </c:pt>
                <c:pt idx="132">
                  <c:v>1904.8130000000001</c:v>
                </c:pt>
                <c:pt idx="133">
                  <c:v>1904.8989999999999</c:v>
                </c:pt>
                <c:pt idx="134">
                  <c:v>1905</c:v>
                </c:pt>
                <c:pt idx="135">
                  <c:v>1905.1079999999999</c:v>
                </c:pt>
                <c:pt idx="136">
                  <c:v>1905.2470000000001</c:v>
                </c:pt>
                <c:pt idx="137">
                  <c:v>1905.3630000000001</c:v>
                </c:pt>
                <c:pt idx="138">
                  <c:v>1905.5</c:v>
                </c:pt>
                <c:pt idx="139">
                  <c:v>1905.5889999999999</c:v>
                </c:pt>
                <c:pt idx="140">
                  <c:v>1905.692</c:v>
                </c:pt>
                <c:pt idx="141">
                  <c:v>1905.79</c:v>
                </c:pt>
                <c:pt idx="142">
                  <c:v>1905.8889999999999</c:v>
                </c:pt>
                <c:pt idx="143">
                  <c:v>1906</c:v>
                </c:pt>
                <c:pt idx="144">
                  <c:v>1906.0840000000001</c:v>
                </c:pt>
                <c:pt idx="145">
                  <c:v>1906.174</c:v>
                </c:pt>
                <c:pt idx="146">
                  <c:v>1906.2550000000001</c:v>
                </c:pt>
                <c:pt idx="147">
                  <c:v>1906.3320000000001</c:v>
                </c:pt>
                <c:pt idx="148">
                  <c:v>1906.4090000000001</c:v>
                </c:pt>
                <c:pt idx="149">
                  <c:v>1906.5</c:v>
                </c:pt>
                <c:pt idx="150">
                  <c:v>1906.6079999999999</c:v>
                </c:pt>
                <c:pt idx="151">
                  <c:v>1906.713</c:v>
                </c:pt>
                <c:pt idx="152">
                  <c:v>1906.808</c:v>
                </c:pt>
                <c:pt idx="153">
                  <c:v>1906.9079999999999</c:v>
                </c:pt>
                <c:pt idx="154">
                  <c:v>1907</c:v>
                </c:pt>
                <c:pt idx="155">
                  <c:v>1907.0119999999999</c:v>
                </c:pt>
                <c:pt idx="156">
                  <c:v>1907.0830000000001</c:v>
                </c:pt>
                <c:pt idx="157">
                  <c:v>1907.155</c:v>
                </c:pt>
                <c:pt idx="158">
                  <c:v>1907.221</c:v>
                </c:pt>
                <c:pt idx="159">
                  <c:v>1907.28</c:v>
                </c:pt>
                <c:pt idx="160">
                  <c:v>1907.338</c:v>
                </c:pt>
                <c:pt idx="161">
                  <c:v>1907.394</c:v>
                </c:pt>
                <c:pt idx="162">
                  <c:v>1907.5</c:v>
                </c:pt>
                <c:pt idx="163">
                  <c:v>1907.5340000000001</c:v>
                </c:pt>
                <c:pt idx="164">
                  <c:v>1907.585</c:v>
                </c:pt>
                <c:pt idx="165">
                  <c:v>1907.635</c:v>
                </c:pt>
                <c:pt idx="166">
                  <c:v>1907.69</c:v>
                </c:pt>
                <c:pt idx="167">
                  <c:v>1907.748</c:v>
                </c:pt>
                <c:pt idx="168">
                  <c:v>1907.806</c:v>
                </c:pt>
                <c:pt idx="169">
                  <c:v>1907.867</c:v>
                </c:pt>
                <c:pt idx="170">
                  <c:v>1907.9280000000001</c:v>
                </c:pt>
                <c:pt idx="171">
                  <c:v>1908</c:v>
                </c:pt>
                <c:pt idx="172">
                  <c:v>1908.1189999999999</c:v>
                </c:pt>
                <c:pt idx="173">
                  <c:v>1908.204</c:v>
                </c:pt>
                <c:pt idx="174">
                  <c:v>1908.278</c:v>
                </c:pt>
                <c:pt idx="175">
                  <c:v>1908.34</c:v>
                </c:pt>
                <c:pt idx="176">
                  <c:v>1908.4059999999999</c:v>
                </c:pt>
                <c:pt idx="177">
                  <c:v>1908.472</c:v>
                </c:pt>
                <c:pt idx="178">
                  <c:v>1908.5</c:v>
                </c:pt>
                <c:pt idx="179">
                  <c:v>1908.6210000000001</c:v>
                </c:pt>
                <c:pt idx="180">
                  <c:v>1908.693</c:v>
                </c:pt>
                <c:pt idx="181">
                  <c:v>1908.7570000000001</c:v>
                </c:pt>
                <c:pt idx="182">
                  <c:v>1908.819</c:v>
                </c:pt>
                <c:pt idx="183">
                  <c:v>1908.885</c:v>
                </c:pt>
                <c:pt idx="184">
                  <c:v>1908.963</c:v>
                </c:pt>
                <c:pt idx="185">
                  <c:v>1909</c:v>
                </c:pt>
                <c:pt idx="186">
                  <c:v>1909.1320000000001</c:v>
                </c:pt>
                <c:pt idx="187">
                  <c:v>1909.2149999999999</c:v>
                </c:pt>
                <c:pt idx="188">
                  <c:v>1909.3050000000001</c:v>
                </c:pt>
                <c:pt idx="189">
                  <c:v>1909.394</c:v>
                </c:pt>
                <c:pt idx="190">
                  <c:v>1909.471</c:v>
                </c:pt>
                <c:pt idx="191">
                  <c:v>1909.5</c:v>
                </c:pt>
                <c:pt idx="192">
                  <c:v>1909.6079999999999</c:v>
                </c:pt>
                <c:pt idx="193">
                  <c:v>1909.739</c:v>
                </c:pt>
                <c:pt idx="194">
                  <c:v>1909.864</c:v>
                </c:pt>
                <c:pt idx="195">
                  <c:v>1910</c:v>
                </c:pt>
                <c:pt idx="196">
                  <c:v>1910.058</c:v>
                </c:pt>
                <c:pt idx="197">
                  <c:v>1910.123</c:v>
                </c:pt>
                <c:pt idx="198">
                  <c:v>1910.192</c:v>
                </c:pt>
                <c:pt idx="199">
                  <c:v>1910.2670000000001</c:v>
                </c:pt>
                <c:pt idx="200">
                  <c:v>1910.3430000000001</c:v>
                </c:pt>
                <c:pt idx="201">
                  <c:v>1910.413</c:v>
                </c:pt>
                <c:pt idx="202">
                  <c:v>1910.5</c:v>
                </c:pt>
                <c:pt idx="203">
                  <c:v>1910.511</c:v>
                </c:pt>
                <c:pt idx="204">
                  <c:v>1910.58</c:v>
                </c:pt>
                <c:pt idx="205">
                  <c:v>1910.672</c:v>
                </c:pt>
                <c:pt idx="206">
                  <c:v>1910.7639999999999</c:v>
                </c:pt>
                <c:pt idx="207">
                  <c:v>1910.856</c:v>
                </c:pt>
                <c:pt idx="208">
                  <c:v>1911</c:v>
                </c:pt>
                <c:pt idx="209">
                  <c:v>1911.058</c:v>
                </c:pt>
                <c:pt idx="210">
                  <c:v>1911.125</c:v>
                </c:pt>
                <c:pt idx="211">
                  <c:v>1911.1890000000001</c:v>
                </c:pt>
                <c:pt idx="212">
                  <c:v>1911.2529999999999</c:v>
                </c:pt>
                <c:pt idx="213">
                  <c:v>1911.32</c:v>
                </c:pt>
                <c:pt idx="214">
                  <c:v>1911.384</c:v>
                </c:pt>
                <c:pt idx="215">
                  <c:v>1911.4390000000001</c:v>
                </c:pt>
                <c:pt idx="216">
                  <c:v>1911.5</c:v>
                </c:pt>
                <c:pt idx="217">
                  <c:v>1911.58</c:v>
                </c:pt>
                <c:pt idx="218">
                  <c:v>1911.68</c:v>
                </c:pt>
                <c:pt idx="219">
                  <c:v>1911.7729999999999</c:v>
                </c:pt>
                <c:pt idx="220">
                  <c:v>1911.8530000000001</c:v>
                </c:pt>
                <c:pt idx="221">
                  <c:v>1911.921</c:v>
                </c:pt>
                <c:pt idx="222">
                  <c:v>1912</c:v>
                </c:pt>
                <c:pt idx="223">
                  <c:v>1912.16</c:v>
                </c:pt>
                <c:pt idx="224">
                  <c:v>1912.2719999999999</c:v>
                </c:pt>
                <c:pt idx="225">
                  <c:v>1912.385</c:v>
                </c:pt>
                <c:pt idx="226">
                  <c:v>1912.5</c:v>
                </c:pt>
                <c:pt idx="227">
                  <c:v>1912.5260000000001</c:v>
                </c:pt>
                <c:pt idx="228">
                  <c:v>1912.586</c:v>
                </c:pt>
                <c:pt idx="229">
                  <c:v>1912.6569999999999</c:v>
                </c:pt>
                <c:pt idx="230">
                  <c:v>1912.752</c:v>
                </c:pt>
                <c:pt idx="231">
                  <c:v>1912.8119999999999</c:v>
                </c:pt>
                <c:pt idx="232">
                  <c:v>1912.867</c:v>
                </c:pt>
                <c:pt idx="233">
                  <c:v>1912.922</c:v>
                </c:pt>
                <c:pt idx="234">
                  <c:v>1913</c:v>
                </c:pt>
                <c:pt idx="235">
                  <c:v>1913.0920000000001</c:v>
                </c:pt>
                <c:pt idx="236">
                  <c:v>1913.18</c:v>
                </c:pt>
                <c:pt idx="237">
                  <c:v>1913.2650000000001</c:v>
                </c:pt>
                <c:pt idx="238">
                  <c:v>1913.3489999999999</c:v>
                </c:pt>
                <c:pt idx="239">
                  <c:v>1913.425</c:v>
                </c:pt>
                <c:pt idx="240">
                  <c:v>1913.5</c:v>
                </c:pt>
                <c:pt idx="241">
                  <c:v>1913.558</c:v>
                </c:pt>
                <c:pt idx="242">
                  <c:v>1913.6079999999999</c:v>
                </c:pt>
                <c:pt idx="243">
                  <c:v>1913.6610000000001</c:v>
                </c:pt>
                <c:pt idx="244">
                  <c:v>1913.7190000000001</c:v>
                </c:pt>
                <c:pt idx="245">
                  <c:v>1913.7750000000001</c:v>
                </c:pt>
                <c:pt idx="246">
                  <c:v>1913.8309999999999</c:v>
                </c:pt>
                <c:pt idx="247">
                  <c:v>1913.8879999999999</c:v>
                </c:pt>
                <c:pt idx="248">
                  <c:v>1913.9490000000001</c:v>
                </c:pt>
                <c:pt idx="249">
                  <c:v>1914</c:v>
                </c:pt>
                <c:pt idx="250">
                  <c:v>1914.06</c:v>
                </c:pt>
                <c:pt idx="251">
                  <c:v>1914.1569999999999</c:v>
                </c:pt>
                <c:pt idx="252">
                  <c:v>1914.259</c:v>
                </c:pt>
                <c:pt idx="253">
                  <c:v>1914.365</c:v>
                </c:pt>
                <c:pt idx="254">
                  <c:v>1914.4760000000001</c:v>
                </c:pt>
                <c:pt idx="255">
                  <c:v>1914.587</c:v>
                </c:pt>
                <c:pt idx="256">
                  <c:v>1914.6769999999999</c:v>
                </c:pt>
                <c:pt idx="257">
                  <c:v>1914.751</c:v>
                </c:pt>
                <c:pt idx="258">
                  <c:v>1914.825</c:v>
                </c:pt>
                <c:pt idx="259">
                  <c:v>1914.894</c:v>
                </c:pt>
                <c:pt idx="260">
                  <c:v>1914.963</c:v>
                </c:pt>
                <c:pt idx="261">
                  <c:v>1915</c:v>
                </c:pt>
                <c:pt idx="262">
                  <c:v>1915.135</c:v>
                </c:pt>
                <c:pt idx="263">
                  <c:v>1915.2190000000001</c:v>
                </c:pt>
                <c:pt idx="264">
                  <c:v>1915.307</c:v>
                </c:pt>
                <c:pt idx="265">
                  <c:v>1915.4090000000001</c:v>
                </c:pt>
                <c:pt idx="266">
                  <c:v>1915.501</c:v>
                </c:pt>
                <c:pt idx="267">
                  <c:v>1915.61</c:v>
                </c:pt>
                <c:pt idx="268">
                  <c:v>1915.7280000000001</c:v>
                </c:pt>
                <c:pt idx="269">
                  <c:v>1915.818</c:v>
                </c:pt>
                <c:pt idx="270">
                  <c:v>1915.894</c:v>
                </c:pt>
                <c:pt idx="271">
                  <c:v>1916</c:v>
                </c:pt>
                <c:pt idx="272">
                  <c:v>1916.106</c:v>
                </c:pt>
                <c:pt idx="273">
                  <c:v>1916.1859999999999</c:v>
                </c:pt>
                <c:pt idx="274">
                  <c:v>1916.2750000000001</c:v>
                </c:pt>
                <c:pt idx="275">
                  <c:v>1916.3720000000001</c:v>
                </c:pt>
                <c:pt idx="276">
                  <c:v>1916.461</c:v>
                </c:pt>
                <c:pt idx="277">
                  <c:v>1916.5</c:v>
                </c:pt>
                <c:pt idx="278">
                  <c:v>1916.604</c:v>
                </c:pt>
                <c:pt idx="279">
                  <c:v>1916.6679999999999</c:v>
                </c:pt>
                <c:pt idx="280">
                  <c:v>1916.7439999999999</c:v>
                </c:pt>
                <c:pt idx="281">
                  <c:v>1916.829</c:v>
                </c:pt>
                <c:pt idx="282">
                  <c:v>1916.8979999999999</c:v>
                </c:pt>
                <c:pt idx="283">
                  <c:v>1916.9690000000001</c:v>
                </c:pt>
                <c:pt idx="284">
                  <c:v>1917</c:v>
                </c:pt>
                <c:pt idx="285">
                  <c:v>1917.098</c:v>
                </c:pt>
                <c:pt idx="286">
                  <c:v>1917.172</c:v>
                </c:pt>
                <c:pt idx="287">
                  <c:v>1917.2629999999999</c:v>
                </c:pt>
                <c:pt idx="288">
                  <c:v>1917.3420000000001</c:v>
                </c:pt>
                <c:pt idx="289">
                  <c:v>1917.404</c:v>
                </c:pt>
                <c:pt idx="290">
                  <c:v>1917.4670000000001</c:v>
                </c:pt>
                <c:pt idx="291">
                  <c:v>1917.5</c:v>
                </c:pt>
                <c:pt idx="292">
                  <c:v>1917.585</c:v>
                </c:pt>
                <c:pt idx="293">
                  <c:v>1917.6579999999999</c:v>
                </c:pt>
                <c:pt idx="294">
                  <c:v>1917.73</c:v>
                </c:pt>
                <c:pt idx="295">
                  <c:v>1917.8140000000001</c:v>
                </c:pt>
                <c:pt idx="296">
                  <c:v>1917.913</c:v>
                </c:pt>
                <c:pt idx="297">
                  <c:v>1918</c:v>
                </c:pt>
                <c:pt idx="298">
                  <c:v>1918.12</c:v>
                </c:pt>
                <c:pt idx="299">
                  <c:v>1918.204</c:v>
                </c:pt>
                <c:pt idx="300">
                  <c:v>1918.2829999999999</c:v>
                </c:pt>
                <c:pt idx="301">
                  <c:v>1918.367</c:v>
                </c:pt>
                <c:pt idx="302">
                  <c:v>1918.451</c:v>
                </c:pt>
                <c:pt idx="303">
                  <c:v>1918.5</c:v>
                </c:pt>
                <c:pt idx="304">
                  <c:v>1918.575</c:v>
                </c:pt>
                <c:pt idx="305">
                  <c:v>1918.64</c:v>
                </c:pt>
                <c:pt idx="306">
                  <c:v>1918.7170000000001</c:v>
                </c:pt>
                <c:pt idx="307">
                  <c:v>1918.797</c:v>
                </c:pt>
                <c:pt idx="308">
                  <c:v>1918.87</c:v>
                </c:pt>
                <c:pt idx="309">
                  <c:v>1918.943</c:v>
                </c:pt>
                <c:pt idx="310">
                  <c:v>1919</c:v>
                </c:pt>
                <c:pt idx="311">
                  <c:v>1919.0319999999999</c:v>
                </c:pt>
                <c:pt idx="312">
                  <c:v>1919.1089999999999</c:v>
                </c:pt>
                <c:pt idx="313">
                  <c:v>1919.1949999999999</c:v>
                </c:pt>
                <c:pt idx="314">
                  <c:v>1919.2850000000001</c:v>
                </c:pt>
                <c:pt idx="315">
                  <c:v>1919.374</c:v>
                </c:pt>
                <c:pt idx="316">
                  <c:v>1919.5</c:v>
                </c:pt>
                <c:pt idx="317">
                  <c:v>1919.5630000000001</c:v>
                </c:pt>
                <c:pt idx="318">
                  <c:v>1919.633</c:v>
                </c:pt>
                <c:pt idx="319">
                  <c:v>1919.7080000000001</c:v>
                </c:pt>
                <c:pt idx="320">
                  <c:v>1919.7919999999999</c:v>
                </c:pt>
                <c:pt idx="321">
                  <c:v>1919.884</c:v>
                </c:pt>
                <c:pt idx="322">
                  <c:v>1919.99</c:v>
                </c:pt>
                <c:pt idx="323">
                  <c:v>1920.1</c:v>
                </c:pt>
                <c:pt idx="324">
                  <c:v>1920.222</c:v>
                </c:pt>
                <c:pt idx="325">
                  <c:v>1920.356</c:v>
                </c:pt>
                <c:pt idx="326">
                  <c:v>1920.4780000000001</c:v>
                </c:pt>
                <c:pt idx="327">
                  <c:v>1920.6210000000001</c:v>
                </c:pt>
                <c:pt idx="328">
                  <c:v>1920.7819999999999</c:v>
                </c:pt>
                <c:pt idx="329">
                  <c:v>1920.9010000000001</c:v>
                </c:pt>
                <c:pt idx="330">
                  <c:v>1921</c:v>
                </c:pt>
                <c:pt idx="331">
                  <c:v>1921.11</c:v>
                </c:pt>
                <c:pt idx="332">
                  <c:v>1921.1769999999999</c:v>
                </c:pt>
                <c:pt idx="333">
                  <c:v>1921.2470000000001</c:v>
                </c:pt>
                <c:pt idx="334">
                  <c:v>1921.3209999999999</c:v>
                </c:pt>
                <c:pt idx="335">
                  <c:v>1921.394</c:v>
                </c:pt>
                <c:pt idx="336">
                  <c:v>1921.4680000000001</c:v>
                </c:pt>
                <c:pt idx="337">
                  <c:v>1921.5</c:v>
                </c:pt>
                <c:pt idx="338">
                  <c:v>1921.63</c:v>
                </c:pt>
                <c:pt idx="339">
                  <c:v>1921.7840000000001</c:v>
                </c:pt>
                <c:pt idx="340">
                  <c:v>1922</c:v>
                </c:pt>
                <c:pt idx="341">
                  <c:v>1922.191</c:v>
                </c:pt>
                <c:pt idx="342">
                  <c:v>1922.319</c:v>
                </c:pt>
                <c:pt idx="343">
                  <c:v>1922.4280000000001</c:v>
                </c:pt>
                <c:pt idx="344">
                  <c:v>1922.5</c:v>
                </c:pt>
                <c:pt idx="345">
                  <c:v>1922.605</c:v>
                </c:pt>
                <c:pt idx="346">
                  <c:v>1922.67</c:v>
                </c:pt>
                <c:pt idx="347">
                  <c:v>1922.7339999999999</c:v>
                </c:pt>
                <c:pt idx="348">
                  <c:v>1922.7950000000001</c:v>
                </c:pt>
                <c:pt idx="349">
                  <c:v>1922.8530000000001</c:v>
                </c:pt>
                <c:pt idx="350">
                  <c:v>1922.91</c:v>
                </c:pt>
                <c:pt idx="351">
                  <c:v>1922.9680000000001</c:v>
                </c:pt>
                <c:pt idx="352">
                  <c:v>1923</c:v>
                </c:pt>
                <c:pt idx="353">
                  <c:v>1923.0719999999999</c:v>
                </c:pt>
                <c:pt idx="354">
                  <c:v>1923.1289999999999</c:v>
                </c:pt>
                <c:pt idx="355">
                  <c:v>1923.183</c:v>
                </c:pt>
                <c:pt idx="356">
                  <c:v>1923.2539999999999</c:v>
                </c:pt>
                <c:pt idx="357">
                  <c:v>1923.3330000000001</c:v>
                </c:pt>
                <c:pt idx="358">
                  <c:v>1923.4</c:v>
                </c:pt>
                <c:pt idx="359">
                  <c:v>1923.4639999999999</c:v>
                </c:pt>
                <c:pt idx="360">
                  <c:v>1923.5</c:v>
                </c:pt>
                <c:pt idx="361">
                  <c:v>1923.5609999999999</c:v>
                </c:pt>
                <c:pt idx="362">
                  <c:v>1923.625</c:v>
                </c:pt>
                <c:pt idx="363">
                  <c:v>1923.6890000000001</c:v>
                </c:pt>
                <c:pt idx="364">
                  <c:v>1923.75</c:v>
                </c:pt>
                <c:pt idx="365">
                  <c:v>1923.808</c:v>
                </c:pt>
                <c:pt idx="366">
                  <c:v>1923.877</c:v>
                </c:pt>
                <c:pt idx="367">
                  <c:v>1923.943</c:v>
                </c:pt>
                <c:pt idx="368">
                  <c:v>1924</c:v>
                </c:pt>
                <c:pt idx="369">
                  <c:v>1924.105</c:v>
                </c:pt>
                <c:pt idx="370">
                  <c:v>1924.18</c:v>
                </c:pt>
                <c:pt idx="371">
                  <c:v>1924.2550000000001</c:v>
                </c:pt>
                <c:pt idx="372">
                  <c:v>1924.33</c:v>
                </c:pt>
                <c:pt idx="373">
                  <c:v>1924.4190000000001</c:v>
                </c:pt>
                <c:pt idx="374">
                  <c:v>1924.5</c:v>
                </c:pt>
                <c:pt idx="375">
                  <c:v>1924.615</c:v>
                </c:pt>
                <c:pt idx="376">
                  <c:v>1924.6780000000001</c:v>
                </c:pt>
                <c:pt idx="377">
                  <c:v>1924.7470000000001</c:v>
                </c:pt>
                <c:pt idx="378">
                  <c:v>1924.816</c:v>
                </c:pt>
                <c:pt idx="379">
                  <c:v>1924.885</c:v>
                </c:pt>
                <c:pt idx="380">
                  <c:v>1924.9690000000001</c:v>
                </c:pt>
                <c:pt idx="381">
                  <c:v>1925</c:v>
                </c:pt>
                <c:pt idx="382">
                  <c:v>1925.027</c:v>
                </c:pt>
                <c:pt idx="383">
                  <c:v>1925.1020000000001</c:v>
                </c:pt>
                <c:pt idx="384">
                  <c:v>1925.1469999999999</c:v>
                </c:pt>
                <c:pt idx="385">
                  <c:v>1925.1869999999999</c:v>
                </c:pt>
                <c:pt idx="386">
                  <c:v>1925.258</c:v>
                </c:pt>
                <c:pt idx="387">
                  <c:v>1925.329</c:v>
                </c:pt>
                <c:pt idx="388">
                  <c:v>1925.4</c:v>
                </c:pt>
                <c:pt idx="389">
                  <c:v>1925.454</c:v>
                </c:pt>
                <c:pt idx="390">
                  <c:v>1925.508</c:v>
                </c:pt>
                <c:pt idx="391">
                  <c:v>1925.579</c:v>
                </c:pt>
                <c:pt idx="392">
                  <c:v>1925.65</c:v>
                </c:pt>
                <c:pt idx="393">
                  <c:v>1925.7270000000001</c:v>
                </c:pt>
                <c:pt idx="394">
                  <c:v>1925.7809999999999</c:v>
                </c:pt>
                <c:pt idx="395">
                  <c:v>1925.8320000000001</c:v>
                </c:pt>
                <c:pt idx="396">
                  <c:v>1925.884</c:v>
                </c:pt>
                <c:pt idx="397">
                  <c:v>1926</c:v>
                </c:pt>
                <c:pt idx="398">
                  <c:v>1926.088</c:v>
                </c:pt>
                <c:pt idx="399">
                  <c:v>1926.1980000000001</c:v>
                </c:pt>
                <c:pt idx="400">
                  <c:v>1926.329</c:v>
                </c:pt>
                <c:pt idx="401">
                  <c:v>1926.4390000000001</c:v>
                </c:pt>
                <c:pt idx="402">
                  <c:v>1926.548</c:v>
                </c:pt>
                <c:pt idx="403">
                  <c:v>1926.6579999999999</c:v>
                </c:pt>
                <c:pt idx="404">
                  <c:v>1926.7670000000001</c:v>
                </c:pt>
                <c:pt idx="405">
                  <c:v>1926.873</c:v>
                </c:pt>
                <c:pt idx="406">
                  <c:v>1927</c:v>
                </c:pt>
                <c:pt idx="407">
                  <c:v>1927.0920000000001</c:v>
                </c:pt>
                <c:pt idx="408">
                  <c:v>1927.2170000000001</c:v>
                </c:pt>
                <c:pt idx="409">
                  <c:v>1927.3420000000001</c:v>
                </c:pt>
                <c:pt idx="410">
                  <c:v>1927.5</c:v>
                </c:pt>
                <c:pt idx="411">
                  <c:v>1927.5409999999999</c:v>
                </c:pt>
                <c:pt idx="412">
                  <c:v>1927.623</c:v>
                </c:pt>
                <c:pt idx="413">
                  <c:v>1927.701</c:v>
                </c:pt>
                <c:pt idx="414">
                  <c:v>1927.7829999999999</c:v>
                </c:pt>
                <c:pt idx="415">
                  <c:v>1927.8689999999999</c:v>
                </c:pt>
                <c:pt idx="416">
                  <c:v>1928</c:v>
                </c:pt>
                <c:pt idx="417">
                  <c:v>1928.1189999999999</c:v>
                </c:pt>
                <c:pt idx="418">
                  <c:v>1928.1959999999999</c:v>
                </c:pt>
                <c:pt idx="419">
                  <c:v>1928.2619999999999</c:v>
                </c:pt>
                <c:pt idx="420">
                  <c:v>1928.3240000000001</c:v>
                </c:pt>
                <c:pt idx="421">
                  <c:v>1928.3969999999999</c:v>
                </c:pt>
                <c:pt idx="422">
                  <c:v>1928.4739999999999</c:v>
                </c:pt>
                <c:pt idx="423">
                  <c:v>1928.5</c:v>
                </c:pt>
                <c:pt idx="424">
                  <c:v>1928.567</c:v>
                </c:pt>
                <c:pt idx="425">
                  <c:v>1928.6279999999999</c:v>
                </c:pt>
                <c:pt idx="426">
                  <c:v>1928.682</c:v>
                </c:pt>
                <c:pt idx="427">
                  <c:v>1928.7360000000001</c:v>
                </c:pt>
                <c:pt idx="428">
                  <c:v>1928.797</c:v>
                </c:pt>
                <c:pt idx="429">
                  <c:v>1928.854</c:v>
                </c:pt>
                <c:pt idx="430">
                  <c:v>1928.902</c:v>
                </c:pt>
                <c:pt idx="431">
                  <c:v>1928.95</c:v>
                </c:pt>
                <c:pt idx="432">
                  <c:v>1929</c:v>
                </c:pt>
                <c:pt idx="433">
                  <c:v>1929.037</c:v>
                </c:pt>
                <c:pt idx="434">
                  <c:v>1929.08</c:v>
                </c:pt>
                <c:pt idx="435">
                  <c:v>1929.12</c:v>
                </c:pt>
                <c:pt idx="436">
                  <c:v>1929.1569999999999</c:v>
                </c:pt>
                <c:pt idx="437">
                  <c:v>1929.1980000000001</c:v>
                </c:pt>
                <c:pt idx="438">
                  <c:v>1929.2429999999999</c:v>
                </c:pt>
                <c:pt idx="439">
                  <c:v>1929.288</c:v>
                </c:pt>
                <c:pt idx="440">
                  <c:v>1929.3330000000001</c:v>
                </c:pt>
                <c:pt idx="441">
                  <c:v>1929.3789999999999</c:v>
                </c:pt>
                <c:pt idx="442">
                  <c:v>1929.42</c:v>
                </c:pt>
                <c:pt idx="443">
                  <c:v>1929.4570000000001</c:v>
                </c:pt>
                <c:pt idx="444">
                  <c:v>1929.5</c:v>
                </c:pt>
                <c:pt idx="445">
                  <c:v>1929.5940000000001</c:v>
                </c:pt>
                <c:pt idx="446">
                  <c:v>1929.664</c:v>
                </c:pt>
                <c:pt idx="447">
                  <c:v>1929.7349999999999</c:v>
                </c:pt>
                <c:pt idx="448">
                  <c:v>1929.8050000000001</c:v>
                </c:pt>
                <c:pt idx="449">
                  <c:v>1929.884</c:v>
                </c:pt>
                <c:pt idx="450">
                  <c:v>1929.9580000000001</c:v>
                </c:pt>
                <c:pt idx="451">
                  <c:v>1930</c:v>
                </c:pt>
                <c:pt idx="452">
                  <c:v>1930.078</c:v>
                </c:pt>
                <c:pt idx="453">
                  <c:v>1930.1590000000001</c:v>
                </c:pt>
                <c:pt idx="454">
                  <c:v>1930.2529999999999</c:v>
                </c:pt>
                <c:pt idx="455">
                  <c:v>1930.347</c:v>
                </c:pt>
                <c:pt idx="456">
                  <c:v>1930.431</c:v>
                </c:pt>
                <c:pt idx="457">
                  <c:v>1930.5</c:v>
                </c:pt>
                <c:pt idx="458">
                  <c:v>1930.527</c:v>
                </c:pt>
                <c:pt idx="459">
                  <c:v>1930.579</c:v>
                </c:pt>
                <c:pt idx="460">
                  <c:v>1930.6379999999999</c:v>
                </c:pt>
                <c:pt idx="461">
                  <c:v>1930.693</c:v>
                </c:pt>
                <c:pt idx="462">
                  <c:v>1930.748</c:v>
                </c:pt>
                <c:pt idx="463">
                  <c:v>1930.816</c:v>
                </c:pt>
                <c:pt idx="464">
                  <c:v>1930.8779999999999</c:v>
                </c:pt>
                <c:pt idx="465">
                  <c:v>1930.9269999999999</c:v>
                </c:pt>
                <c:pt idx="466">
                  <c:v>1931</c:v>
                </c:pt>
                <c:pt idx="467">
                  <c:v>1931.0709999999999</c:v>
                </c:pt>
                <c:pt idx="468">
                  <c:v>1931.145</c:v>
                </c:pt>
                <c:pt idx="469">
                  <c:v>1931.2239999999999</c:v>
                </c:pt>
                <c:pt idx="470">
                  <c:v>1931.2940000000001</c:v>
                </c:pt>
                <c:pt idx="471">
                  <c:v>1931.3510000000001</c:v>
                </c:pt>
                <c:pt idx="472">
                  <c:v>1931.422</c:v>
                </c:pt>
                <c:pt idx="473">
                  <c:v>1931.5</c:v>
                </c:pt>
                <c:pt idx="474">
                  <c:v>1931.5419999999999</c:v>
                </c:pt>
                <c:pt idx="475">
                  <c:v>1931.5930000000001</c:v>
                </c:pt>
                <c:pt idx="476">
                  <c:v>1931.643</c:v>
                </c:pt>
                <c:pt idx="477">
                  <c:v>1931.693</c:v>
                </c:pt>
                <c:pt idx="478">
                  <c:v>1931.7449999999999</c:v>
                </c:pt>
                <c:pt idx="479">
                  <c:v>1931.8030000000001</c:v>
                </c:pt>
                <c:pt idx="480">
                  <c:v>1931.8679999999999</c:v>
                </c:pt>
                <c:pt idx="481">
                  <c:v>1931.931</c:v>
                </c:pt>
                <c:pt idx="482">
                  <c:v>1932</c:v>
                </c:pt>
                <c:pt idx="483">
                  <c:v>1932.1010000000001</c:v>
                </c:pt>
                <c:pt idx="484">
                  <c:v>1932.2249999999999</c:v>
                </c:pt>
                <c:pt idx="485">
                  <c:v>1932.3489999999999</c:v>
                </c:pt>
                <c:pt idx="486">
                  <c:v>1932.5</c:v>
                </c:pt>
                <c:pt idx="487">
                  <c:v>1932.595</c:v>
                </c:pt>
                <c:pt idx="488">
                  <c:v>1932.6559999999999</c:v>
                </c:pt>
                <c:pt idx="489">
                  <c:v>1932.7170000000001</c:v>
                </c:pt>
                <c:pt idx="490">
                  <c:v>1932.778</c:v>
                </c:pt>
                <c:pt idx="491">
                  <c:v>1932.8389999999999</c:v>
                </c:pt>
                <c:pt idx="492">
                  <c:v>1932.9</c:v>
                </c:pt>
                <c:pt idx="493">
                  <c:v>1932.9670000000001</c:v>
                </c:pt>
                <c:pt idx="494">
                  <c:v>1933</c:v>
                </c:pt>
                <c:pt idx="495">
                  <c:v>1933.1</c:v>
                </c:pt>
                <c:pt idx="496">
                  <c:v>1933.144</c:v>
                </c:pt>
                <c:pt idx="497">
                  <c:v>1933.1980000000001</c:v>
                </c:pt>
                <c:pt idx="498">
                  <c:v>1933.252</c:v>
                </c:pt>
                <c:pt idx="499">
                  <c:v>1933.3119999999999</c:v>
                </c:pt>
                <c:pt idx="500">
                  <c:v>1933.3710000000001</c:v>
                </c:pt>
                <c:pt idx="501">
                  <c:v>1933.4259999999999</c:v>
                </c:pt>
                <c:pt idx="502">
                  <c:v>1933.48</c:v>
                </c:pt>
                <c:pt idx="503">
                  <c:v>1933.55</c:v>
                </c:pt>
                <c:pt idx="504">
                  <c:v>1933.617</c:v>
                </c:pt>
                <c:pt idx="505">
                  <c:v>1933.671</c:v>
                </c:pt>
                <c:pt idx="506">
                  <c:v>1933.7190000000001</c:v>
                </c:pt>
                <c:pt idx="507">
                  <c:v>1933.768</c:v>
                </c:pt>
                <c:pt idx="508">
                  <c:v>1933.8320000000001</c:v>
                </c:pt>
                <c:pt idx="509">
                  <c:v>1933.896</c:v>
                </c:pt>
                <c:pt idx="510">
                  <c:v>1933.9680000000001</c:v>
                </c:pt>
                <c:pt idx="511">
                  <c:v>1934</c:v>
                </c:pt>
                <c:pt idx="512">
                  <c:v>1934.03</c:v>
                </c:pt>
                <c:pt idx="513">
                  <c:v>1934.114</c:v>
                </c:pt>
                <c:pt idx="514">
                  <c:v>1934.184</c:v>
                </c:pt>
                <c:pt idx="515">
                  <c:v>1934.2529999999999</c:v>
                </c:pt>
                <c:pt idx="516">
                  <c:v>1934.3230000000001</c:v>
                </c:pt>
                <c:pt idx="517">
                  <c:v>1934.3920000000001</c:v>
                </c:pt>
                <c:pt idx="518">
                  <c:v>1934.461</c:v>
                </c:pt>
                <c:pt idx="519">
                  <c:v>1934.5309999999999</c:v>
                </c:pt>
                <c:pt idx="520">
                  <c:v>1934.6</c:v>
                </c:pt>
                <c:pt idx="521">
                  <c:v>1934.67</c:v>
                </c:pt>
                <c:pt idx="522">
                  <c:v>1934.739</c:v>
                </c:pt>
                <c:pt idx="523">
                  <c:v>1934.809</c:v>
                </c:pt>
                <c:pt idx="524">
                  <c:v>1934.88</c:v>
                </c:pt>
                <c:pt idx="525">
                  <c:v>1935</c:v>
                </c:pt>
                <c:pt idx="526">
                  <c:v>1935.0260000000001</c:v>
                </c:pt>
                <c:pt idx="527">
                  <c:v>1935.096</c:v>
                </c:pt>
                <c:pt idx="528">
                  <c:v>1935.1659999999999</c:v>
                </c:pt>
                <c:pt idx="529">
                  <c:v>1935.2149999999999</c:v>
                </c:pt>
                <c:pt idx="530">
                  <c:v>1935.2639999999999</c:v>
                </c:pt>
                <c:pt idx="531">
                  <c:v>1935.3130000000001</c:v>
                </c:pt>
                <c:pt idx="532">
                  <c:v>1935.3679999999999</c:v>
                </c:pt>
                <c:pt idx="533">
                  <c:v>1935.423</c:v>
                </c:pt>
                <c:pt idx="534">
                  <c:v>1935.479</c:v>
                </c:pt>
                <c:pt idx="535">
                  <c:v>1935.5340000000001</c:v>
                </c:pt>
                <c:pt idx="536">
                  <c:v>1935.566</c:v>
                </c:pt>
                <c:pt idx="537">
                  <c:v>1935.6279999999999</c:v>
                </c:pt>
                <c:pt idx="538">
                  <c:v>1935.6890000000001</c:v>
                </c:pt>
                <c:pt idx="539">
                  <c:v>1935.7570000000001</c:v>
                </c:pt>
                <c:pt idx="540">
                  <c:v>1935.8240000000001</c:v>
                </c:pt>
                <c:pt idx="541">
                  <c:v>1935.8910000000001</c:v>
                </c:pt>
                <c:pt idx="542">
                  <c:v>1936</c:v>
                </c:pt>
                <c:pt idx="543">
                  <c:v>1936.079</c:v>
                </c:pt>
                <c:pt idx="544">
                  <c:v>1936.1389999999999</c:v>
                </c:pt>
                <c:pt idx="545">
                  <c:v>1936.2049999999999</c:v>
                </c:pt>
                <c:pt idx="546">
                  <c:v>1936.2639999999999</c:v>
                </c:pt>
                <c:pt idx="547">
                  <c:v>1936.3240000000001</c:v>
                </c:pt>
                <c:pt idx="548">
                  <c:v>1936.383</c:v>
                </c:pt>
                <c:pt idx="549">
                  <c:v>1936.4490000000001</c:v>
                </c:pt>
                <c:pt idx="550">
                  <c:v>1936.5</c:v>
                </c:pt>
                <c:pt idx="551">
                  <c:v>1936.6130000000001</c:v>
                </c:pt>
                <c:pt idx="552">
                  <c:v>1936.713</c:v>
                </c:pt>
                <c:pt idx="553">
                  <c:v>1936.8130000000001</c:v>
                </c:pt>
                <c:pt idx="554">
                  <c:v>1936.922</c:v>
                </c:pt>
                <c:pt idx="555">
                  <c:v>1937</c:v>
                </c:pt>
                <c:pt idx="556">
                  <c:v>1937.15</c:v>
                </c:pt>
                <c:pt idx="557">
                  <c:v>1937.2639999999999</c:v>
                </c:pt>
                <c:pt idx="558">
                  <c:v>1937.3679999999999</c:v>
                </c:pt>
                <c:pt idx="559">
                  <c:v>1937.472</c:v>
                </c:pt>
                <c:pt idx="560">
                  <c:v>1937.5809999999999</c:v>
                </c:pt>
                <c:pt idx="561">
                  <c:v>1937.674</c:v>
                </c:pt>
                <c:pt idx="562">
                  <c:v>1937.7529999999999</c:v>
                </c:pt>
                <c:pt idx="563">
                  <c:v>1937.828</c:v>
                </c:pt>
                <c:pt idx="564">
                  <c:v>1937.912</c:v>
                </c:pt>
                <c:pt idx="565">
                  <c:v>1938</c:v>
                </c:pt>
                <c:pt idx="566">
                  <c:v>1938.1179999999999</c:v>
                </c:pt>
                <c:pt idx="567">
                  <c:v>1938.1969999999999</c:v>
                </c:pt>
                <c:pt idx="568">
                  <c:v>1938.28</c:v>
                </c:pt>
                <c:pt idx="569">
                  <c:v>1938.367</c:v>
                </c:pt>
                <c:pt idx="570">
                  <c:v>1938.4549999999999</c:v>
                </c:pt>
                <c:pt idx="571">
                  <c:v>1938.5</c:v>
                </c:pt>
                <c:pt idx="572">
                  <c:v>1938.5329999999999</c:v>
                </c:pt>
                <c:pt idx="573">
                  <c:v>1938.579</c:v>
                </c:pt>
                <c:pt idx="574">
                  <c:v>1938.6179999999999</c:v>
                </c:pt>
                <c:pt idx="575">
                  <c:v>1938.662</c:v>
                </c:pt>
                <c:pt idx="576">
                  <c:v>1938.711</c:v>
                </c:pt>
                <c:pt idx="577">
                  <c:v>1938.7670000000001</c:v>
                </c:pt>
                <c:pt idx="578">
                  <c:v>1938.829</c:v>
                </c:pt>
                <c:pt idx="579">
                  <c:v>1938.883</c:v>
                </c:pt>
                <c:pt idx="580">
                  <c:v>1938.932</c:v>
                </c:pt>
                <c:pt idx="581">
                  <c:v>1939</c:v>
                </c:pt>
                <c:pt idx="582">
                  <c:v>1939.0650000000001</c:v>
                </c:pt>
                <c:pt idx="583">
                  <c:v>1939.115</c:v>
                </c:pt>
                <c:pt idx="584">
                  <c:v>1939.1690000000001</c:v>
                </c:pt>
                <c:pt idx="585">
                  <c:v>1939.2239999999999</c:v>
                </c:pt>
                <c:pt idx="586">
                  <c:v>1939.278</c:v>
                </c:pt>
                <c:pt idx="587">
                  <c:v>1939.3330000000001</c:v>
                </c:pt>
                <c:pt idx="588">
                  <c:v>1939.393</c:v>
                </c:pt>
                <c:pt idx="589">
                  <c:v>1939.4570000000001</c:v>
                </c:pt>
                <c:pt idx="590">
                  <c:v>1939.5</c:v>
                </c:pt>
                <c:pt idx="591">
                  <c:v>1939.5820000000001</c:v>
                </c:pt>
                <c:pt idx="592">
                  <c:v>1939.663</c:v>
                </c:pt>
                <c:pt idx="593">
                  <c:v>1939.7449999999999</c:v>
                </c:pt>
                <c:pt idx="594">
                  <c:v>1939.836</c:v>
                </c:pt>
                <c:pt idx="595">
                  <c:v>1939.922</c:v>
                </c:pt>
                <c:pt idx="596">
                  <c:v>1940</c:v>
                </c:pt>
                <c:pt idx="597">
                  <c:v>1940.079</c:v>
                </c:pt>
                <c:pt idx="598">
                  <c:v>1940.153</c:v>
                </c:pt>
                <c:pt idx="599">
                  <c:v>1940.223</c:v>
                </c:pt>
                <c:pt idx="600">
                  <c:v>1940.2929999999999</c:v>
                </c:pt>
                <c:pt idx="601">
                  <c:v>1940.3630000000001</c:v>
                </c:pt>
                <c:pt idx="602">
                  <c:v>1940.432</c:v>
                </c:pt>
                <c:pt idx="603">
                  <c:v>1940.5</c:v>
                </c:pt>
                <c:pt idx="604">
                  <c:v>1940.59</c:v>
                </c:pt>
                <c:pt idx="605">
                  <c:v>1940.66</c:v>
                </c:pt>
                <c:pt idx="606">
                  <c:v>1940.722</c:v>
                </c:pt>
                <c:pt idx="607">
                  <c:v>1940.78</c:v>
                </c:pt>
                <c:pt idx="608">
                  <c:v>1940.8389999999999</c:v>
                </c:pt>
                <c:pt idx="609">
                  <c:v>1940.8969999999999</c:v>
                </c:pt>
                <c:pt idx="610">
                  <c:v>1940.9549999999999</c:v>
                </c:pt>
                <c:pt idx="611">
                  <c:v>1941</c:v>
                </c:pt>
                <c:pt idx="612">
                  <c:v>1941.087</c:v>
                </c:pt>
                <c:pt idx="613">
                  <c:v>1941.1479999999999</c:v>
                </c:pt>
                <c:pt idx="614">
                  <c:v>1941.2139999999999</c:v>
                </c:pt>
                <c:pt idx="615">
                  <c:v>1941.287</c:v>
                </c:pt>
                <c:pt idx="616">
                  <c:v>1941.366</c:v>
                </c:pt>
                <c:pt idx="617">
                  <c:v>1941.4449999999999</c:v>
                </c:pt>
                <c:pt idx="618">
                  <c:v>1941.5</c:v>
                </c:pt>
                <c:pt idx="619">
                  <c:v>1941.5219999999999</c:v>
                </c:pt>
                <c:pt idx="620">
                  <c:v>1941.567</c:v>
                </c:pt>
                <c:pt idx="621">
                  <c:v>1941.6130000000001</c:v>
                </c:pt>
                <c:pt idx="622">
                  <c:v>1941.664</c:v>
                </c:pt>
                <c:pt idx="623">
                  <c:v>1941.7149999999999</c:v>
                </c:pt>
                <c:pt idx="624">
                  <c:v>1941.7660000000001</c:v>
                </c:pt>
                <c:pt idx="625">
                  <c:v>1941.8320000000001</c:v>
                </c:pt>
                <c:pt idx="626">
                  <c:v>1941.903</c:v>
                </c:pt>
                <c:pt idx="627">
                  <c:v>1942</c:v>
                </c:pt>
                <c:pt idx="628">
                  <c:v>1942.057</c:v>
                </c:pt>
                <c:pt idx="629">
                  <c:v>1942.1189999999999</c:v>
                </c:pt>
                <c:pt idx="630">
                  <c:v>1942.182</c:v>
                </c:pt>
                <c:pt idx="631">
                  <c:v>1942.2439999999999</c:v>
                </c:pt>
                <c:pt idx="632">
                  <c:v>1942.307</c:v>
                </c:pt>
                <c:pt idx="633">
                  <c:v>1942.37</c:v>
                </c:pt>
                <c:pt idx="634">
                  <c:v>1942.432</c:v>
                </c:pt>
                <c:pt idx="635">
                  <c:v>1942.5</c:v>
                </c:pt>
                <c:pt idx="636">
                  <c:v>1942.595</c:v>
                </c:pt>
                <c:pt idx="637">
                  <c:v>1942.6590000000001</c:v>
                </c:pt>
                <c:pt idx="638">
                  <c:v>1942.721</c:v>
                </c:pt>
                <c:pt idx="639">
                  <c:v>1942.7819999999999</c:v>
                </c:pt>
                <c:pt idx="640">
                  <c:v>1942.8589999999999</c:v>
                </c:pt>
                <c:pt idx="641">
                  <c:v>1942.951</c:v>
                </c:pt>
                <c:pt idx="642">
                  <c:v>1943</c:v>
                </c:pt>
                <c:pt idx="643">
                  <c:v>1943.0250000000001</c:v>
                </c:pt>
                <c:pt idx="644">
                  <c:v>1943.078</c:v>
                </c:pt>
                <c:pt idx="645">
                  <c:v>1943.1279999999999</c:v>
                </c:pt>
                <c:pt idx="646">
                  <c:v>1943.174</c:v>
                </c:pt>
                <c:pt idx="647">
                  <c:v>1943.223</c:v>
                </c:pt>
                <c:pt idx="648">
                  <c:v>1943.271</c:v>
                </c:pt>
                <c:pt idx="649">
                  <c:v>1943.317</c:v>
                </c:pt>
                <c:pt idx="650">
                  <c:v>1943.366</c:v>
                </c:pt>
                <c:pt idx="651">
                  <c:v>1943.4169999999999</c:v>
                </c:pt>
                <c:pt idx="652">
                  <c:v>1943.5</c:v>
                </c:pt>
                <c:pt idx="653">
                  <c:v>1943.5809999999999</c:v>
                </c:pt>
                <c:pt idx="654">
                  <c:v>1943.64</c:v>
                </c:pt>
                <c:pt idx="655">
                  <c:v>1943.703</c:v>
                </c:pt>
                <c:pt idx="656">
                  <c:v>1943.771</c:v>
                </c:pt>
                <c:pt idx="657">
                  <c:v>1943.836</c:v>
                </c:pt>
                <c:pt idx="658">
                  <c:v>1943.8979999999999</c:v>
                </c:pt>
                <c:pt idx="659">
                  <c:v>1943.96</c:v>
                </c:pt>
                <c:pt idx="660">
                  <c:v>1944</c:v>
                </c:pt>
                <c:pt idx="661">
                  <c:v>1944.0609999999999</c:v>
                </c:pt>
                <c:pt idx="662">
                  <c:v>1944.12</c:v>
                </c:pt>
                <c:pt idx="663">
                  <c:v>1944.181</c:v>
                </c:pt>
                <c:pt idx="664">
                  <c:v>1944.2429999999999</c:v>
                </c:pt>
                <c:pt idx="665">
                  <c:v>1944.3050000000001</c:v>
                </c:pt>
                <c:pt idx="666">
                  <c:v>1944.367</c:v>
                </c:pt>
                <c:pt idx="667">
                  <c:v>1944.4290000000001</c:v>
                </c:pt>
                <c:pt idx="668">
                  <c:v>1944.5</c:v>
                </c:pt>
                <c:pt idx="669">
                  <c:v>1944.5630000000001</c:v>
                </c:pt>
                <c:pt idx="670">
                  <c:v>1944.6020000000001</c:v>
                </c:pt>
                <c:pt idx="671">
                  <c:v>1944.6410000000001</c:v>
                </c:pt>
                <c:pt idx="672">
                  <c:v>1944.682</c:v>
                </c:pt>
                <c:pt idx="673">
                  <c:v>1944.7260000000001</c:v>
                </c:pt>
                <c:pt idx="674">
                  <c:v>1944.769</c:v>
                </c:pt>
                <c:pt idx="675">
                  <c:v>1944.81</c:v>
                </c:pt>
                <c:pt idx="676">
                  <c:v>1944.8489999999999</c:v>
                </c:pt>
                <c:pt idx="677">
                  <c:v>1944.8879999999999</c:v>
                </c:pt>
                <c:pt idx="678">
                  <c:v>1944.9269999999999</c:v>
                </c:pt>
                <c:pt idx="679">
                  <c:v>1944.9680000000001</c:v>
                </c:pt>
                <c:pt idx="680">
                  <c:v>1945</c:v>
                </c:pt>
                <c:pt idx="681">
                  <c:v>1945.066</c:v>
                </c:pt>
                <c:pt idx="682">
                  <c:v>1945.133</c:v>
                </c:pt>
                <c:pt idx="683">
                  <c:v>1945.2059999999999</c:v>
                </c:pt>
                <c:pt idx="684">
                  <c:v>1945.2829999999999</c:v>
                </c:pt>
                <c:pt idx="685">
                  <c:v>1945.356</c:v>
                </c:pt>
                <c:pt idx="686">
                  <c:v>1945.43</c:v>
                </c:pt>
                <c:pt idx="687">
                  <c:v>1945.5</c:v>
                </c:pt>
                <c:pt idx="688">
                  <c:v>1945.5889999999999</c:v>
                </c:pt>
                <c:pt idx="689">
                  <c:v>1945.674</c:v>
                </c:pt>
                <c:pt idx="690">
                  <c:v>1945.7719999999999</c:v>
                </c:pt>
                <c:pt idx="691">
                  <c:v>1945.883</c:v>
                </c:pt>
                <c:pt idx="692">
                  <c:v>1946</c:v>
                </c:pt>
                <c:pt idx="693">
                  <c:v>1946.0440000000001</c:v>
                </c:pt>
                <c:pt idx="694">
                  <c:v>1946.127</c:v>
                </c:pt>
                <c:pt idx="695">
                  <c:v>1946.211</c:v>
                </c:pt>
                <c:pt idx="696">
                  <c:v>1946.2940000000001</c:v>
                </c:pt>
                <c:pt idx="697">
                  <c:v>1946.373</c:v>
                </c:pt>
                <c:pt idx="698">
                  <c:v>1946.5</c:v>
                </c:pt>
                <c:pt idx="699">
                  <c:v>1946.5229999999999</c:v>
                </c:pt>
                <c:pt idx="700">
                  <c:v>1946.598</c:v>
                </c:pt>
                <c:pt idx="701">
                  <c:v>1946.6790000000001</c:v>
                </c:pt>
                <c:pt idx="702">
                  <c:v>1946.7650000000001</c:v>
                </c:pt>
                <c:pt idx="703">
                  <c:v>1946.8520000000001</c:v>
                </c:pt>
                <c:pt idx="704">
                  <c:v>1947</c:v>
                </c:pt>
                <c:pt idx="705">
                  <c:v>1947.1130000000001</c:v>
                </c:pt>
                <c:pt idx="706">
                  <c:v>1947.1949999999999</c:v>
                </c:pt>
                <c:pt idx="707">
                  <c:v>1947.278</c:v>
                </c:pt>
                <c:pt idx="708">
                  <c:v>1947.36</c:v>
                </c:pt>
                <c:pt idx="709">
                  <c:v>1947.444</c:v>
                </c:pt>
                <c:pt idx="710">
                  <c:v>1947.5</c:v>
                </c:pt>
                <c:pt idx="711">
                  <c:v>1947.546</c:v>
                </c:pt>
                <c:pt idx="712">
                  <c:v>1947.5930000000001</c:v>
                </c:pt>
                <c:pt idx="713">
                  <c:v>1947.6479999999999</c:v>
                </c:pt>
                <c:pt idx="714">
                  <c:v>1947.7080000000001</c:v>
                </c:pt>
                <c:pt idx="715">
                  <c:v>1947.76</c:v>
                </c:pt>
                <c:pt idx="716">
                  <c:v>1947.8040000000001</c:v>
                </c:pt>
                <c:pt idx="717">
                  <c:v>1947.848</c:v>
                </c:pt>
                <c:pt idx="718">
                  <c:v>1947.903</c:v>
                </c:pt>
                <c:pt idx="719">
                  <c:v>1947.9549999999999</c:v>
                </c:pt>
                <c:pt idx="720">
                  <c:v>1948</c:v>
                </c:pt>
                <c:pt idx="721">
                  <c:v>1948.097</c:v>
                </c:pt>
                <c:pt idx="722">
                  <c:v>1948.183</c:v>
                </c:pt>
                <c:pt idx="723">
                  <c:v>1948.269</c:v>
                </c:pt>
                <c:pt idx="724">
                  <c:v>1948.347</c:v>
                </c:pt>
                <c:pt idx="725">
                  <c:v>1948.4369999999999</c:v>
                </c:pt>
                <c:pt idx="726">
                  <c:v>1948.5260000000001</c:v>
                </c:pt>
                <c:pt idx="727">
                  <c:v>1948.605</c:v>
                </c:pt>
                <c:pt idx="728">
                  <c:v>1948.675</c:v>
                </c:pt>
                <c:pt idx="729">
                  <c:v>1948.7529999999999</c:v>
                </c:pt>
                <c:pt idx="730">
                  <c:v>1948.8320000000001</c:v>
                </c:pt>
                <c:pt idx="731">
                  <c:v>1948.91</c:v>
                </c:pt>
                <c:pt idx="732">
                  <c:v>1949</c:v>
                </c:pt>
                <c:pt idx="733">
                  <c:v>1949.0889999999999</c:v>
                </c:pt>
                <c:pt idx="734">
                  <c:v>1949.175</c:v>
                </c:pt>
                <c:pt idx="735">
                  <c:v>1949.2380000000001</c:v>
                </c:pt>
                <c:pt idx="736">
                  <c:v>1949.3009999999999</c:v>
                </c:pt>
                <c:pt idx="737">
                  <c:v>1949.3720000000001</c:v>
                </c:pt>
                <c:pt idx="738">
                  <c:v>1949.461</c:v>
                </c:pt>
                <c:pt idx="739">
                  <c:v>1949.55</c:v>
                </c:pt>
                <c:pt idx="740">
                  <c:v>1949.617</c:v>
                </c:pt>
                <c:pt idx="741">
                  <c:v>1949.684</c:v>
                </c:pt>
                <c:pt idx="742">
                  <c:v>1949.7619999999999</c:v>
                </c:pt>
                <c:pt idx="743">
                  <c:v>1949.84</c:v>
                </c:pt>
                <c:pt idx="744">
                  <c:v>1949.9179999999999</c:v>
                </c:pt>
                <c:pt idx="745">
                  <c:v>1950</c:v>
                </c:pt>
                <c:pt idx="746">
                  <c:v>1950.162</c:v>
                </c:pt>
                <c:pt idx="747">
                  <c:v>1950.2850000000001</c:v>
                </c:pt>
                <c:pt idx="748">
                  <c:v>1950.4079999999999</c:v>
                </c:pt>
                <c:pt idx="749">
                  <c:v>1950.5309999999999</c:v>
                </c:pt>
                <c:pt idx="750">
                  <c:v>1950.655</c:v>
                </c:pt>
                <c:pt idx="751">
                  <c:v>1950.7819999999999</c:v>
                </c:pt>
                <c:pt idx="752">
                  <c:v>1950.91</c:v>
                </c:pt>
                <c:pt idx="753">
                  <c:v>1951</c:v>
                </c:pt>
                <c:pt idx="754">
                  <c:v>1951.0909999999999</c:v>
                </c:pt>
                <c:pt idx="755">
                  <c:v>1951.1669999999999</c:v>
                </c:pt>
                <c:pt idx="756">
                  <c:v>1951.2429999999999</c:v>
                </c:pt>
                <c:pt idx="757">
                  <c:v>1951.318</c:v>
                </c:pt>
                <c:pt idx="758">
                  <c:v>1951.405</c:v>
                </c:pt>
                <c:pt idx="759">
                  <c:v>1951.491</c:v>
                </c:pt>
                <c:pt idx="760">
                  <c:v>1951.5630000000001</c:v>
                </c:pt>
                <c:pt idx="761">
                  <c:v>1951.634</c:v>
                </c:pt>
                <c:pt idx="762">
                  <c:v>1951.7059999999999</c:v>
                </c:pt>
                <c:pt idx="763">
                  <c:v>1951.778</c:v>
                </c:pt>
                <c:pt idx="764">
                  <c:v>1951.856</c:v>
                </c:pt>
                <c:pt idx="765">
                  <c:v>1951.9280000000001</c:v>
                </c:pt>
                <c:pt idx="766">
                  <c:v>1952</c:v>
                </c:pt>
                <c:pt idx="767">
                  <c:v>1952.0650000000001</c:v>
                </c:pt>
                <c:pt idx="768">
                  <c:v>1952.123</c:v>
                </c:pt>
                <c:pt idx="769">
                  <c:v>1952.1890000000001</c:v>
                </c:pt>
                <c:pt idx="770">
                  <c:v>1952.2560000000001</c:v>
                </c:pt>
                <c:pt idx="771">
                  <c:v>1952.3219999999999</c:v>
                </c:pt>
                <c:pt idx="772">
                  <c:v>1952.403</c:v>
                </c:pt>
                <c:pt idx="773">
                  <c:v>1952.5</c:v>
                </c:pt>
                <c:pt idx="774">
                  <c:v>1952.61</c:v>
                </c:pt>
                <c:pt idx="775">
                  <c:v>1952.673</c:v>
                </c:pt>
                <c:pt idx="776">
                  <c:v>1952.7339999999999</c:v>
                </c:pt>
                <c:pt idx="777">
                  <c:v>1952.8</c:v>
                </c:pt>
                <c:pt idx="778">
                  <c:v>1952.8779999999999</c:v>
                </c:pt>
                <c:pt idx="779">
                  <c:v>1952.96</c:v>
                </c:pt>
                <c:pt idx="780">
                  <c:v>1953</c:v>
                </c:pt>
                <c:pt idx="781">
                  <c:v>1953.0319999999999</c:v>
                </c:pt>
                <c:pt idx="782">
                  <c:v>1953.0940000000001</c:v>
                </c:pt>
                <c:pt idx="783">
                  <c:v>1953.17</c:v>
                </c:pt>
                <c:pt idx="784">
                  <c:v>1953.261</c:v>
                </c:pt>
                <c:pt idx="785">
                  <c:v>1953.337</c:v>
                </c:pt>
                <c:pt idx="786">
                  <c:v>1953.3989999999999</c:v>
                </c:pt>
                <c:pt idx="787">
                  <c:v>1953.5</c:v>
                </c:pt>
                <c:pt idx="788">
                  <c:v>1953.5170000000001</c:v>
                </c:pt>
                <c:pt idx="789">
                  <c:v>1953.585</c:v>
                </c:pt>
                <c:pt idx="790">
                  <c:v>1953.6690000000001</c:v>
                </c:pt>
                <c:pt idx="791">
                  <c:v>1953.7460000000001</c:v>
                </c:pt>
                <c:pt idx="792">
                  <c:v>1953.817</c:v>
                </c:pt>
                <c:pt idx="793">
                  <c:v>1953.8869999999999</c:v>
                </c:pt>
                <c:pt idx="794">
                  <c:v>1954</c:v>
                </c:pt>
                <c:pt idx="795">
                  <c:v>1954.077</c:v>
                </c:pt>
                <c:pt idx="796">
                  <c:v>1954.146</c:v>
                </c:pt>
                <c:pt idx="797">
                  <c:v>1954.2190000000001</c:v>
                </c:pt>
                <c:pt idx="798">
                  <c:v>1954.2829999999999</c:v>
                </c:pt>
                <c:pt idx="799">
                  <c:v>1954.338</c:v>
                </c:pt>
                <c:pt idx="800">
                  <c:v>1954.393</c:v>
                </c:pt>
                <c:pt idx="801">
                  <c:v>1954.4490000000001</c:v>
                </c:pt>
                <c:pt idx="802">
                  <c:v>1954.5</c:v>
                </c:pt>
                <c:pt idx="803">
                  <c:v>1954.575</c:v>
                </c:pt>
                <c:pt idx="804">
                  <c:v>1954.635</c:v>
                </c:pt>
                <c:pt idx="805">
                  <c:v>1954.693</c:v>
                </c:pt>
                <c:pt idx="806">
                  <c:v>1954.75</c:v>
                </c:pt>
                <c:pt idx="807">
                  <c:v>1954.808</c:v>
                </c:pt>
                <c:pt idx="808">
                  <c:v>1954.8720000000001</c:v>
                </c:pt>
                <c:pt idx="809">
                  <c:v>1954.943</c:v>
                </c:pt>
                <c:pt idx="810">
                  <c:v>1955</c:v>
                </c:pt>
                <c:pt idx="811">
                  <c:v>1955.0930000000001</c:v>
                </c:pt>
                <c:pt idx="812">
                  <c:v>1955.223</c:v>
                </c:pt>
                <c:pt idx="813">
                  <c:v>1955.3520000000001</c:v>
                </c:pt>
                <c:pt idx="814">
                  <c:v>1955.5</c:v>
                </c:pt>
                <c:pt idx="815">
                  <c:v>1955.6369999999999</c:v>
                </c:pt>
                <c:pt idx="816">
                  <c:v>1955.7370000000001</c:v>
                </c:pt>
                <c:pt idx="817">
                  <c:v>1955.8340000000001</c:v>
                </c:pt>
                <c:pt idx="818">
                  <c:v>1955.9349999999999</c:v>
                </c:pt>
                <c:pt idx="819">
                  <c:v>1956</c:v>
                </c:pt>
                <c:pt idx="820">
                  <c:v>1956.1389999999999</c:v>
                </c:pt>
                <c:pt idx="821">
                  <c:v>1956.229</c:v>
                </c:pt>
                <c:pt idx="822">
                  <c:v>1956.319</c:v>
                </c:pt>
                <c:pt idx="823">
                  <c:v>1956.4190000000001</c:v>
                </c:pt>
                <c:pt idx="824">
                  <c:v>1956.5</c:v>
                </c:pt>
                <c:pt idx="825">
                  <c:v>1956.6659999999999</c:v>
                </c:pt>
                <c:pt idx="826">
                  <c:v>1956.84</c:v>
                </c:pt>
                <c:pt idx="827">
                  <c:v>1957</c:v>
                </c:pt>
                <c:pt idx="828">
                  <c:v>1957.116</c:v>
                </c:pt>
                <c:pt idx="829">
                  <c:v>1957.1959999999999</c:v>
                </c:pt>
                <c:pt idx="830">
                  <c:v>1957.2819999999999</c:v>
                </c:pt>
                <c:pt idx="831">
                  <c:v>1957.3620000000001</c:v>
                </c:pt>
                <c:pt idx="832">
                  <c:v>1957.4359999999999</c:v>
                </c:pt>
                <c:pt idx="833">
                  <c:v>1957.4960000000001</c:v>
                </c:pt>
                <c:pt idx="834">
                  <c:v>1957.5</c:v>
                </c:pt>
                <c:pt idx="835">
                  <c:v>1957.569</c:v>
                </c:pt>
                <c:pt idx="836">
                  <c:v>1957.6189999999999</c:v>
                </c:pt>
                <c:pt idx="837">
                  <c:v>1957.671</c:v>
                </c:pt>
                <c:pt idx="838">
                  <c:v>1957.7270000000001</c:v>
                </c:pt>
                <c:pt idx="839">
                  <c:v>1957.7829999999999</c:v>
                </c:pt>
                <c:pt idx="840">
                  <c:v>1957.838</c:v>
                </c:pt>
                <c:pt idx="841">
                  <c:v>1957.894</c:v>
                </c:pt>
                <c:pt idx="842">
                  <c:v>1957.953</c:v>
                </c:pt>
                <c:pt idx="843">
                  <c:v>1958</c:v>
                </c:pt>
                <c:pt idx="844">
                  <c:v>1958.049</c:v>
                </c:pt>
                <c:pt idx="845">
                  <c:v>1958.134</c:v>
                </c:pt>
                <c:pt idx="846">
                  <c:v>1958.2180000000001</c:v>
                </c:pt>
                <c:pt idx="847">
                  <c:v>1958.3019999999999</c:v>
                </c:pt>
                <c:pt idx="848">
                  <c:v>1958.386</c:v>
                </c:pt>
                <c:pt idx="849">
                  <c:v>1958.471</c:v>
                </c:pt>
                <c:pt idx="850">
                  <c:v>1958.5550000000001</c:v>
                </c:pt>
                <c:pt idx="851">
                  <c:v>1958.634</c:v>
                </c:pt>
                <c:pt idx="852">
                  <c:v>1958.713</c:v>
                </c:pt>
                <c:pt idx="853">
                  <c:v>1958.825</c:v>
                </c:pt>
                <c:pt idx="854">
                  <c:v>1959</c:v>
                </c:pt>
                <c:pt idx="855">
                  <c:v>1959.018</c:v>
                </c:pt>
                <c:pt idx="856">
                  <c:v>1959.076</c:v>
                </c:pt>
                <c:pt idx="857">
                  <c:v>1959.134</c:v>
                </c:pt>
                <c:pt idx="858">
                  <c:v>1959.202</c:v>
                </c:pt>
                <c:pt idx="859">
                  <c:v>1959.269</c:v>
                </c:pt>
                <c:pt idx="860">
                  <c:v>1959.335</c:v>
                </c:pt>
                <c:pt idx="861">
                  <c:v>1959.386</c:v>
                </c:pt>
                <c:pt idx="862">
                  <c:v>1959.4380000000001</c:v>
                </c:pt>
                <c:pt idx="863">
                  <c:v>1959.489</c:v>
                </c:pt>
                <c:pt idx="864">
                  <c:v>1959.546</c:v>
                </c:pt>
                <c:pt idx="865">
                  <c:v>1959.6020000000001</c:v>
                </c:pt>
                <c:pt idx="866">
                  <c:v>1959.6579999999999</c:v>
                </c:pt>
                <c:pt idx="867">
                  <c:v>1959.713</c:v>
                </c:pt>
                <c:pt idx="868">
                  <c:v>1959.768</c:v>
                </c:pt>
                <c:pt idx="869">
                  <c:v>1959.845</c:v>
                </c:pt>
                <c:pt idx="870">
                  <c:v>1959.902</c:v>
                </c:pt>
                <c:pt idx="871">
                  <c:v>1960</c:v>
                </c:pt>
                <c:pt idx="872">
                  <c:v>1960.0519999999999</c:v>
                </c:pt>
                <c:pt idx="873">
                  <c:v>1960.1130000000001</c:v>
                </c:pt>
                <c:pt idx="874">
                  <c:v>1960.175</c:v>
                </c:pt>
                <c:pt idx="875">
                  <c:v>1960.229</c:v>
                </c:pt>
                <c:pt idx="876">
                  <c:v>1960.2819999999999</c:v>
                </c:pt>
                <c:pt idx="877">
                  <c:v>1960.336</c:v>
                </c:pt>
                <c:pt idx="878">
                  <c:v>1960.41</c:v>
                </c:pt>
                <c:pt idx="879">
                  <c:v>1960.5</c:v>
                </c:pt>
                <c:pt idx="880">
                  <c:v>1960.5229999999999</c:v>
                </c:pt>
                <c:pt idx="881">
                  <c:v>1960.57</c:v>
                </c:pt>
                <c:pt idx="882">
                  <c:v>1960.6279999999999</c:v>
                </c:pt>
                <c:pt idx="883">
                  <c:v>1960.684</c:v>
                </c:pt>
                <c:pt idx="884">
                  <c:v>1960.729</c:v>
                </c:pt>
                <c:pt idx="885">
                  <c:v>1960.77</c:v>
                </c:pt>
                <c:pt idx="886">
                  <c:v>1960.806</c:v>
                </c:pt>
                <c:pt idx="887">
                  <c:v>1960.845</c:v>
                </c:pt>
                <c:pt idx="888">
                  <c:v>1960.885</c:v>
                </c:pt>
                <c:pt idx="889">
                  <c:v>1960.9280000000001</c:v>
                </c:pt>
                <c:pt idx="890">
                  <c:v>1960.973</c:v>
                </c:pt>
                <c:pt idx="891">
                  <c:v>1961</c:v>
                </c:pt>
                <c:pt idx="892">
                  <c:v>1961.0630000000001</c:v>
                </c:pt>
                <c:pt idx="893">
                  <c:v>1961.1079999999999</c:v>
                </c:pt>
                <c:pt idx="894">
                  <c:v>1961.154</c:v>
                </c:pt>
                <c:pt idx="895">
                  <c:v>1961.2</c:v>
                </c:pt>
                <c:pt idx="896">
                  <c:v>1961.2470000000001</c:v>
                </c:pt>
                <c:pt idx="897">
                  <c:v>1961.2940000000001</c:v>
                </c:pt>
                <c:pt idx="898">
                  <c:v>1961.3409999999999</c:v>
                </c:pt>
                <c:pt idx="899">
                  <c:v>1961.3869999999999</c:v>
                </c:pt>
                <c:pt idx="900">
                  <c:v>1961.432</c:v>
                </c:pt>
                <c:pt idx="901">
                  <c:v>1961.5</c:v>
                </c:pt>
                <c:pt idx="902">
                  <c:v>1961.5820000000001</c:v>
                </c:pt>
                <c:pt idx="903">
                  <c:v>1961.635</c:v>
                </c:pt>
                <c:pt idx="904">
                  <c:v>1961.69</c:v>
                </c:pt>
                <c:pt idx="905">
                  <c:v>1961.7470000000001</c:v>
                </c:pt>
                <c:pt idx="906">
                  <c:v>1961.8040000000001</c:v>
                </c:pt>
                <c:pt idx="907">
                  <c:v>1961.8610000000001</c:v>
                </c:pt>
                <c:pt idx="908">
                  <c:v>1961.9179999999999</c:v>
                </c:pt>
                <c:pt idx="909">
                  <c:v>1961.9739999999999</c:v>
                </c:pt>
                <c:pt idx="910">
                  <c:v>1962</c:v>
                </c:pt>
                <c:pt idx="911">
                  <c:v>1962.0630000000001</c:v>
                </c:pt>
                <c:pt idx="912">
                  <c:v>1962.136</c:v>
                </c:pt>
                <c:pt idx="913">
                  <c:v>1962.202</c:v>
                </c:pt>
                <c:pt idx="914">
                  <c:v>1962.26</c:v>
                </c:pt>
                <c:pt idx="915">
                  <c:v>1962.329</c:v>
                </c:pt>
                <c:pt idx="916">
                  <c:v>1962.4079999999999</c:v>
                </c:pt>
                <c:pt idx="917">
                  <c:v>1962.5</c:v>
                </c:pt>
                <c:pt idx="918">
                  <c:v>1962.5119999999999</c:v>
                </c:pt>
                <c:pt idx="919">
                  <c:v>1962.558</c:v>
                </c:pt>
                <c:pt idx="920">
                  <c:v>1962.604</c:v>
                </c:pt>
                <c:pt idx="921">
                  <c:v>1962.645</c:v>
                </c:pt>
                <c:pt idx="922">
                  <c:v>1962.682</c:v>
                </c:pt>
                <c:pt idx="923">
                  <c:v>1962.7260000000001</c:v>
                </c:pt>
                <c:pt idx="924">
                  <c:v>1962.778</c:v>
                </c:pt>
                <c:pt idx="925">
                  <c:v>1962.828</c:v>
                </c:pt>
                <c:pt idx="926">
                  <c:v>1962.873</c:v>
                </c:pt>
                <c:pt idx="927">
                  <c:v>1962.9159999999999</c:v>
                </c:pt>
                <c:pt idx="928">
                  <c:v>1963</c:v>
                </c:pt>
                <c:pt idx="929">
                  <c:v>1963.1030000000001</c:v>
                </c:pt>
                <c:pt idx="930">
                  <c:v>1963.1679999999999</c:v>
                </c:pt>
                <c:pt idx="931">
                  <c:v>1963.2460000000001</c:v>
                </c:pt>
                <c:pt idx="932">
                  <c:v>1963.337</c:v>
                </c:pt>
                <c:pt idx="933">
                  <c:v>1963.415</c:v>
                </c:pt>
                <c:pt idx="934">
                  <c:v>1963.4780000000001</c:v>
                </c:pt>
                <c:pt idx="935">
                  <c:v>1963.5</c:v>
                </c:pt>
                <c:pt idx="936">
                  <c:v>1963.559</c:v>
                </c:pt>
                <c:pt idx="937">
                  <c:v>1963.625</c:v>
                </c:pt>
                <c:pt idx="938">
                  <c:v>1963.6949999999999</c:v>
                </c:pt>
                <c:pt idx="939">
                  <c:v>1963.771</c:v>
                </c:pt>
                <c:pt idx="940">
                  <c:v>1963.8510000000001</c:v>
                </c:pt>
                <c:pt idx="941">
                  <c:v>1963.925</c:v>
                </c:pt>
                <c:pt idx="942">
                  <c:v>1964</c:v>
                </c:pt>
                <c:pt idx="943">
                  <c:v>1964.12</c:v>
                </c:pt>
                <c:pt idx="944">
                  <c:v>1964.202</c:v>
                </c:pt>
                <c:pt idx="945">
                  <c:v>1964.2860000000001</c:v>
                </c:pt>
                <c:pt idx="946">
                  <c:v>1964.3679999999999</c:v>
                </c:pt>
                <c:pt idx="947">
                  <c:v>1964.45</c:v>
                </c:pt>
                <c:pt idx="948">
                  <c:v>1964.5</c:v>
                </c:pt>
                <c:pt idx="949">
                  <c:v>1964.6179999999999</c:v>
                </c:pt>
                <c:pt idx="950">
                  <c:v>1964.7090000000001</c:v>
                </c:pt>
                <c:pt idx="951">
                  <c:v>1964.8</c:v>
                </c:pt>
                <c:pt idx="952">
                  <c:v>1964.914</c:v>
                </c:pt>
                <c:pt idx="953">
                  <c:v>1965</c:v>
                </c:pt>
                <c:pt idx="954">
                  <c:v>1965.008</c:v>
                </c:pt>
                <c:pt idx="955">
                  <c:v>1965.0509999999999</c:v>
                </c:pt>
                <c:pt idx="956">
                  <c:v>1965.096</c:v>
                </c:pt>
                <c:pt idx="957">
                  <c:v>1965.143</c:v>
                </c:pt>
                <c:pt idx="958">
                  <c:v>1965.1880000000001</c:v>
                </c:pt>
                <c:pt idx="959">
                  <c:v>1965.231</c:v>
                </c:pt>
                <c:pt idx="960">
                  <c:v>1965.2739999999999</c:v>
                </c:pt>
                <c:pt idx="961">
                  <c:v>1965.316</c:v>
                </c:pt>
                <c:pt idx="962">
                  <c:v>1965.3589999999999</c:v>
                </c:pt>
                <c:pt idx="963">
                  <c:v>1965.3979999999999</c:v>
                </c:pt>
                <c:pt idx="964">
                  <c:v>1965.431</c:v>
                </c:pt>
                <c:pt idx="965">
                  <c:v>1965.5</c:v>
                </c:pt>
                <c:pt idx="966">
                  <c:v>1965.5830000000001</c:v>
                </c:pt>
                <c:pt idx="967">
                  <c:v>1965.6379999999999</c:v>
                </c:pt>
                <c:pt idx="968">
                  <c:v>1965.692</c:v>
                </c:pt>
                <c:pt idx="969">
                  <c:v>1965.752</c:v>
                </c:pt>
                <c:pt idx="970">
                  <c:v>1965.819</c:v>
                </c:pt>
                <c:pt idx="971">
                  <c:v>1965.886</c:v>
                </c:pt>
                <c:pt idx="972">
                  <c:v>1965.953</c:v>
                </c:pt>
                <c:pt idx="973">
                  <c:v>1966</c:v>
                </c:pt>
                <c:pt idx="974">
                  <c:v>1966.0309999999999</c:v>
                </c:pt>
                <c:pt idx="975">
                  <c:v>1966.079</c:v>
                </c:pt>
                <c:pt idx="976">
                  <c:v>1966.123</c:v>
                </c:pt>
                <c:pt idx="977">
                  <c:v>1966.1679999999999</c:v>
                </c:pt>
                <c:pt idx="978">
                  <c:v>1966.2190000000001</c:v>
                </c:pt>
                <c:pt idx="979">
                  <c:v>1966.2760000000001</c:v>
                </c:pt>
                <c:pt idx="980">
                  <c:v>1966.336</c:v>
                </c:pt>
                <c:pt idx="981">
                  <c:v>1966.403</c:v>
                </c:pt>
                <c:pt idx="982">
                  <c:v>1966.5</c:v>
                </c:pt>
                <c:pt idx="983">
                  <c:v>1966.5319999999999</c:v>
                </c:pt>
                <c:pt idx="984">
                  <c:v>1966.585</c:v>
                </c:pt>
                <c:pt idx="985">
                  <c:v>1966.6479999999999</c:v>
                </c:pt>
                <c:pt idx="986">
                  <c:v>1966.7260000000001</c:v>
                </c:pt>
                <c:pt idx="987">
                  <c:v>1966.8150000000001</c:v>
                </c:pt>
                <c:pt idx="988">
                  <c:v>1966.8969999999999</c:v>
                </c:pt>
                <c:pt idx="989">
                  <c:v>1967</c:v>
                </c:pt>
                <c:pt idx="990">
                  <c:v>1967.0940000000001</c:v>
                </c:pt>
                <c:pt idx="991">
                  <c:v>1967.2090000000001</c:v>
                </c:pt>
                <c:pt idx="992">
                  <c:v>1967.3130000000001</c:v>
                </c:pt>
                <c:pt idx="993">
                  <c:v>1967.4069999999999</c:v>
                </c:pt>
                <c:pt idx="994">
                  <c:v>1967.5</c:v>
                </c:pt>
                <c:pt idx="995">
                  <c:v>1967.559</c:v>
                </c:pt>
                <c:pt idx="996">
                  <c:v>1967.6079999999999</c:v>
                </c:pt>
                <c:pt idx="997">
                  <c:v>1967.6579999999999</c:v>
                </c:pt>
                <c:pt idx="998">
                  <c:v>1967.704</c:v>
                </c:pt>
                <c:pt idx="999">
                  <c:v>1967.7539999999999</c:v>
                </c:pt>
                <c:pt idx="1000">
                  <c:v>1967.8050000000001</c:v>
                </c:pt>
                <c:pt idx="1001">
                  <c:v>1967.857</c:v>
                </c:pt>
                <c:pt idx="1002">
                  <c:v>1967.9090000000001</c:v>
                </c:pt>
                <c:pt idx="1003">
                  <c:v>1967.961</c:v>
                </c:pt>
                <c:pt idx="1004">
                  <c:v>1968</c:v>
                </c:pt>
                <c:pt idx="1005">
                  <c:v>1968.068</c:v>
                </c:pt>
                <c:pt idx="1006">
                  <c:v>1968.1469999999999</c:v>
                </c:pt>
                <c:pt idx="1007">
                  <c:v>1968.22</c:v>
                </c:pt>
                <c:pt idx="1008">
                  <c:v>1968.288</c:v>
                </c:pt>
                <c:pt idx="1009">
                  <c:v>1968.357</c:v>
                </c:pt>
                <c:pt idx="1010">
                  <c:v>1968.425</c:v>
                </c:pt>
                <c:pt idx="1011">
                  <c:v>1968.5</c:v>
                </c:pt>
                <c:pt idx="1012">
                  <c:v>1968.5889999999999</c:v>
                </c:pt>
                <c:pt idx="1013">
                  <c:v>1968.6469999999999</c:v>
                </c:pt>
                <c:pt idx="1014">
                  <c:v>1968.6990000000001</c:v>
                </c:pt>
                <c:pt idx="1015">
                  <c:v>1968.7460000000001</c:v>
                </c:pt>
                <c:pt idx="1016">
                  <c:v>1968.806</c:v>
                </c:pt>
                <c:pt idx="1017">
                  <c:v>1968.8779999999999</c:v>
                </c:pt>
                <c:pt idx="1018">
                  <c:v>1968.951</c:v>
                </c:pt>
                <c:pt idx="1019">
                  <c:v>1969</c:v>
                </c:pt>
                <c:pt idx="1020">
                  <c:v>1969.0540000000001</c:v>
                </c:pt>
                <c:pt idx="1021">
                  <c:v>1969.134</c:v>
                </c:pt>
                <c:pt idx="1022">
                  <c:v>1969.2139999999999</c:v>
                </c:pt>
                <c:pt idx="1023">
                  <c:v>1969.298</c:v>
                </c:pt>
                <c:pt idx="1024">
                  <c:v>1969.385</c:v>
                </c:pt>
                <c:pt idx="1025">
                  <c:v>1969.463</c:v>
                </c:pt>
                <c:pt idx="1026">
                  <c:v>1969.5309999999999</c:v>
                </c:pt>
                <c:pt idx="1027">
                  <c:v>1969.6120000000001</c:v>
                </c:pt>
                <c:pt idx="1028">
                  <c:v>1969.6959999999999</c:v>
                </c:pt>
                <c:pt idx="1029">
                  <c:v>1969.768</c:v>
                </c:pt>
                <c:pt idx="1030">
                  <c:v>1969.84</c:v>
                </c:pt>
                <c:pt idx="1031">
                  <c:v>1969.9190000000001</c:v>
                </c:pt>
                <c:pt idx="1032">
                  <c:v>1970</c:v>
                </c:pt>
                <c:pt idx="1033">
                  <c:v>1970.087</c:v>
                </c:pt>
                <c:pt idx="1034">
                  <c:v>1970.1590000000001</c:v>
                </c:pt>
                <c:pt idx="1035">
                  <c:v>1970.23</c:v>
                </c:pt>
                <c:pt idx="1036">
                  <c:v>1970.307</c:v>
                </c:pt>
                <c:pt idx="1037">
                  <c:v>1970.3879999999999</c:v>
                </c:pt>
                <c:pt idx="1038">
                  <c:v>1970.5</c:v>
                </c:pt>
                <c:pt idx="1039">
                  <c:v>1970.529</c:v>
                </c:pt>
                <c:pt idx="1040">
                  <c:v>1970.5719999999999</c:v>
                </c:pt>
                <c:pt idx="1041">
                  <c:v>1970.614</c:v>
                </c:pt>
                <c:pt idx="1042">
                  <c:v>1970.6559999999999</c:v>
                </c:pt>
                <c:pt idx="1043">
                  <c:v>1970.6980000000001</c:v>
                </c:pt>
                <c:pt idx="1044">
                  <c:v>1970.74</c:v>
                </c:pt>
                <c:pt idx="1045">
                  <c:v>1970.7819999999999</c:v>
                </c:pt>
                <c:pt idx="1046">
                  <c:v>1970.8240000000001</c:v>
                </c:pt>
                <c:pt idx="1047">
                  <c:v>1970.865</c:v>
                </c:pt>
                <c:pt idx="1048">
                  <c:v>1970.9059999999999</c:v>
                </c:pt>
                <c:pt idx="1049">
                  <c:v>1970.9469999999999</c:v>
                </c:pt>
                <c:pt idx="1050">
                  <c:v>1971</c:v>
                </c:pt>
                <c:pt idx="1051">
                  <c:v>1971.0250000000001</c:v>
                </c:pt>
                <c:pt idx="1052">
                  <c:v>1971.096</c:v>
                </c:pt>
                <c:pt idx="1053">
                  <c:v>1971.1679999999999</c:v>
                </c:pt>
                <c:pt idx="1054">
                  <c:v>1971.239</c:v>
                </c:pt>
                <c:pt idx="1055">
                  <c:v>1971.3109999999999</c:v>
                </c:pt>
                <c:pt idx="1056">
                  <c:v>1971.383</c:v>
                </c:pt>
                <c:pt idx="1057">
                  <c:v>1971.5</c:v>
                </c:pt>
                <c:pt idx="1058">
                  <c:v>1971.5170000000001</c:v>
                </c:pt>
                <c:pt idx="1059">
                  <c:v>1971.569</c:v>
                </c:pt>
                <c:pt idx="1060">
                  <c:v>1971.6210000000001</c:v>
                </c:pt>
                <c:pt idx="1061">
                  <c:v>1971.672</c:v>
                </c:pt>
                <c:pt idx="1062">
                  <c:v>1971.7239999999999</c:v>
                </c:pt>
                <c:pt idx="1063">
                  <c:v>1971.7760000000001</c:v>
                </c:pt>
                <c:pt idx="1064">
                  <c:v>1971.827</c:v>
                </c:pt>
                <c:pt idx="1065">
                  <c:v>1971.8789999999999</c:v>
                </c:pt>
                <c:pt idx="1066">
                  <c:v>1971.925</c:v>
                </c:pt>
                <c:pt idx="1067">
                  <c:v>1972</c:v>
                </c:pt>
                <c:pt idx="1068">
                  <c:v>1972.069</c:v>
                </c:pt>
                <c:pt idx="1069">
                  <c:v>1972.164</c:v>
                </c:pt>
                <c:pt idx="1070">
                  <c:v>1972.26</c:v>
                </c:pt>
                <c:pt idx="1071">
                  <c:v>1972.367</c:v>
                </c:pt>
                <c:pt idx="1072">
                  <c:v>1972.5</c:v>
                </c:pt>
                <c:pt idx="1073">
                  <c:v>1972.6479999999999</c:v>
                </c:pt>
                <c:pt idx="1074">
                  <c:v>1972.771</c:v>
                </c:pt>
                <c:pt idx="1075">
                  <c:v>1972.894</c:v>
                </c:pt>
                <c:pt idx="1076">
                  <c:v>1973</c:v>
                </c:pt>
                <c:pt idx="1077">
                  <c:v>1973.1369999999999</c:v>
                </c:pt>
                <c:pt idx="1078">
                  <c:v>1973.2370000000001</c:v>
                </c:pt>
                <c:pt idx="1079">
                  <c:v>1973.337</c:v>
                </c:pt>
                <c:pt idx="1080">
                  <c:v>1973.4369999999999</c:v>
                </c:pt>
                <c:pt idx="1081">
                  <c:v>1973.5</c:v>
                </c:pt>
                <c:pt idx="1082">
                  <c:v>1973.5250000000001</c:v>
                </c:pt>
                <c:pt idx="1083">
                  <c:v>1973.5619999999999</c:v>
                </c:pt>
                <c:pt idx="1084">
                  <c:v>1973.598</c:v>
                </c:pt>
                <c:pt idx="1085">
                  <c:v>1973.6310000000001</c:v>
                </c:pt>
                <c:pt idx="1086">
                  <c:v>1973.66</c:v>
                </c:pt>
                <c:pt idx="1087">
                  <c:v>1973.6890000000001</c:v>
                </c:pt>
                <c:pt idx="1088">
                  <c:v>1973.731</c:v>
                </c:pt>
                <c:pt idx="1089">
                  <c:v>1973.7729999999999</c:v>
                </c:pt>
                <c:pt idx="1090">
                  <c:v>1973.81</c:v>
                </c:pt>
                <c:pt idx="1091">
                  <c:v>1973.846</c:v>
                </c:pt>
                <c:pt idx="1092">
                  <c:v>1973.884</c:v>
                </c:pt>
                <c:pt idx="1093">
                  <c:v>1973.923</c:v>
                </c:pt>
                <c:pt idx="1094">
                  <c:v>1973.954</c:v>
                </c:pt>
                <c:pt idx="1095">
                  <c:v>1974</c:v>
                </c:pt>
                <c:pt idx="1096">
                  <c:v>1974.106</c:v>
                </c:pt>
                <c:pt idx="1097">
                  <c:v>1974.175</c:v>
                </c:pt>
                <c:pt idx="1098">
                  <c:v>1974.2439999999999</c:v>
                </c:pt>
                <c:pt idx="1099">
                  <c:v>1974.319</c:v>
                </c:pt>
                <c:pt idx="1100">
                  <c:v>1974.3689999999999</c:v>
                </c:pt>
                <c:pt idx="1101">
                  <c:v>1974.4190000000001</c:v>
                </c:pt>
                <c:pt idx="1102">
                  <c:v>1974.4749999999999</c:v>
                </c:pt>
                <c:pt idx="1103">
                  <c:v>1974.5</c:v>
                </c:pt>
                <c:pt idx="1104">
                  <c:v>1974.558</c:v>
                </c:pt>
                <c:pt idx="1105">
                  <c:v>1974.596</c:v>
                </c:pt>
                <c:pt idx="1106">
                  <c:v>1974.6469999999999</c:v>
                </c:pt>
                <c:pt idx="1107">
                  <c:v>1974.6990000000001</c:v>
                </c:pt>
                <c:pt idx="1108">
                  <c:v>1974.75</c:v>
                </c:pt>
                <c:pt idx="1109">
                  <c:v>1974.798</c:v>
                </c:pt>
                <c:pt idx="1110">
                  <c:v>1974.845</c:v>
                </c:pt>
                <c:pt idx="1111">
                  <c:v>1974.8920000000001</c:v>
                </c:pt>
                <c:pt idx="1112">
                  <c:v>1974.9390000000001</c:v>
                </c:pt>
                <c:pt idx="1113">
                  <c:v>1974.98</c:v>
                </c:pt>
                <c:pt idx="1114">
                  <c:v>1975</c:v>
                </c:pt>
                <c:pt idx="1115">
                  <c:v>1975.1020000000001</c:v>
                </c:pt>
                <c:pt idx="1116">
                  <c:v>1975.175</c:v>
                </c:pt>
                <c:pt idx="1117">
                  <c:v>1975.2470000000001</c:v>
                </c:pt>
                <c:pt idx="1118">
                  <c:v>1975.32</c:v>
                </c:pt>
                <c:pt idx="1119">
                  <c:v>1975.385</c:v>
                </c:pt>
                <c:pt idx="1120">
                  <c:v>1975.4570000000001</c:v>
                </c:pt>
                <c:pt idx="1121">
                  <c:v>1975.5</c:v>
                </c:pt>
                <c:pt idx="1122">
                  <c:v>1975.62</c:v>
                </c:pt>
                <c:pt idx="1123">
                  <c:v>1975.7280000000001</c:v>
                </c:pt>
                <c:pt idx="1124">
                  <c:v>1975.836</c:v>
                </c:pt>
                <c:pt idx="1125">
                  <c:v>1975.914</c:v>
                </c:pt>
                <c:pt idx="1126">
                  <c:v>1976</c:v>
                </c:pt>
                <c:pt idx="1127">
                  <c:v>1976.135</c:v>
                </c:pt>
                <c:pt idx="1128">
                  <c:v>1976.299</c:v>
                </c:pt>
                <c:pt idx="1129">
                  <c:v>1976.5</c:v>
                </c:pt>
                <c:pt idx="1130">
                  <c:v>1976.5889999999999</c:v>
                </c:pt>
                <c:pt idx="1131">
                  <c:v>1976.71</c:v>
                </c:pt>
                <c:pt idx="1132">
                  <c:v>1976.83</c:v>
                </c:pt>
                <c:pt idx="1133">
                  <c:v>1977</c:v>
                </c:pt>
                <c:pt idx="1134">
                  <c:v>1977.0239999999999</c:v>
                </c:pt>
                <c:pt idx="1135">
                  <c:v>1977.0809999999999</c:v>
                </c:pt>
                <c:pt idx="1136">
                  <c:v>1977.1369999999999</c:v>
                </c:pt>
                <c:pt idx="1137">
                  <c:v>1977.1969999999999</c:v>
                </c:pt>
                <c:pt idx="1138">
                  <c:v>1977.2739999999999</c:v>
                </c:pt>
                <c:pt idx="1139">
                  <c:v>1977.3340000000001</c:v>
                </c:pt>
                <c:pt idx="1140">
                  <c:v>1977.393</c:v>
                </c:pt>
                <c:pt idx="1141">
                  <c:v>1977.5</c:v>
                </c:pt>
                <c:pt idx="1142">
                  <c:v>1977.5250000000001</c:v>
                </c:pt>
                <c:pt idx="1143">
                  <c:v>1977.595</c:v>
                </c:pt>
                <c:pt idx="1144">
                  <c:v>1977.665</c:v>
                </c:pt>
                <c:pt idx="1145">
                  <c:v>1977.7380000000001</c:v>
                </c:pt>
                <c:pt idx="1146">
                  <c:v>1977.8119999999999</c:v>
                </c:pt>
                <c:pt idx="1147">
                  <c:v>1977.8810000000001</c:v>
                </c:pt>
                <c:pt idx="1148">
                  <c:v>1978</c:v>
                </c:pt>
                <c:pt idx="1149">
                  <c:v>1978.075</c:v>
                </c:pt>
                <c:pt idx="1150">
                  <c:v>1978.136</c:v>
                </c:pt>
                <c:pt idx="1151">
                  <c:v>1978.203</c:v>
                </c:pt>
                <c:pt idx="1152">
                  <c:v>1978.269</c:v>
                </c:pt>
                <c:pt idx="1153">
                  <c:v>1978.336</c:v>
                </c:pt>
                <c:pt idx="1154">
                  <c:v>1978.395</c:v>
                </c:pt>
                <c:pt idx="1155">
                  <c:v>1978.453</c:v>
                </c:pt>
                <c:pt idx="1156">
                  <c:v>1978.5</c:v>
                </c:pt>
                <c:pt idx="1157">
                  <c:v>1978.5039999999999</c:v>
                </c:pt>
                <c:pt idx="1158">
                  <c:v>1978.5450000000001</c:v>
                </c:pt>
                <c:pt idx="1159">
                  <c:v>1978.5889999999999</c:v>
                </c:pt>
                <c:pt idx="1160">
                  <c:v>1978.63</c:v>
                </c:pt>
                <c:pt idx="1161">
                  <c:v>1978.671</c:v>
                </c:pt>
                <c:pt idx="1162">
                  <c:v>1978.7090000000001</c:v>
                </c:pt>
                <c:pt idx="1163">
                  <c:v>1978.748</c:v>
                </c:pt>
                <c:pt idx="1164">
                  <c:v>1978.7850000000001</c:v>
                </c:pt>
                <c:pt idx="1165">
                  <c:v>1978.8209999999999</c:v>
                </c:pt>
                <c:pt idx="1166">
                  <c:v>1978.857</c:v>
                </c:pt>
                <c:pt idx="1167">
                  <c:v>1978.91</c:v>
                </c:pt>
                <c:pt idx="1168">
                  <c:v>1979</c:v>
                </c:pt>
                <c:pt idx="1169">
                  <c:v>1979.0429999999999</c:v>
                </c:pt>
                <c:pt idx="1170">
                  <c:v>1979.095</c:v>
                </c:pt>
                <c:pt idx="1171">
                  <c:v>1979.155</c:v>
                </c:pt>
                <c:pt idx="1172">
                  <c:v>1979.2049999999999</c:v>
                </c:pt>
                <c:pt idx="1173">
                  <c:v>1979.2550000000001</c:v>
                </c:pt>
                <c:pt idx="1174">
                  <c:v>1979.3019999999999</c:v>
                </c:pt>
                <c:pt idx="1175">
                  <c:v>1979.3489999999999</c:v>
                </c:pt>
                <c:pt idx="1176">
                  <c:v>1979.396</c:v>
                </c:pt>
                <c:pt idx="1177">
                  <c:v>1979.444</c:v>
                </c:pt>
                <c:pt idx="1178">
                  <c:v>1979.5</c:v>
                </c:pt>
                <c:pt idx="1179">
                  <c:v>1979.5129999999999</c:v>
                </c:pt>
                <c:pt idx="1180">
                  <c:v>1979.5709999999999</c:v>
                </c:pt>
                <c:pt idx="1181">
                  <c:v>1979.635</c:v>
                </c:pt>
                <c:pt idx="1182">
                  <c:v>1979.6990000000001</c:v>
                </c:pt>
                <c:pt idx="1183">
                  <c:v>1979.7719999999999</c:v>
                </c:pt>
                <c:pt idx="1184">
                  <c:v>1979.84</c:v>
                </c:pt>
                <c:pt idx="1185">
                  <c:v>1979.9079999999999</c:v>
                </c:pt>
                <c:pt idx="1186">
                  <c:v>1980</c:v>
                </c:pt>
                <c:pt idx="1187">
                  <c:v>1980.0070000000001</c:v>
                </c:pt>
                <c:pt idx="1188">
                  <c:v>1980.0519999999999</c:v>
                </c:pt>
                <c:pt idx="1189">
                  <c:v>1980.096</c:v>
                </c:pt>
                <c:pt idx="1190">
                  <c:v>1980.1410000000001</c:v>
                </c:pt>
                <c:pt idx="1191">
                  <c:v>1980.18</c:v>
                </c:pt>
                <c:pt idx="1192">
                  <c:v>1980.22</c:v>
                </c:pt>
                <c:pt idx="1193">
                  <c:v>1980.2670000000001</c:v>
                </c:pt>
                <c:pt idx="1194">
                  <c:v>1980.3140000000001</c:v>
                </c:pt>
                <c:pt idx="1195">
                  <c:v>1980.36</c:v>
                </c:pt>
                <c:pt idx="1196">
                  <c:v>1980.412</c:v>
                </c:pt>
                <c:pt idx="1197">
                  <c:v>1980.5</c:v>
                </c:pt>
                <c:pt idx="1198">
                  <c:v>1980.575</c:v>
                </c:pt>
                <c:pt idx="1199">
                  <c:v>1980.625</c:v>
                </c:pt>
                <c:pt idx="1200">
                  <c:v>1980.683</c:v>
                </c:pt>
                <c:pt idx="1201">
                  <c:v>1980.741</c:v>
                </c:pt>
                <c:pt idx="1202">
                  <c:v>1980.78</c:v>
                </c:pt>
                <c:pt idx="1203">
                  <c:v>1980.819</c:v>
                </c:pt>
                <c:pt idx="1204">
                  <c:v>1980.856</c:v>
                </c:pt>
                <c:pt idx="1205">
                  <c:v>1980.893</c:v>
                </c:pt>
                <c:pt idx="1206">
                  <c:v>1980.9369999999999</c:v>
                </c:pt>
                <c:pt idx="1207">
                  <c:v>1980.981</c:v>
                </c:pt>
                <c:pt idx="1208">
                  <c:v>1981</c:v>
                </c:pt>
                <c:pt idx="1209">
                  <c:v>1981.0219999999999</c:v>
                </c:pt>
                <c:pt idx="1210">
                  <c:v>1981.06</c:v>
                </c:pt>
                <c:pt idx="1211">
                  <c:v>1981.098</c:v>
                </c:pt>
                <c:pt idx="1212">
                  <c:v>1981.1590000000001</c:v>
                </c:pt>
                <c:pt idx="1213">
                  <c:v>1981.2070000000001</c:v>
                </c:pt>
                <c:pt idx="1214">
                  <c:v>1981.251</c:v>
                </c:pt>
                <c:pt idx="1215">
                  <c:v>1981.2940000000001</c:v>
                </c:pt>
                <c:pt idx="1216">
                  <c:v>1981.34</c:v>
                </c:pt>
                <c:pt idx="1217">
                  <c:v>1981.385</c:v>
                </c:pt>
                <c:pt idx="1218">
                  <c:v>1981.431</c:v>
                </c:pt>
                <c:pt idx="1219">
                  <c:v>1981.5</c:v>
                </c:pt>
                <c:pt idx="1220">
                  <c:v>1981.529</c:v>
                </c:pt>
                <c:pt idx="1221">
                  <c:v>1981.557</c:v>
                </c:pt>
                <c:pt idx="1222">
                  <c:v>1981.585</c:v>
                </c:pt>
                <c:pt idx="1223">
                  <c:v>1981.6120000000001</c:v>
                </c:pt>
                <c:pt idx="1224">
                  <c:v>1981.6379999999999</c:v>
                </c:pt>
                <c:pt idx="1225">
                  <c:v>1981.664</c:v>
                </c:pt>
                <c:pt idx="1226">
                  <c:v>1981.6980000000001</c:v>
                </c:pt>
                <c:pt idx="1227">
                  <c:v>1981.73</c:v>
                </c:pt>
                <c:pt idx="1228">
                  <c:v>1981.759</c:v>
                </c:pt>
                <c:pt idx="1229">
                  <c:v>1981.787</c:v>
                </c:pt>
                <c:pt idx="1230">
                  <c:v>1981.8219999999999</c:v>
                </c:pt>
                <c:pt idx="1231">
                  <c:v>1981.854</c:v>
                </c:pt>
                <c:pt idx="1232">
                  <c:v>1981.876</c:v>
                </c:pt>
                <c:pt idx="1233">
                  <c:v>1981.914</c:v>
                </c:pt>
                <c:pt idx="1234">
                  <c:v>1981.942</c:v>
                </c:pt>
                <c:pt idx="1235">
                  <c:v>1981.97</c:v>
                </c:pt>
                <c:pt idx="1236">
                  <c:v>1982</c:v>
                </c:pt>
                <c:pt idx="1237">
                  <c:v>1982.04</c:v>
                </c:pt>
                <c:pt idx="1238">
                  <c:v>1982.13</c:v>
                </c:pt>
                <c:pt idx="1239">
                  <c:v>1982.211</c:v>
                </c:pt>
                <c:pt idx="1240">
                  <c:v>1982.2929999999999</c:v>
                </c:pt>
                <c:pt idx="1241">
                  <c:v>1982.374</c:v>
                </c:pt>
                <c:pt idx="1242">
                  <c:v>1982.5</c:v>
                </c:pt>
                <c:pt idx="1243">
                  <c:v>1982.57</c:v>
                </c:pt>
                <c:pt idx="1244">
                  <c:v>1982.672</c:v>
                </c:pt>
                <c:pt idx="1245">
                  <c:v>1982.7739999999999</c:v>
                </c:pt>
                <c:pt idx="1246">
                  <c:v>1982.8489999999999</c:v>
                </c:pt>
                <c:pt idx="1247">
                  <c:v>1982.923</c:v>
                </c:pt>
                <c:pt idx="1248">
                  <c:v>1983</c:v>
                </c:pt>
                <c:pt idx="1249">
                  <c:v>1983.0329999999999</c:v>
                </c:pt>
                <c:pt idx="1250">
                  <c:v>1983.087</c:v>
                </c:pt>
                <c:pt idx="1251">
                  <c:v>1983.1579999999999</c:v>
                </c:pt>
                <c:pt idx="1252">
                  <c:v>1983.24</c:v>
                </c:pt>
                <c:pt idx="1253">
                  <c:v>1983.307</c:v>
                </c:pt>
                <c:pt idx="1254">
                  <c:v>1983.373</c:v>
                </c:pt>
                <c:pt idx="1255">
                  <c:v>1983.423</c:v>
                </c:pt>
                <c:pt idx="1256">
                  <c:v>1983.5</c:v>
                </c:pt>
                <c:pt idx="1257">
                  <c:v>1983.5039999999999</c:v>
                </c:pt>
                <c:pt idx="1258">
                  <c:v>1983.5419999999999</c:v>
                </c:pt>
                <c:pt idx="1259">
                  <c:v>1983.5920000000001</c:v>
                </c:pt>
                <c:pt idx="1260">
                  <c:v>1983.625</c:v>
                </c:pt>
                <c:pt idx="1261">
                  <c:v>1983.6569999999999</c:v>
                </c:pt>
                <c:pt idx="1262">
                  <c:v>1983.7059999999999</c:v>
                </c:pt>
                <c:pt idx="1263">
                  <c:v>1983.739</c:v>
                </c:pt>
                <c:pt idx="1264">
                  <c:v>1983.7719999999999</c:v>
                </c:pt>
                <c:pt idx="1265">
                  <c:v>1983.806</c:v>
                </c:pt>
                <c:pt idx="1266">
                  <c:v>1983.8389999999999</c:v>
                </c:pt>
                <c:pt idx="1267">
                  <c:v>1983.873</c:v>
                </c:pt>
                <c:pt idx="1268">
                  <c:v>1983.9280000000001</c:v>
                </c:pt>
                <c:pt idx="1269">
                  <c:v>1984</c:v>
                </c:pt>
                <c:pt idx="1270">
                  <c:v>1984.0740000000001</c:v>
                </c:pt>
                <c:pt idx="1271">
                  <c:v>1984.127</c:v>
                </c:pt>
                <c:pt idx="1272">
                  <c:v>1984.1790000000001</c:v>
                </c:pt>
                <c:pt idx="1273">
                  <c:v>1984.269</c:v>
                </c:pt>
                <c:pt idx="1274">
                  <c:v>1984.3440000000001</c:v>
                </c:pt>
                <c:pt idx="1275">
                  <c:v>1984.4179999999999</c:v>
                </c:pt>
                <c:pt idx="1276">
                  <c:v>1984.5</c:v>
                </c:pt>
                <c:pt idx="1277">
                  <c:v>1984.519</c:v>
                </c:pt>
                <c:pt idx="1278">
                  <c:v>1984.58</c:v>
                </c:pt>
                <c:pt idx="1279">
                  <c:v>1984.6410000000001</c:v>
                </c:pt>
                <c:pt idx="1280">
                  <c:v>1984.7049999999999</c:v>
                </c:pt>
                <c:pt idx="1281">
                  <c:v>1984.7670000000001</c:v>
                </c:pt>
                <c:pt idx="1282">
                  <c:v>1984.83</c:v>
                </c:pt>
                <c:pt idx="1283">
                  <c:v>1984.8920000000001</c:v>
                </c:pt>
                <c:pt idx="1284">
                  <c:v>1985</c:v>
                </c:pt>
                <c:pt idx="1285">
                  <c:v>1985.075</c:v>
                </c:pt>
                <c:pt idx="1286">
                  <c:v>1985.1220000000001</c:v>
                </c:pt>
                <c:pt idx="1287">
                  <c:v>1985.1690000000001</c:v>
                </c:pt>
                <c:pt idx="1288">
                  <c:v>1985.2159999999999</c:v>
                </c:pt>
                <c:pt idx="1289">
                  <c:v>1985.2650000000001</c:v>
                </c:pt>
                <c:pt idx="1290">
                  <c:v>1985.3150000000001</c:v>
                </c:pt>
                <c:pt idx="1291">
                  <c:v>1985.3630000000001</c:v>
                </c:pt>
                <c:pt idx="1292">
                  <c:v>1985.41</c:v>
                </c:pt>
                <c:pt idx="1293">
                  <c:v>1985.454</c:v>
                </c:pt>
                <c:pt idx="1294">
                  <c:v>1985.4929999999999</c:v>
                </c:pt>
                <c:pt idx="1295">
                  <c:v>1985.5</c:v>
                </c:pt>
                <c:pt idx="1296">
                  <c:v>1985.511</c:v>
                </c:pt>
                <c:pt idx="1297">
                  <c:v>1985.557</c:v>
                </c:pt>
                <c:pt idx="1298">
                  <c:v>1985.606</c:v>
                </c:pt>
                <c:pt idx="1299">
                  <c:v>1985.653</c:v>
                </c:pt>
                <c:pt idx="1300">
                  <c:v>1985.694</c:v>
                </c:pt>
                <c:pt idx="1301">
                  <c:v>1985.7329999999999</c:v>
                </c:pt>
                <c:pt idx="1302">
                  <c:v>1985.768</c:v>
                </c:pt>
                <c:pt idx="1303">
                  <c:v>1985.807</c:v>
                </c:pt>
                <c:pt idx="1304">
                  <c:v>1985.848</c:v>
                </c:pt>
                <c:pt idx="1305">
                  <c:v>1985.886</c:v>
                </c:pt>
                <c:pt idx="1306">
                  <c:v>1985.924</c:v>
                </c:pt>
                <c:pt idx="1307">
                  <c:v>1986</c:v>
                </c:pt>
                <c:pt idx="1308">
                  <c:v>1986.0630000000001</c:v>
                </c:pt>
                <c:pt idx="1309">
                  <c:v>1986.1020000000001</c:v>
                </c:pt>
                <c:pt idx="1310">
                  <c:v>1986.1410000000001</c:v>
                </c:pt>
                <c:pt idx="1311">
                  <c:v>1986.18</c:v>
                </c:pt>
                <c:pt idx="1312">
                  <c:v>1986.2190000000001</c:v>
                </c:pt>
                <c:pt idx="1313">
                  <c:v>1986.26</c:v>
                </c:pt>
                <c:pt idx="1314">
                  <c:v>1986.298</c:v>
                </c:pt>
                <c:pt idx="1315">
                  <c:v>1986.3340000000001</c:v>
                </c:pt>
                <c:pt idx="1316">
                  <c:v>1986.3710000000001</c:v>
                </c:pt>
                <c:pt idx="1317">
                  <c:v>1986.4110000000001</c:v>
                </c:pt>
                <c:pt idx="1318">
                  <c:v>1986.453</c:v>
                </c:pt>
                <c:pt idx="1319">
                  <c:v>1986.4929999999999</c:v>
                </c:pt>
                <c:pt idx="1320">
                  <c:v>1986.5</c:v>
                </c:pt>
                <c:pt idx="1321">
                  <c:v>1986.5440000000001</c:v>
                </c:pt>
                <c:pt idx="1322">
                  <c:v>1986.5989999999999</c:v>
                </c:pt>
                <c:pt idx="1323">
                  <c:v>1986.6479999999999</c:v>
                </c:pt>
                <c:pt idx="1324">
                  <c:v>1986.6980000000001</c:v>
                </c:pt>
                <c:pt idx="1325">
                  <c:v>1986.748</c:v>
                </c:pt>
                <c:pt idx="1326">
                  <c:v>1986.8040000000001</c:v>
                </c:pt>
                <c:pt idx="1327">
                  <c:v>1986.864</c:v>
                </c:pt>
                <c:pt idx="1328">
                  <c:v>1986.924</c:v>
                </c:pt>
                <c:pt idx="1329">
                  <c:v>1987</c:v>
                </c:pt>
                <c:pt idx="1330">
                  <c:v>1987.0350000000001</c:v>
                </c:pt>
                <c:pt idx="1331">
                  <c:v>1987.0709999999999</c:v>
                </c:pt>
                <c:pt idx="1332">
                  <c:v>1987.107</c:v>
                </c:pt>
                <c:pt idx="1333">
                  <c:v>1987.1479999999999</c:v>
                </c:pt>
                <c:pt idx="1334">
                  <c:v>1987.193</c:v>
                </c:pt>
                <c:pt idx="1335">
                  <c:v>1987.2360000000001</c:v>
                </c:pt>
                <c:pt idx="1336">
                  <c:v>1987.278</c:v>
                </c:pt>
                <c:pt idx="1337">
                  <c:v>1987.318</c:v>
                </c:pt>
                <c:pt idx="1338">
                  <c:v>1987.356</c:v>
                </c:pt>
                <c:pt idx="1339">
                  <c:v>1987.3989999999999</c:v>
                </c:pt>
                <c:pt idx="1340">
                  <c:v>1987.4469999999999</c:v>
                </c:pt>
                <c:pt idx="1341">
                  <c:v>1987.5</c:v>
                </c:pt>
                <c:pt idx="1342">
                  <c:v>1987.577</c:v>
                </c:pt>
                <c:pt idx="1343">
                  <c:v>1987.615</c:v>
                </c:pt>
                <c:pt idx="1344">
                  <c:v>1987.654</c:v>
                </c:pt>
                <c:pt idx="1345">
                  <c:v>1987.692</c:v>
                </c:pt>
                <c:pt idx="1346">
                  <c:v>1987.73</c:v>
                </c:pt>
                <c:pt idx="1347">
                  <c:v>1987.77</c:v>
                </c:pt>
                <c:pt idx="1348">
                  <c:v>1987.81</c:v>
                </c:pt>
                <c:pt idx="1349">
                  <c:v>1987.848</c:v>
                </c:pt>
                <c:pt idx="1350">
                  <c:v>1987.8869999999999</c:v>
                </c:pt>
                <c:pt idx="1351">
                  <c:v>1987.925</c:v>
                </c:pt>
                <c:pt idx="1352">
                  <c:v>1987.962</c:v>
                </c:pt>
                <c:pt idx="1353">
                  <c:v>1987.998</c:v>
                </c:pt>
                <c:pt idx="1354">
                  <c:v>1988</c:v>
                </c:pt>
                <c:pt idx="1355">
                  <c:v>1988.0150000000001</c:v>
                </c:pt>
                <c:pt idx="1356">
                  <c:v>1988.0440000000001</c:v>
                </c:pt>
                <c:pt idx="1357">
                  <c:v>1988.075</c:v>
                </c:pt>
                <c:pt idx="1358">
                  <c:v>1988.1030000000001</c:v>
                </c:pt>
                <c:pt idx="1359">
                  <c:v>1988.1279999999999</c:v>
                </c:pt>
                <c:pt idx="1360">
                  <c:v>1988.153</c:v>
                </c:pt>
                <c:pt idx="1361">
                  <c:v>1988.181</c:v>
                </c:pt>
                <c:pt idx="1362">
                  <c:v>1988.212</c:v>
                </c:pt>
                <c:pt idx="1363">
                  <c:v>1988.2380000000001</c:v>
                </c:pt>
                <c:pt idx="1364">
                  <c:v>1988.26</c:v>
                </c:pt>
                <c:pt idx="1365">
                  <c:v>1988.287</c:v>
                </c:pt>
                <c:pt idx="1366">
                  <c:v>1988.316</c:v>
                </c:pt>
                <c:pt idx="1367">
                  <c:v>1988.34</c:v>
                </c:pt>
                <c:pt idx="1368">
                  <c:v>1988.366</c:v>
                </c:pt>
                <c:pt idx="1369">
                  <c:v>1988.393</c:v>
                </c:pt>
                <c:pt idx="1370">
                  <c:v>1988.4190000000001</c:v>
                </c:pt>
                <c:pt idx="1371">
                  <c:v>1988.45</c:v>
                </c:pt>
                <c:pt idx="1372">
                  <c:v>1988.5</c:v>
                </c:pt>
                <c:pt idx="1373">
                  <c:v>1988.521</c:v>
                </c:pt>
                <c:pt idx="1374">
                  <c:v>1988.5719999999999</c:v>
                </c:pt>
                <c:pt idx="1375">
                  <c:v>1988.623</c:v>
                </c:pt>
                <c:pt idx="1376">
                  <c:v>1988.674</c:v>
                </c:pt>
                <c:pt idx="1377">
                  <c:v>1988.7239999999999</c:v>
                </c:pt>
                <c:pt idx="1378">
                  <c:v>1988.7729999999999</c:v>
                </c:pt>
                <c:pt idx="1379">
                  <c:v>1988.8230000000001</c:v>
                </c:pt>
                <c:pt idx="1380">
                  <c:v>1988.874</c:v>
                </c:pt>
                <c:pt idx="1381">
                  <c:v>1988.924</c:v>
                </c:pt>
                <c:pt idx="1382">
                  <c:v>1989</c:v>
                </c:pt>
                <c:pt idx="1383">
                  <c:v>1989.097</c:v>
                </c:pt>
                <c:pt idx="1384">
                  <c:v>1989.153</c:v>
                </c:pt>
                <c:pt idx="1385">
                  <c:v>1989.21</c:v>
                </c:pt>
                <c:pt idx="1386">
                  <c:v>1989.269</c:v>
                </c:pt>
                <c:pt idx="1387">
                  <c:v>1989.33</c:v>
                </c:pt>
                <c:pt idx="1388">
                  <c:v>1989.385</c:v>
                </c:pt>
                <c:pt idx="1389">
                  <c:v>1989.434</c:v>
                </c:pt>
                <c:pt idx="1390">
                  <c:v>1989.4839999999999</c:v>
                </c:pt>
                <c:pt idx="1391">
                  <c:v>1989.5</c:v>
                </c:pt>
                <c:pt idx="1392">
                  <c:v>1989.527</c:v>
                </c:pt>
                <c:pt idx="1393">
                  <c:v>1989.5650000000001</c:v>
                </c:pt>
                <c:pt idx="1394">
                  <c:v>1989.6020000000001</c:v>
                </c:pt>
                <c:pt idx="1395">
                  <c:v>1989.6369999999999</c:v>
                </c:pt>
                <c:pt idx="1396">
                  <c:v>1989.67</c:v>
                </c:pt>
                <c:pt idx="1397">
                  <c:v>1989.702</c:v>
                </c:pt>
                <c:pt idx="1398">
                  <c:v>1989.7339999999999</c:v>
                </c:pt>
                <c:pt idx="1399">
                  <c:v>1989.768</c:v>
                </c:pt>
                <c:pt idx="1400">
                  <c:v>1989.807</c:v>
                </c:pt>
                <c:pt idx="1401">
                  <c:v>1989.8440000000001</c:v>
                </c:pt>
                <c:pt idx="1402">
                  <c:v>1989.8789999999999</c:v>
                </c:pt>
                <c:pt idx="1403">
                  <c:v>1989.92</c:v>
                </c:pt>
                <c:pt idx="1404">
                  <c:v>1989.9590000000001</c:v>
                </c:pt>
                <c:pt idx="1405">
                  <c:v>1990</c:v>
                </c:pt>
                <c:pt idx="1406">
                  <c:v>1990.049</c:v>
                </c:pt>
                <c:pt idx="1407">
                  <c:v>1990.0840000000001</c:v>
                </c:pt>
                <c:pt idx="1408">
                  <c:v>1990.123</c:v>
                </c:pt>
                <c:pt idx="1409">
                  <c:v>1990.1669999999999</c:v>
                </c:pt>
                <c:pt idx="1410">
                  <c:v>1990.211</c:v>
                </c:pt>
                <c:pt idx="1411">
                  <c:v>1990.25</c:v>
                </c:pt>
                <c:pt idx="1412">
                  <c:v>1990.2850000000001</c:v>
                </c:pt>
                <c:pt idx="1413">
                  <c:v>1990.325</c:v>
                </c:pt>
                <c:pt idx="1414">
                  <c:v>1990.3689999999999</c:v>
                </c:pt>
                <c:pt idx="1415">
                  <c:v>1990.41</c:v>
                </c:pt>
                <c:pt idx="1416">
                  <c:v>1990.4469999999999</c:v>
                </c:pt>
                <c:pt idx="1417">
                  <c:v>1990.48</c:v>
                </c:pt>
                <c:pt idx="1418">
                  <c:v>1990.5</c:v>
                </c:pt>
                <c:pt idx="1419">
                  <c:v>1990.5029999999999</c:v>
                </c:pt>
                <c:pt idx="1420">
                  <c:v>1990.539</c:v>
                </c:pt>
                <c:pt idx="1421">
                  <c:v>1990.5719999999999</c:v>
                </c:pt>
                <c:pt idx="1422">
                  <c:v>1990.6079999999999</c:v>
                </c:pt>
                <c:pt idx="1423">
                  <c:v>1990.645</c:v>
                </c:pt>
                <c:pt idx="1424">
                  <c:v>1990.6769999999999</c:v>
                </c:pt>
                <c:pt idx="1425">
                  <c:v>1990.7149999999999</c:v>
                </c:pt>
                <c:pt idx="1426">
                  <c:v>1990.759</c:v>
                </c:pt>
                <c:pt idx="1427">
                  <c:v>1990.799</c:v>
                </c:pt>
                <c:pt idx="1428">
                  <c:v>1990.8340000000001</c:v>
                </c:pt>
                <c:pt idx="1429">
                  <c:v>1990.875</c:v>
                </c:pt>
                <c:pt idx="1430">
                  <c:v>1990.9190000000001</c:v>
                </c:pt>
                <c:pt idx="1431">
                  <c:v>1991</c:v>
                </c:pt>
                <c:pt idx="1432">
                  <c:v>1991.07</c:v>
                </c:pt>
                <c:pt idx="1433">
                  <c:v>1991.1110000000001</c:v>
                </c:pt>
                <c:pt idx="1434">
                  <c:v>1991.153</c:v>
                </c:pt>
                <c:pt idx="1435">
                  <c:v>1991.1959999999999</c:v>
                </c:pt>
                <c:pt idx="1436">
                  <c:v>1991.23</c:v>
                </c:pt>
                <c:pt idx="1437">
                  <c:v>1991.2560000000001</c:v>
                </c:pt>
                <c:pt idx="1438">
                  <c:v>1991.2860000000001</c:v>
                </c:pt>
                <c:pt idx="1439">
                  <c:v>1991.3209999999999</c:v>
                </c:pt>
                <c:pt idx="1440">
                  <c:v>1991.357</c:v>
                </c:pt>
                <c:pt idx="1441">
                  <c:v>1991.396</c:v>
                </c:pt>
                <c:pt idx="1442">
                  <c:v>1991.43</c:v>
                </c:pt>
                <c:pt idx="1443">
                  <c:v>1991.4590000000001</c:v>
                </c:pt>
                <c:pt idx="1444">
                  <c:v>1991.4939999999999</c:v>
                </c:pt>
                <c:pt idx="1445">
                  <c:v>1991.5</c:v>
                </c:pt>
                <c:pt idx="1446">
                  <c:v>1991.5719999999999</c:v>
                </c:pt>
                <c:pt idx="1447">
                  <c:v>1991.61</c:v>
                </c:pt>
                <c:pt idx="1448">
                  <c:v>1991.6489999999999</c:v>
                </c:pt>
                <c:pt idx="1449">
                  <c:v>1991.683</c:v>
                </c:pt>
                <c:pt idx="1450">
                  <c:v>1991.7149999999999</c:v>
                </c:pt>
                <c:pt idx="1451">
                  <c:v>1991.7429999999999</c:v>
                </c:pt>
                <c:pt idx="1452">
                  <c:v>1991.778</c:v>
                </c:pt>
                <c:pt idx="1453">
                  <c:v>1991.818</c:v>
                </c:pt>
                <c:pt idx="1454">
                  <c:v>1991.8620000000001</c:v>
                </c:pt>
                <c:pt idx="1455">
                  <c:v>1991.9059999999999</c:v>
                </c:pt>
                <c:pt idx="1456">
                  <c:v>1991.9480000000001</c:v>
                </c:pt>
                <c:pt idx="1457">
                  <c:v>1991.992</c:v>
                </c:pt>
                <c:pt idx="1458">
                  <c:v>1992</c:v>
                </c:pt>
                <c:pt idx="1459">
                  <c:v>1992.0340000000001</c:v>
                </c:pt>
                <c:pt idx="1460">
                  <c:v>1992.0630000000001</c:v>
                </c:pt>
                <c:pt idx="1461">
                  <c:v>1992.0920000000001</c:v>
                </c:pt>
                <c:pt idx="1462">
                  <c:v>1992.1220000000001</c:v>
                </c:pt>
                <c:pt idx="1463">
                  <c:v>1992.153</c:v>
                </c:pt>
                <c:pt idx="1464">
                  <c:v>1992.1859999999999</c:v>
                </c:pt>
                <c:pt idx="1465">
                  <c:v>1992.2180000000001</c:v>
                </c:pt>
                <c:pt idx="1466">
                  <c:v>1992.251</c:v>
                </c:pt>
                <c:pt idx="1467">
                  <c:v>1992.2829999999999</c:v>
                </c:pt>
                <c:pt idx="1468">
                  <c:v>1992.316</c:v>
                </c:pt>
                <c:pt idx="1469">
                  <c:v>1992.348</c:v>
                </c:pt>
                <c:pt idx="1470">
                  <c:v>1992.377</c:v>
                </c:pt>
                <c:pt idx="1471">
                  <c:v>1992.402</c:v>
                </c:pt>
                <c:pt idx="1472">
                  <c:v>1992.432</c:v>
                </c:pt>
                <c:pt idx="1473">
                  <c:v>1992.4680000000001</c:v>
                </c:pt>
                <c:pt idx="1474">
                  <c:v>1992.5</c:v>
                </c:pt>
                <c:pt idx="1475">
                  <c:v>1992.5409999999999</c:v>
                </c:pt>
                <c:pt idx="1476">
                  <c:v>1992.5719999999999</c:v>
                </c:pt>
                <c:pt idx="1477">
                  <c:v>1992.6010000000001</c:v>
                </c:pt>
                <c:pt idx="1478">
                  <c:v>1992.6320000000001</c:v>
                </c:pt>
                <c:pt idx="1479">
                  <c:v>1992.6590000000001</c:v>
                </c:pt>
                <c:pt idx="1480">
                  <c:v>1992.683</c:v>
                </c:pt>
                <c:pt idx="1481">
                  <c:v>1992.7059999999999</c:v>
                </c:pt>
                <c:pt idx="1482">
                  <c:v>1992.7280000000001</c:v>
                </c:pt>
                <c:pt idx="1483">
                  <c:v>1992.7550000000001</c:v>
                </c:pt>
                <c:pt idx="1484">
                  <c:v>1992.788</c:v>
                </c:pt>
                <c:pt idx="1485">
                  <c:v>1992.8150000000001</c:v>
                </c:pt>
                <c:pt idx="1486">
                  <c:v>1992.838</c:v>
                </c:pt>
                <c:pt idx="1487">
                  <c:v>1992.8630000000001</c:v>
                </c:pt>
                <c:pt idx="1488">
                  <c:v>1992.8910000000001</c:v>
                </c:pt>
                <c:pt idx="1489">
                  <c:v>1992.9169999999999</c:v>
                </c:pt>
                <c:pt idx="1490">
                  <c:v>1992.943</c:v>
                </c:pt>
                <c:pt idx="1491">
                  <c:v>1992.9659999999999</c:v>
                </c:pt>
                <c:pt idx="1492">
                  <c:v>1992.9870000000001</c:v>
                </c:pt>
                <c:pt idx="1493">
                  <c:v>1993</c:v>
                </c:pt>
                <c:pt idx="1494">
                  <c:v>1993.009</c:v>
                </c:pt>
                <c:pt idx="1495">
                  <c:v>1993.0309999999999</c:v>
                </c:pt>
                <c:pt idx="1496">
                  <c:v>1993.057</c:v>
                </c:pt>
                <c:pt idx="1497">
                  <c:v>1993.085</c:v>
                </c:pt>
                <c:pt idx="1498">
                  <c:v>1993.117</c:v>
                </c:pt>
                <c:pt idx="1499">
                  <c:v>1993.1489999999999</c:v>
                </c:pt>
                <c:pt idx="1500">
                  <c:v>1993.18</c:v>
                </c:pt>
                <c:pt idx="1501">
                  <c:v>1993.2080000000001</c:v>
                </c:pt>
                <c:pt idx="1502">
                  <c:v>1993.2339999999999</c:v>
                </c:pt>
                <c:pt idx="1503">
                  <c:v>1993.258</c:v>
                </c:pt>
                <c:pt idx="1504">
                  <c:v>1993.2840000000001</c:v>
                </c:pt>
                <c:pt idx="1505">
                  <c:v>1993.31</c:v>
                </c:pt>
                <c:pt idx="1506">
                  <c:v>1993.335</c:v>
                </c:pt>
                <c:pt idx="1507">
                  <c:v>1993.3630000000001</c:v>
                </c:pt>
                <c:pt idx="1508">
                  <c:v>1993.395</c:v>
                </c:pt>
                <c:pt idx="1509">
                  <c:v>1993.4259999999999</c:v>
                </c:pt>
                <c:pt idx="1510">
                  <c:v>1993.4570000000001</c:v>
                </c:pt>
                <c:pt idx="1511">
                  <c:v>1993.498</c:v>
                </c:pt>
                <c:pt idx="1512">
                  <c:v>1993.5</c:v>
                </c:pt>
                <c:pt idx="1513">
                  <c:v>1993.5219999999999</c:v>
                </c:pt>
                <c:pt idx="1514">
                  <c:v>1993.557</c:v>
                </c:pt>
                <c:pt idx="1515">
                  <c:v>1993.6010000000001</c:v>
                </c:pt>
                <c:pt idx="1516">
                  <c:v>1993.6420000000001</c:v>
                </c:pt>
                <c:pt idx="1517">
                  <c:v>1993.683</c:v>
                </c:pt>
                <c:pt idx="1518">
                  <c:v>1993.7249999999999</c:v>
                </c:pt>
                <c:pt idx="1519">
                  <c:v>1993.7660000000001</c:v>
                </c:pt>
                <c:pt idx="1520">
                  <c:v>1993.806</c:v>
                </c:pt>
                <c:pt idx="1521">
                  <c:v>1993.8430000000001</c:v>
                </c:pt>
                <c:pt idx="1522">
                  <c:v>1993.883</c:v>
                </c:pt>
                <c:pt idx="1523">
                  <c:v>1993.9280000000001</c:v>
                </c:pt>
                <c:pt idx="1524">
                  <c:v>1994</c:v>
                </c:pt>
                <c:pt idx="1525">
                  <c:v>1994.0530000000001</c:v>
                </c:pt>
                <c:pt idx="1526">
                  <c:v>1994.087</c:v>
                </c:pt>
                <c:pt idx="1527">
                  <c:v>1994.1279999999999</c:v>
                </c:pt>
                <c:pt idx="1528">
                  <c:v>1994.172</c:v>
                </c:pt>
                <c:pt idx="1529">
                  <c:v>1994.211</c:v>
                </c:pt>
                <c:pt idx="1530">
                  <c:v>1994.25</c:v>
                </c:pt>
                <c:pt idx="1531">
                  <c:v>1994.2909999999999</c:v>
                </c:pt>
                <c:pt idx="1532">
                  <c:v>1994.335</c:v>
                </c:pt>
                <c:pt idx="1533">
                  <c:v>1994.375</c:v>
                </c:pt>
                <c:pt idx="1534">
                  <c:v>1994.4110000000001</c:v>
                </c:pt>
                <c:pt idx="1535">
                  <c:v>1994.4449999999999</c:v>
                </c:pt>
                <c:pt idx="1536">
                  <c:v>1994.4739999999999</c:v>
                </c:pt>
                <c:pt idx="1537">
                  <c:v>1994.5</c:v>
                </c:pt>
                <c:pt idx="1538">
                  <c:v>1994.5719999999999</c:v>
                </c:pt>
                <c:pt idx="1539">
                  <c:v>1994.5989999999999</c:v>
                </c:pt>
                <c:pt idx="1540">
                  <c:v>1994.623</c:v>
                </c:pt>
                <c:pt idx="1541">
                  <c:v>1994.6479999999999</c:v>
                </c:pt>
                <c:pt idx="1542">
                  <c:v>1994.674</c:v>
                </c:pt>
                <c:pt idx="1543">
                  <c:v>1994.704</c:v>
                </c:pt>
                <c:pt idx="1544">
                  <c:v>1994.7349999999999</c:v>
                </c:pt>
                <c:pt idx="1545">
                  <c:v>1994.7650000000001</c:v>
                </c:pt>
                <c:pt idx="1546">
                  <c:v>1994.7919999999999</c:v>
                </c:pt>
                <c:pt idx="1547">
                  <c:v>1994.8209999999999</c:v>
                </c:pt>
                <c:pt idx="1548">
                  <c:v>1994.8520000000001</c:v>
                </c:pt>
                <c:pt idx="1549">
                  <c:v>1994.8910000000001</c:v>
                </c:pt>
                <c:pt idx="1550">
                  <c:v>1994.9290000000001</c:v>
                </c:pt>
                <c:pt idx="1551">
                  <c:v>1994.9549999999999</c:v>
                </c:pt>
                <c:pt idx="1552">
                  <c:v>1994.98</c:v>
                </c:pt>
                <c:pt idx="1553">
                  <c:v>1995</c:v>
                </c:pt>
                <c:pt idx="1554">
                  <c:v>1995.001</c:v>
                </c:pt>
                <c:pt idx="1555">
                  <c:v>1995.0509999999999</c:v>
                </c:pt>
                <c:pt idx="1556">
                  <c:v>1995.1110000000001</c:v>
                </c:pt>
                <c:pt idx="1557">
                  <c:v>1995.174</c:v>
                </c:pt>
                <c:pt idx="1558">
                  <c:v>1995.2270000000001</c:v>
                </c:pt>
                <c:pt idx="1559">
                  <c:v>1995.2660000000001</c:v>
                </c:pt>
                <c:pt idx="1560">
                  <c:v>1995.771</c:v>
                </c:pt>
                <c:pt idx="1561">
                  <c:v>1995.7829999999999</c:v>
                </c:pt>
                <c:pt idx="1562">
                  <c:v>1995.7940000000001</c:v>
                </c:pt>
                <c:pt idx="1563">
                  <c:v>1995.8050000000001</c:v>
                </c:pt>
                <c:pt idx="1564">
                  <c:v>1995.816</c:v>
                </c:pt>
                <c:pt idx="1565">
                  <c:v>1995.828</c:v>
                </c:pt>
                <c:pt idx="1566">
                  <c:v>1995.8420000000001</c:v>
                </c:pt>
                <c:pt idx="1567">
                  <c:v>1995.855</c:v>
                </c:pt>
                <c:pt idx="1568">
                  <c:v>1995.8679999999999</c:v>
                </c:pt>
                <c:pt idx="1569">
                  <c:v>1995.883</c:v>
                </c:pt>
                <c:pt idx="1570">
                  <c:v>1995.9</c:v>
                </c:pt>
                <c:pt idx="1571">
                  <c:v>1995.9159999999999</c:v>
                </c:pt>
                <c:pt idx="1572">
                  <c:v>1995.932</c:v>
                </c:pt>
                <c:pt idx="1573">
                  <c:v>1995.9459999999999</c:v>
                </c:pt>
                <c:pt idx="1574">
                  <c:v>1995.961</c:v>
                </c:pt>
                <c:pt idx="1575">
                  <c:v>1995.9749999999999</c:v>
                </c:pt>
                <c:pt idx="1576">
                  <c:v>1995.99</c:v>
                </c:pt>
                <c:pt idx="1577">
                  <c:v>1996</c:v>
                </c:pt>
                <c:pt idx="1578">
                  <c:v>1996.021</c:v>
                </c:pt>
                <c:pt idx="1579">
                  <c:v>1996.038</c:v>
                </c:pt>
                <c:pt idx="1580">
                  <c:v>1996.0550000000001</c:v>
                </c:pt>
                <c:pt idx="1581">
                  <c:v>1996.0719999999999</c:v>
                </c:pt>
                <c:pt idx="1582">
                  <c:v>1996.0930000000001</c:v>
                </c:pt>
                <c:pt idx="1583">
                  <c:v>1996.1130000000001</c:v>
                </c:pt>
                <c:pt idx="1584">
                  <c:v>1996.1289999999999</c:v>
                </c:pt>
                <c:pt idx="1585">
                  <c:v>1996.146</c:v>
                </c:pt>
                <c:pt idx="1586">
                  <c:v>1996.162</c:v>
                </c:pt>
                <c:pt idx="1587">
                  <c:v>1996.1769999999999</c:v>
                </c:pt>
                <c:pt idx="1588">
                  <c:v>1996.192</c:v>
                </c:pt>
                <c:pt idx="1589">
                  <c:v>1996.2080000000001</c:v>
                </c:pt>
                <c:pt idx="1590">
                  <c:v>1996.2239999999999</c:v>
                </c:pt>
                <c:pt idx="1591">
                  <c:v>1996.2380000000001</c:v>
                </c:pt>
                <c:pt idx="1592">
                  <c:v>1996.2539999999999</c:v>
                </c:pt>
                <c:pt idx="1593">
                  <c:v>1996.27</c:v>
                </c:pt>
                <c:pt idx="1594">
                  <c:v>1996.2850000000001</c:v>
                </c:pt>
                <c:pt idx="1595">
                  <c:v>1996.3019999999999</c:v>
                </c:pt>
                <c:pt idx="1596">
                  <c:v>1996.318</c:v>
                </c:pt>
                <c:pt idx="1597">
                  <c:v>1996.3340000000001</c:v>
                </c:pt>
                <c:pt idx="1598">
                  <c:v>1996.3489999999999</c:v>
                </c:pt>
                <c:pt idx="1599">
                  <c:v>1996.364</c:v>
                </c:pt>
                <c:pt idx="1600">
                  <c:v>1996.377</c:v>
                </c:pt>
                <c:pt idx="1601">
                  <c:v>1996.39</c:v>
                </c:pt>
                <c:pt idx="1602">
                  <c:v>1996.403</c:v>
                </c:pt>
                <c:pt idx="1603">
                  <c:v>1996.415</c:v>
                </c:pt>
                <c:pt idx="1604">
                  <c:v>1996.425</c:v>
                </c:pt>
                <c:pt idx="1605">
                  <c:v>1996.434</c:v>
                </c:pt>
                <c:pt idx="1606">
                  <c:v>1996.4469999999999</c:v>
                </c:pt>
                <c:pt idx="1607">
                  <c:v>1996.4580000000001</c:v>
                </c:pt>
                <c:pt idx="1608">
                  <c:v>1996.4680000000001</c:v>
                </c:pt>
                <c:pt idx="1609">
                  <c:v>1996.481</c:v>
                </c:pt>
                <c:pt idx="1610">
                  <c:v>1996.5</c:v>
                </c:pt>
              </c:numCache>
            </c:numRef>
          </c:xVal>
          <c:yVal>
            <c:numRef>
              <c:f>eclipse!$S$2:$S$1612</c:f>
              <c:numCache>
                <c:formatCode>General</c:formatCode>
                <c:ptCount val="1611"/>
                <c:pt idx="0">
                  <c:v>-26.73</c:v>
                </c:pt>
                <c:pt idx="1">
                  <c:v>-28.42</c:v>
                </c:pt>
                <c:pt idx="2">
                  <c:v>-30.63</c:v>
                </c:pt>
                <c:pt idx="3">
                  <c:v>-26.71</c:v>
                </c:pt>
                <c:pt idx="4">
                  <c:v>-26.87</c:v>
                </c:pt>
                <c:pt idx="5">
                  <c:v>-24.4</c:v>
                </c:pt>
                <c:pt idx="6">
                  <c:v>-25.51</c:v>
                </c:pt>
                <c:pt idx="7">
                  <c:v>-26.92</c:v>
                </c:pt>
                <c:pt idx="8">
                  <c:v>-26.86</c:v>
                </c:pt>
                <c:pt idx="9">
                  <c:v>-27.73</c:v>
                </c:pt>
                <c:pt idx="10">
                  <c:v>-26.54</c:v>
                </c:pt>
                <c:pt idx="11">
                  <c:v>-28.49</c:v>
                </c:pt>
                <c:pt idx="12">
                  <c:v>-26.94</c:v>
                </c:pt>
                <c:pt idx="13">
                  <c:v>-27.18</c:v>
                </c:pt>
                <c:pt idx="14">
                  <c:v>-25.94</c:v>
                </c:pt>
                <c:pt idx="15">
                  <c:v>-25.05</c:v>
                </c:pt>
                <c:pt idx="16">
                  <c:v>-24.75</c:v>
                </c:pt>
                <c:pt idx="17">
                  <c:v>-22.49</c:v>
                </c:pt>
                <c:pt idx="18">
                  <c:v>-23.76</c:v>
                </c:pt>
                <c:pt idx="19">
                  <c:v>-22.09</c:v>
                </c:pt>
                <c:pt idx="20">
                  <c:v>-19.52</c:v>
                </c:pt>
                <c:pt idx="21">
                  <c:v>-19.86</c:v>
                </c:pt>
                <c:pt idx="22">
                  <c:v>-22.88</c:v>
                </c:pt>
                <c:pt idx="23">
                  <c:v>-24.57</c:v>
                </c:pt>
                <c:pt idx="24">
                  <c:v>-25.92</c:v>
                </c:pt>
                <c:pt idx="25">
                  <c:v>-27.39</c:v>
                </c:pt>
                <c:pt idx="26">
                  <c:v>-28.4</c:v>
                </c:pt>
                <c:pt idx="27">
                  <c:v>-27.1</c:v>
                </c:pt>
                <c:pt idx="28">
                  <c:v>-27.17</c:v>
                </c:pt>
                <c:pt idx="29">
                  <c:v>-23.37</c:v>
                </c:pt>
                <c:pt idx="30">
                  <c:v>-21.38</c:v>
                </c:pt>
                <c:pt idx="31">
                  <c:v>-22.4</c:v>
                </c:pt>
                <c:pt idx="32">
                  <c:v>-24.51</c:v>
                </c:pt>
                <c:pt idx="33">
                  <c:v>-25.88</c:v>
                </c:pt>
                <c:pt idx="34">
                  <c:v>-26.97</c:v>
                </c:pt>
                <c:pt idx="35">
                  <c:v>-25.8</c:v>
                </c:pt>
                <c:pt idx="36">
                  <c:v>-28.63</c:v>
                </c:pt>
                <c:pt idx="37">
                  <c:v>-28.61</c:v>
                </c:pt>
                <c:pt idx="38">
                  <c:v>-26.11</c:v>
                </c:pt>
                <c:pt idx="39">
                  <c:v>-25.89</c:v>
                </c:pt>
                <c:pt idx="40">
                  <c:v>-25.75</c:v>
                </c:pt>
                <c:pt idx="41">
                  <c:v>-23.38</c:v>
                </c:pt>
                <c:pt idx="42">
                  <c:v>-23.56</c:v>
                </c:pt>
                <c:pt idx="43">
                  <c:v>-21.88</c:v>
                </c:pt>
                <c:pt idx="44">
                  <c:v>-22.79</c:v>
                </c:pt>
                <c:pt idx="45">
                  <c:v>-24.56</c:v>
                </c:pt>
                <c:pt idx="46">
                  <c:v>-27.17</c:v>
                </c:pt>
                <c:pt idx="47">
                  <c:v>-27.56</c:v>
                </c:pt>
                <c:pt idx="48">
                  <c:v>-27.09</c:v>
                </c:pt>
                <c:pt idx="49">
                  <c:v>-28.53</c:v>
                </c:pt>
                <c:pt idx="50">
                  <c:v>-28.37</c:v>
                </c:pt>
                <c:pt idx="51">
                  <c:v>-24.47</c:v>
                </c:pt>
                <c:pt idx="52">
                  <c:v>-27.7</c:v>
                </c:pt>
                <c:pt idx="53">
                  <c:v>-27.18</c:v>
                </c:pt>
                <c:pt idx="54">
                  <c:v>-24.22</c:v>
                </c:pt>
                <c:pt idx="55">
                  <c:v>-21.74</c:v>
                </c:pt>
                <c:pt idx="56">
                  <c:v>-20.63</c:v>
                </c:pt>
                <c:pt idx="57">
                  <c:v>-22.68</c:v>
                </c:pt>
                <c:pt idx="58">
                  <c:v>-23.07</c:v>
                </c:pt>
                <c:pt idx="59">
                  <c:v>-27.08</c:v>
                </c:pt>
                <c:pt idx="60">
                  <c:v>-29.84</c:v>
                </c:pt>
                <c:pt idx="61">
                  <c:v>-29.69</c:v>
                </c:pt>
                <c:pt idx="62">
                  <c:v>-27.84</c:v>
                </c:pt>
                <c:pt idx="63">
                  <c:v>-28.63</c:v>
                </c:pt>
                <c:pt idx="64">
                  <c:v>-25.66</c:v>
                </c:pt>
                <c:pt idx="65">
                  <c:v>-24.99</c:v>
                </c:pt>
                <c:pt idx="66">
                  <c:v>-22.94</c:v>
                </c:pt>
                <c:pt idx="67">
                  <c:v>-21.68</c:v>
                </c:pt>
                <c:pt idx="68">
                  <c:v>-22.4</c:v>
                </c:pt>
                <c:pt idx="69">
                  <c:v>-22.96</c:v>
                </c:pt>
                <c:pt idx="70">
                  <c:v>-27.59</c:v>
                </c:pt>
                <c:pt idx="71">
                  <c:v>-24.95</c:v>
                </c:pt>
                <c:pt idx="72">
                  <c:v>-26.56</c:v>
                </c:pt>
                <c:pt idx="73">
                  <c:v>-22.1</c:v>
                </c:pt>
                <c:pt idx="74">
                  <c:v>-24.26</c:v>
                </c:pt>
                <c:pt idx="75">
                  <c:v>-22</c:v>
                </c:pt>
                <c:pt idx="76">
                  <c:v>-21.25</c:v>
                </c:pt>
                <c:pt idx="77">
                  <c:v>-27.58</c:v>
                </c:pt>
                <c:pt idx="78">
                  <c:v>-24.67</c:v>
                </c:pt>
                <c:pt idx="79">
                  <c:v>-22.68</c:v>
                </c:pt>
                <c:pt idx="80">
                  <c:v>-22.86</c:v>
                </c:pt>
                <c:pt idx="81">
                  <c:v>-25.17</c:v>
                </c:pt>
                <c:pt idx="82">
                  <c:v>-28.28</c:v>
                </c:pt>
                <c:pt idx="83">
                  <c:v>-29.31</c:v>
                </c:pt>
                <c:pt idx="84">
                  <c:v>-27.53</c:v>
                </c:pt>
                <c:pt idx="85">
                  <c:v>-27.12</c:v>
                </c:pt>
                <c:pt idx="86">
                  <c:v>-29.02</c:v>
                </c:pt>
                <c:pt idx="87">
                  <c:v>-23.87</c:v>
                </c:pt>
                <c:pt idx="88">
                  <c:v>-22.64</c:v>
                </c:pt>
                <c:pt idx="89">
                  <c:v>-21.51</c:v>
                </c:pt>
                <c:pt idx="90">
                  <c:v>-25.06</c:v>
                </c:pt>
                <c:pt idx="91">
                  <c:v>-26.85</c:v>
                </c:pt>
                <c:pt idx="92">
                  <c:v>-26.64</c:v>
                </c:pt>
                <c:pt idx="93">
                  <c:v>-26.21</c:v>
                </c:pt>
                <c:pt idx="94">
                  <c:v>-25.11</c:v>
                </c:pt>
                <c:pt idx="95">
                  <c:v>-26.53</c:v>
                </c:pt>
                <c:pt idx="96">
                  <c:v>-23.8</c:v>
                </c:pt>
                <c:pt idx="97">
                  <c:v>-22.33</c:v>
                </c:pt>
                <c:pt idx="98">
                  <c:v>-21.9</c:v>
                </c:pt>
                <c:pt idx="99">
                  <c:v>-21.12</c:v>
                </c:pt>
                <c:pt idx="100">
                  <c:v>-21.12</c:v>
                </c:pt>
                <c:pt idx="101">
                  <c:v>-25.98</c:v>
                </c:pt>
                <c:pt idx="102">
                  <c:v>-29.02</c:v>
                </c:pt>
                <c:pt idx="103">
                  <c:v>-29.54</c:v>
                </c:pt>
                <c:pt idx="104">
                  <c:v>-28.42</c:v>
                </c:pt>
                <c:pt idx="105">
                  <c:v>-27.36</c:v>
                </c:pt>
                <c:pt idx="106">
                  <c:v>-27.36</c:v>
                </c:pt>
                <c:pt idx="107">
                  <c:v>-26.15</c:v>
                </c:pt>
                <c:pt idx="108">
                  <c:v>-25.66</c:v>
                </c:pt>
                <c:pt idx="109">
                  <c:v>-24.43</c:v>
                </c:pt>
                <c:pt idx="110">
                  <c:v>-22.99</c:v>
                </c:pt>
                <c:pt idx="111">
                  <c:v>-21.86</c:v>
                </c:pt>
                <c:pt idx="112">
                  <c:v>-26.28</c:v>
                </c:pt>
                <c:pt idx="113">
                  <c:v>-26.49</c:v>
                </c:pt>
                <c:pt idx="114">
                  <c:v>-28.04</c:v>
                </c:pt>
                <c:pt idx="115">
                  <c:v>-28.21</c:v>
                </c:pt>
                <c:pt idx="116">
                  <c:v>-25.26</c:v>
                </c:pt>
                <c:pt idx="117">
                  <c:v>-24.36</c:v>
                </c:pt>
                <c:pt idx="118">
                  <c:v>-25.25</c:v>
                </c:pt>
                <c:pt idx="119">
                  <c:v>-27.62</c:v>
                </c:pt>
                <c:pt idx="120">
                  <c:v>-27.59</c:v>
                </c:pt>
                <c:pt idx="121">
                  <c:v>-25.96</c:v>
                </c:pt>
                <c:pt idx="122">
                  <c:v>-27.67</c:v>
                </c:pt>
                <c:pt idx="123">
                  <c:v>-27.9</c:v>
                </c:pt>
                <c:pt idx="124">
                  <c:v>-23.45</c:v>
                </c:pt>
                <c:pt idx="125">
                  <c:v>-22.4</c:v>
                </c:pt>
                <c:pt idx="126">
                  <c:v>-22.89</c:v>
                </c:pt>
                <c:pt idx="127">
                  <c:v>-24.63</c:v>
                </c:pt>
                <c:pt idx="128">
                  <c:v>-23.8</c:v>
                </c:pt>
                <c:pt idx="129">
                  <c:v>-22.39</c:v>
                </c:pt>
                <c:pt idx="130">
                  <c:v>-24.13</c:v>
                </c:pt>
                <c:pt idx="131">
                  <c:v>-25.59</c:v>
                </c:pt>
                <c:pt idx="132">
                  <c:v>-27.86</c:v>
                </c:pt>
                <c:pt idx="133">
                  <c:v>-29.76</c:v>
                </c:pt>
                <c:pt idx="134">
                  <c:v>-25.15</c:v>
                </c:pt>
                <c:pt idx="135">
                  <c:v>-25.96</c:v>
                </c:pt>
                <c:pt idx="136">
                  <c:v>-26.87</c:v>
                </c:pt>
                <c:pt idx="137">
                  <c:v>-24.39</c:v>
                </c:pt>
                <c:pt idx="138">
                  <c:v>-22.16</c:v>
                </c:pt>
                <c:pt idx="139">
                  <c:v>-22.23</c:v>
                </c:pt>
                <c:pt idx="140">
                  <c:v>-23.97</c:v>
                </c:pt>
                <c:pt idx="141">
                  <c:v>-25.89</c:v>
                </c:pt>
                <c:pt idx="142">
                  <c:v>-27.3</c:v>
                </c:pt>
                <c:pt idx="143">
                  <c:v>-28.04</c:v>
                </c:pt>
                <c:pt idx="144">
                  <c:v>-28.29</c:v>
                </c:pt>
                <c:pt idx="145">
                  <c:v>-26.01</c:v>
                </c:pt>
                <c:pt idx="146">
                  <c:v>-25.75</c:v>
                </c:pt>
                <c:pt idx="147">
                  <c:v>-26.1</c:v>
                </c:pt>
                <c:pt idx="148">
                  <c:v>-28.31</c:v>
                </c:pt>
                <c:pt idx="149">
                  <c:v>-25.48</c:v>
                </c:pt>
                <c:pt idx="150">
                  <c:v>-24.33</c:v>
                </c:pt>
                <c:pt idx="151">
                  <c:v>-23.77</c:v>
                </c:pt>
                <c:pt idx="152">
                  <c:v>-26.51</c:v>
                </c:pt>
                <c:pt idx="153">
                  <c:v>-27.63</c:v>
                </c:pt>
                <c:pt idx="154">
                  <c:v>-25.01</c:v>
                </c:pt>
                <c:pt idx="155">
                  <c:v>-26.6</c:v>
                </c:pt>
                <c:pt idx="156">
                  <c:v>-26.59</c:v>
                </c:pt>
                <c:pt idx="157">
                  <c:v>-27.04</c:v>
                </c:pt>
                <c:pt idx="158">
                  <c:v>-24.22</c:v>
                </c:pt>
                <c:pt idx="159">
                  <c:v>-25.33</c:v>
                </c:pt>
                <c:pt idx="160">
                  <c:v>-21.97</c:v>
                </c:pt>
                <c:pt idx="161">
                  <c:v>-21.03</c:v>
                </c:pt>
                <c:pt idx="162">
                  <c:v>-21.72</c:v>
                </c:pt>
                <c:pt idx="163">
                  <c:v>-21.35</c:v>
                </c:pt>
                <c:pt idx="164">
                  <c:v>-22.49</c:v>
                </c:pt>
                <c:pt idx="165">
                  <c:v>-24.79</c:v>
                </c:pt>
                <c:pt idx="166">
                  <c:v>-24.92</c:v>
                </c:pt>
                <c:pt idx="167">
                  <c:v>-24.6</c:v>
                </c:pt>
                <c:pt idx="168">
                  <c:v>-25</c:v>
                </c:pt>
                <c:pt idx="169">
                  <c:v>-28.5</c:v>
                </c:pt>
                <c:pt idx="170">
                  <c:v>-29.22</c:v>
                </c:pt>
                <c:pt idx="171">
                  <c:v>-28.87</c:v>
                </c:pt>
                <c:pt idx="172">
                  <c:v>-27.81</c:v>
                </c:pt>
                <c:pt idx="173">
                  <c:v>-27.79</c:v>
                </c:pt>
                <c:pt idx="174">
                  <c:v>-28.47</c:v>
                </c:pt>
                <c:pt idx="175">
                  <c:v>-26.09</c:v>
                </c:pt>
                <c:pt idx="176">
                  <c:v>-24.02</c:v>
                </c:pt>
                <c:pt idx="177">
                  <c:v>-24.52</c:v>
                </c:pt>
                <c:pt idx="178">
                  <c:v>-23.24</c:v>
                </c:pt>
                <c:pt idx="179">
                  <c:v>-24.84</c:v>
                </c:pt>
                <c:pt idx="180">
                  <c:v>-25.9</c:v>
                </c:pt>
                <c:pt idx="181">
                  <c:v>-26.75</c:v>
                </c:pt>
                <c:pt idx="182">
                  <c:v>-26.46</c:v>
                </c:pt>
                <c:pt idx="183">
                  <c:v>-27.56</c:v>
                </c:pt>
                <c:pt idx="184">
                  <c:v>-28.52</c:v>
                </c:pt>
                <c:pt idx="185">
                  <c:v>-27.97</c:v>
                </c:pt>
                <c:pt idx="186">
                  <c:v>-26.15</c:v>
                </c:pt>
                <c:pt idx="187">
                  <c:v>-28.04</c:v>
                </c:pt>
                <c:pt idx="188">
                  <c:v>-26.29</c:v>
                </c:pt>
                <c:pt idx="189">
                  <c:v>-25.63</c:v>
                </c:pt>
                <c:pt idx="190">
                  <c:v>-26.28</c:v>
                </c:pt>
                <c:pt idx="191">
                  <c:v>-25.39</c:v>
                </c:pt>
                <c:pt idx="192">
                  <c:v>-27.12</c:v>
                </c:pt>
                <c:pt idx="193">
                  <c:v>-24.87</c:v>
                </c:pt>
                <c:pt idx="194">
                  <c:v>-26.24</c:v>
                </c:pt>
                <c:pt idx="195">
                  <c:v>-29.11</c:v>
                </c:pt>
                <c:pt idx="196">
                  <c:v>-28.53</c:v>
                </c:pt>
                <c:pt idx="197">
                  <c:v>-27.23</c:v>
                </c:pt>
                <c:pt idx="198">
                  <c:v>-24.92</c:v>
                </c:pt>
                <c:pt idx="199">
                  <c:v>-27.96</c:v>
                </c:pt>
                <c:pt idx="200">
                  <c:v>-25.62</c:v>
                </c:pt>
                <c:pt idx="201">
                  <c:v>-25.54</c:v>
                </c:pt>
                <c:pt idx="202">
                  <c:v>-23.67</c:v>
                </c:pt>
                <c:pt idx="203">
                  <c:v>-23.22</c:v>
                </c:pt>
                <c:pt idx="204">
                  <c:v>-24.51</c:v>
                </c:pt>
                <c:pt idx="205">
                  <c:v>-26.43</c:v>
                </c:pt>
                <c:pt idx="206">
                  <c:v>-28.78</c:v>
                </c:pt>
                <c:pt idx="207">
                  <c:v>-28.72</c:v>
                </c:pt>
                <c:pt idx="208">
                  <c:v>-27.35</c:v>
                </c:pt>
                <c:pt idx="209">
                  <c:v>-25.44</c:v>
                </c:pt>
                <c:pt idx="210">
                  <c:v>-25.85</c:v>
                </c:pt>
                <c:pt idx="211">
                  <c:v>-28.03</c:v>
                </c:pt>
                <c:pt idx="212">
                  <c:v>-27.68</c:v>
                </c:pt>
                <c:pt idx="213">
                  <c:v>-25.77</c:v>
                </c:pt>
                <c:pt idx="214">
                  <c:v>-23.06</c:v>
                </c:pt>
                <c:pt idx="215">
                  <c:v>-23.8</c:v>
                </c:pt>
                <c:pt idx="216">
                  <c:v>-25.34</c:v>
                </c:pt>
                <c:pt idx="217">
                  <c:v>-24.1</c:v>
                </c:pt>
                <c:pt idx="218">
                  <c:v>-25.61</c:v>
                </c:pt>
                <c:pt idx="219">
                  <c:v>-25.74</c:v>
                </c:pt>
                <c:pt idx="220">
                  <c:v>-24.45</c:v>
                </c:pt>
                <c:pt idx="221">
                  <c:v>-25.5</c:v>
                </c:pt>
                <c:pt idx="222">
                  <c:v>-25.77</c:v>
                </c:pt>
                <c:pt idx="223">
                  <c:v>-24.66</c:v>
                </c:pt>
                <c:pt idx="224">
                  <c:v>-25.69</c:v>
                </c:pt>
                <c:pt idx="225">
                  <c:v>-25.71</c:v>
                </c:pt>
                <c:pt idx="226">
                  <c:v>-25.46</c:v>
                </c:pt>
                <c:pt idx="227">
                  <c:v>-24.57</c:v>
                </c:pt>
                <c:pt idx="228">
                  <c:v>-23.75</c:v>
                </c:pt>
                <c:pt idx="229">
                  <c:v>-18.809999999999999</c:v>
                </c:pt>
                <c:pt idx="230">
                  <c:v>-20.54</c:v>
                </c:pt>
                <c:pt idx="231">
                  <c:v>-24.79</c:v>
                </c:pt>
                <c:pt idx="232">
                  <c:v>-26.92</c:v>
                </c:pt>
                <c:pt idx="233">
                  <c:v>-28.07</c:v>
                </c:pt>
                <c:pt idx="234">
                  <c:v>-28.29</c:v>
                </c:pt>
                <c:pt idx="235">
                  <c:v>-27.98</c:v>
                </c:pt>
                <c:pt idx="236">
                  <c:v>-22.73</c:v>
                </c:pt>
                <c:pt idx="237">
                  <c:v>-24.86</c:v>
                </c:pt>
                <c:pt idx="238">
                  <c:v>-25.88</c:v>
                </c:pt>
                <c:pt idx="239">
                  <c:v>-27.88</c:v>
                </c:pt>
                <c:pt idx="240">
                  <c:v>-25.77</c:v>
                </c:pt>
                <c:pt idx="241">
                  <c:v>-25.63</c:v>
                </c:pt>
                <c:pt idx="242">
                  <c:v>-25.76</c:v>
                </c:pt>
                <c:pt idx="243">
                  <c:v>-27.59</c:v>
                </c:pt>
                <c:pt idx="244">
                  <c:v>-28.49</c:v>
                </c:pt>
                <c:pt idx="245">
                  <c:v>-24.46</c:v>
                </c:pt>
                <c:pt idx="246">
                  <c:v>-25.12</c:v>
                </c:pt>
                <c:pt idx="247">
                  <c:v>-27.48</c:v>
                </c:pt>
                <c:pt idx="248">
                  <c:v>-27.84</c:v>
                </c:pt>
                <c:pt idx="249">
                  <c:v>-28.17</c:v>
                </c:pt>
                <c:pt idx="250">
                  <c:v>-28.46</c:v>
                </c:pt>
                <c:pt idx="251">
                  <c:v>-28.96</c:v>
                </c:pt>
                <c:pt idx="252">
                  <c:v>-27.62</c:v>
                </c:pt>
                <c:pt idx="253">
                  <c:v>-25.34</c:v>
                </c:pt>
                <c:pt idx="254">
                  <c:v>-25.45</c:v>
                </c:pt>
                <c:pt idx="255">
                  <c:v>-26.26</c:v>
                </c:pt>
                <c:pt idx="256">
                  <c:v>-23.05</c:v>
                </c:pt>
                <c:pt idx="257">
                  <c:v>-23.05</c:v>
                </c:pt>
                <c:pt idx="258">
                  <c:v>-25.75</c:v>
                </c:pt>
                <c:pt idx="259">
                  <c:v>-25.56</c:v>
                </c:pt>
                <c:pt idx="260">
                  <c:v>-27</c:v>
                </c:pt>
                <c:pt idx="261">
                  <c:v>-26.55</c:v>
                </c:pt>
                <c:pt idx="262">
                  <c:v>-26.21</c:v>
                </c:pt>
                <c:pt idx="263">
                  <c:v>-25.33</c:v>
                </c:pt>
                <c:pt idx="264">
                  <c:v>-24.93</c:v>
                </c:pt>
                <c:pt idx="265">
                  <c:v>-25.28</c:v>
                </c:pt>
                <c:pt idx="266">
                  <c:v>-23.86</c:v>
                </c:pt>
                <c:pt idx="267">
                  <c:v>-26.93</c:v>
                </c:pt>
                <c:pt idx="268">
                  <c:v>-26.14</c:v>
                </c:pt>
                <c:pt idx="269">
                  <c:v>-26.34</c:v>
                </c:pt>
                <c:pt idx="270">
                  <c:v>-27.38</c:v>
                </c:pt>
                <c:pt idx="271">
                  <c:v>-28.57</c:v>
                </c:pt>
                <c:pt idx="272">
                  <c:v>-28.92</c:v>
                </c:pt>
                <c:pt idx="273">
                  <c:v>-28.11</c:v>
                </c:pt>
                <c:pt idx="274">
                  <c:v>-25.61</c:v>
                </c:pt>
                <c:pt idx="275">
                  <c:v>-24.92</c:v>
                </c:pt>
                <c:pt idx="276">
                  <c:v>-20.93</c:v>
                </c:pt>
                <c:pt idx="277">
                  <c:v>-19.68</c:v>
                </c:pt>
                <c:pt idx="278">
                  <c:v>-19</c:v>
                </c:pt>
                <c:pt idx="279">
                  <c:v>-21.67</c:v>
                </c:pt>
                <c:pt idx="280">
                  <c:v>-25.05</c:v>
                </c:pt>
                <c:pt idx="281">
                  <c:v>-27.79</c:v>
                </c:pt>
                <c:pt idx="282">
                  <c:v>-29.17</c:v>
                </c:pt>
                <c:pt idx="283">
                  <c:v>-28.76</c:v>
                </c:pt>
                <c:pt idx="284">
                  <c:v>-28.95</c:v>
                </c:pt>
                <c:pt idx="285">
                  <c:v>-27.92</c:v>
                </c:pt>
                <c:pt idx="286">
                  <c:v>-26.97</c:v>
                </c:pt>
                <c:pt idx="287">
                  <c:v>-27.47</c:v>
                </c:pt>
                <c:pt idx="288">
                  <c:v>-25.44</c:v>
                </c:pt>
                <c:pt idx="289">
                  <c:v>-23.1</c:v>
                </c:pt>
                <c:pt idx="290">
                  <c:v>-24.31</c:v>
                </c:pt>
                <c:pt idx="291">
                  <c:v>-23.99</c:v>
                </c:pt>
                <c:pt idx="292">
                  <c:v>-23.17</c:v>
                </c:pt>
                <c:pt idx="293">
                  <c:v>-27.82</c:v>
                </c:pt>
                <c:pt idx="294">
                  <c:v>-25.88</c:v>
                </c:pt>
                <c:pt idx="295">
                  <c:v>-26.67</c:v>
                </c:pt>
                <c:pt idx="296">
                  <c:v>-24.72</c:v>
                </c:pt>
                <c:pt idx="297">
                  <c:v>-27.22</c:v>
                </c:pt>
                <c:pt idx="298">
                  <c:v>-28.16</c:v>
                </c:pt>
                <c:pt idx="299">
                  <c:v>-27.61</c:v>
                </c:pt>
                <c:pt idx="300">
                  <c:v>-27.21</c:v>
                </c:pt>
                <c:pt idx="301">
                  <c:v>-23.43</c:v>
                </c:pt>
                <c:pt idx="302">
                  <c:v>-22.99</c:v>
                </c:pt>
                <c:pt idx="303">
                  <c:v>-22.16</c:v>
                </c:pt>
                <c:pt idx="304">
                  <c:v>-23.4</c:v>
                </c:pt>
                <c:pt idx="305">
                  <c:v>-24.5</c:v>
                </c:pt>
                <c:pt idx="306">
                  <c:v>-24.73</c:v>
                </c:pt>
                <c:pt idx="307">
                  <c:v>-26.67</c:v>
                </c:pt>
                <c:pt idx="308">
                  <c:v>-27.75</c:v>
                </c:pt>
                <c:pt idx="309">
                  <c:v>-27.74</c:v>
                </c:pt>
                <c:pt idx="310">
                  <c:v>-26.67</c:v>
                </c:pt>
                <c:pt idx="311">
                  <c:v>-27.78</c:v>
                </c:pt>
                <c:pt idx="312">
                  <c:v>-28.56</c:v>
                </c:pt>
                <c:pt idx="313">
                  <c:v>-27</c:v>
                </c:pt>
                <c:pt idx="314">
                  <c:v>-23.69</c:v>
                </c:pt>
                <c:pt idx="315">
                  <c:v>-22.83</c:v>
                </c:pt>
                <c:pt idx="316">
                  <c:v>-22.56</c:v>
                </c:pt>
                <c:pt idx="317">
                  <c:v>-21.09</c:v>
                </c:pt>
                <c:pt idx="318">
                  <c:v>-21.66</c:v>
                </c:pt>
                <c:pt idx="319">
                  <c:v>-25.76</c:v>
                </c:pt>
                <c:pt idx="320">
                  <c:v>-27.37</c:v>
                </c:pt>
                <c:pt idx="321">
                  <c:v>-27.98</c:v>
                </c:pt>
                <c:pt idx="322">
                  <c:v>-24.83</c:v>
                </c:pt>
                <c:pt idx="323">
                  <c:v>-25.66</c:v>
                </c:pt>
                <c:pt idx="324">
                  <c:v>-26.51</c:v>
                </c:pt>
                <c:pt idx="325">
                  <c:v>-25.38</c:v>
                </c:pt>
                <c:pt idx="326">
                  <c:v>-25.57</c:v>
                </c:pt>
                <c:pt idx="327">
                  <c:v>-24.84</c:v>
                </c:pt>
                <c:pt idx="328">
                  <c:v>-26.29</c:v>
                </c:pt>
                <c:pt idx="329">
                  <c:v>-28.22</c:v>
                </c:pt>
                <c:pt idx="330">
                  <c:v>-26.9</c:v>
                </c:pt>
                <c:pt idx="331">
                  <c:v>-23.77</c:v>
                </c:pt>
                <c:pt idx="332">
                  <c:v>-24.09</c:v>
                </c:pt>
                <c:pt idx="333">
                  <c:v>-28.81</c:v>
                </c:pt>
                <c:pt idx="334">
                  <c:v>-27.66</c:v>
                </c:pt>
                <c:pt idx="335">
                  <c:v>-27.18</c:v>
                </c:pt>
                <c:pt idx="336">
                  <c:v>-24.37</c:v>
                </c:pt>
                <c:pt idx="337">
                  <c:v>-23.89</c:v>
                </c:pt>
                <c:pt idx="338">
                  <c:v>-22.29</c:v>
                </c:pt>
                <c:pt idx="339">
                  <c:v>-26.14</c:v>
                </c:pt>
                <c:pt idx="340">
                  <c:v>-27.38</c:v>
                </c:pt>
                <c:pt idx="341">
                  <c:v>-26.95</c:v>
                </c:pt>
                <c:pt idx="342">
                  <c:v>-28.21</c:v>
                </c:pt>
                <c:pt idx="343">
                  <c:v>-21.43</c:v>
                </c:pt>
                <c:pt idx="344">
                  <c:v>-21.93</c:v>
                </c:pt>
                <c:pt idx="345">
                  <c:v>-23.83</c:v>
                </c:pt>
                <c:pt idx="346">
                  <c:v>-23.3</c:v>
                </c:pt>
                <c:pt idx="347">
                  <c:v>-26.29</c:v>
                </c:pt>
                <c:pt idx="348">
                  <c:v>-25.41</c:v>
                </c:pt>
                <c:pt idx="349">
                  <c:v>-27.02</c:v>
                </c:pt>
                <c:pt idx="350">
                  <c:v>-26.58</c:v>
                </c:pt>
                <c:pt idx="351">
                  <c:v>-28.5</c:v>
                </c:pt>
                <c:pt idx="352">
                  <c:v>-27.5</c:v>
                </c:pt>
                <c:pt idx="353">
                  <c:v>-28.71</c:v>
                </c:pt>
                <c:pt idx="354">
                  <c:v>-26.73</c:v>
                </c:pt>
                <c:pt idx="355">
                  <c:v>-27.57</c:v>
                </c:pt>
                <c:pt idx="356">
                  <c:v>-25.33</c:v>
                </c:pt>
                <c:pt idx="357">
                  <c:v>-23.64</c:v>
                </c:pt>
                <c:pt idx="358">
                  <c:v>-24.69</c:v>
                </c:pt>
                <c:pt idx="359">
                  <c:v>-22.74</c:v>
                </c:pt>
                <c:pt idx="360">
                  <c:v>-22.29</c:v>
                </c:pt>
                <c:pt idx="361">
                  <c:v>-23.36</c:v>
                </c:pt>
                <c:pt idx="362">
                  <c:v>-24.41</c:v>
                </c:pt>
                <c:pt idx="363">
                  <c:v>-25.19</c:v>
                </c:pt>
                <c:pt idx="364">
                  <c:v>-23.73</c:v>
                </c:pt>
                <c:pt idx="365">
                  <c:v>-24.82</c:v>
                </c:pt>
                <c:pt idx="366">
                  <c:v>-28.43</c:v>
                </c:pt>
                <c:pt idx="367">
                  <c:v>-28.49</c:v>
                </c:pt>
                <c:pt idx="368">
                  <c:v>-26.87</c:v>
                </c:pt>
                <c:pt idx="369">
                  <c:v>-26.48</c:v>
                </c:pt>
                <c:pt idx="370">
                  <c:v>-26.54</c:v>
                </c:pt>
                <c:pt idx="371">
                  <c:v>-26.86</c:v>
                </c:pt>
                <c:pt idx="372">
                  <c:v>-26.11</c:v>
                </c:pt>
                <c:pt idx="373">
                  <c:v>-24.44</c:v>
                </c:pt>
                <c:pt idx="374">
                  <c:v>-22.95</c:v>
                </c:pt>
                <c:pt idx="375">
                  <c:v>-24.23</c:v>
                </c:pt>
                <c:pt idx="376">
                  <c:v>-26.67</c:v>
                </c:pt>
                <c:pt idx="377">
                  <c:v>-27.33</c:v>
                </c:pt>
                <c:pt idx="378">
                  <c:v>-26.59</c:v>
                </c:pt>
                <c:pt idx="379">
                  <c:v>-28.5</c:v>
                </c:pt>
                <c:pt idx="380">
                  <c:v>-29.99</c:v>
                </c:pt>
                <c:pt idx="381">
                  <c:v>-30.08</c:v>
                </c:pt>
                <c:pt idx="382">
                  <c:v>-29.75</c:v>
                </c:pt>
                <c:pt idx="383">
                  <c:v>-26.88</c:v>
                </c:pt>
                <c:pt idx="384">
                  <c:v>-24.8</c:v>
                </c:pt>
                <c:pt idx="385">
                  <c:v>-22.06</c:v>
                </c:pt>
                <c:pt idx="386">
                  <c:v>-18.27</c:v>
                </c:pt>
                <c:pt idx="387">
                  <c:v>-18.23</c:v>
                </c:pt>
                <c:pt idx="388">
                  <c:v>-18.11</c:v>
                </c:pt>
                <c:pt idx="389">
                  <c:v>-20.85</c:v>
                </c:pt>
                <c:pt idx="390">
                  <c:v>-23.32</c:v>
                </c:pt>
                <c:pt idx="391">
                  <c:v>-25.6</c:v>
                </c:pt>
                <c:pt idx="392">
                  <c:v>-27.07</c:v>
                </c:pt>
                <c:pt idx="393">
                  <c:v>-23.83</c:v>
                </c:pt>
                <c:pt idx="394">
                  <c:v>-23.2</c:v>
                </c:pt>
                <c:pt idx="395">
                  <c:v>-24.46</c:v>
                </c:pt>
                <c:pt idx="396">
                  <c:v>-27.04</c:v>
                </c:pt>
                <c:pt idx="397">
                  <c:v>-27.41</c:v>
                </c:pt>
                <c:pt idx="398">
                  <c:v>-26.75</c:v>
                </c:pt>
                <c:pt idx="399">
                  <c:v>-27.61</c:v>
                </c:pt>
                <c:pt idx="400">
                  <c:v>-26.13</c:v>
                </c:pt>
                <c:pt idx="401">
                  <c:v>-23.25</c:v>
                </c:pt>
                <c:pt idx="402">
                  <c:v>-22.7</c:v>
                </c:pt>
                <c:pt idx="403">
                  <c:v>-23.22</c:v>
                </c:pt>
                <c:pt idx="404">
                  <c:v>-24.7</c:v>
                </c:pt>
                <c:pt idx="405">
                  <c:v>-26.78</c:v>
                </c:pt>
                <c:pt idx="406">
                  <c:v>-29.97</c:v>
                </c:pt>
                <c:pt idx="407">
                  <c:v>-27.55</c:v>
                </c:pt>
                <c:pt idx="408">
                  <c:v>-26.79</c:v>
                </c:pt>
                <c:pt idx="409">
                  <c:v>-25.93</c:v>
                </c:pt>
                <c:pt idx="410">
                  <c:v>-23.05</c:v>
                </c:pt>
                <c:pt idx="411">
                  <c:v>-20.7</c:v>
                </c:pt>
                <c:pt idx="412">
                  <c:v>-23.95</c:v>
                </c:pt>
                <c:pt idx="413">
                  <c:v>-26.81</c:v>
                </c:pt>
                <c:pt idx="414">
                  <c:v>-28.37</c:v>
                </c:pt>
                <c:pt idx="415">
                  <c:v>-28.25</c:v>
                </c:pt>
                <c:pt idx="416">
                  <c:v>-28.52</c:v>
                </c:pt>
                <c:pt idx="417">
                  <c:v>-27.42</c:v>
                </c:pt>
                <c:pt idx="418">
                  <c:v>-27.32</c:v>
                </c:pt>
                <c:pt idx="419">
                  <c:v>-28.71</c:v>
                </c:pt>
                <c:pt idx="420">
                  <c:v>-26.72</c:v>
                </c:pt>
                <c:pt idx="421">
                  <c:v>-24.24</c:v>
                </c:pt>
                <c:pt idx="422">
                  <c:v>-22.67</c:v>
                </c:pt>
                <c:pt idx="423">
                  <c:v>-22.88</c:v>
                </c:pt>
                <c:pt idx="424">
                  <c:v>-22.88</c:v>
                </c:pt>
                <c:pt idx="425">
                  <c:v>-25.31</c:v>
                </c:pt>
                <c:pt idx="426">
                  <c:v>-26.84</c:v>
                </c:pt>
                <c:pt idx="427">
                  <c:v>-27.74</c:v>
                </c:pt>
                <c:pt idx="428">
                  <c:v>-24.58</c:v>
                </c:pt>
                <c:pt idx="429">
                  <c:v>-23.55</c:v>
                </c:pt>
                <c:pt idx="430">
                  <c:v>-26.42</c:v>
                </c:pt>
                <c:pt idx="431">
                  <c:v>-27.78</c:v>
                </c:pt>
                <c:pt idx="432">
                  <c:v>-26.32</c:v>
                </c:pt>
                <c:pt idx="433">
                  <c:v>-27.23</c:v>
                </c:pt>
                <c:pt idx="434">
                  <c:v>-25.2</c:v>
                </c:pt>
                <c:pt idx="435">
                  <c:v>-26.21</c:v>
                </c:pt>
                <c:pt idx="436">
                  <c:v>-26.23</c:v>
                </c:pt>
                <c:pt idx="437">
                  <c:v>-22.23</c:v>
                </c:pt>
                <c:pt idx="438">
                  <c:v>-22.16</c:v>
                </c:pt>
                <c:pt idx="439">
                  <c:v>-25.16</c:v>
                </c:pt>
                <c:pt idx="440">
                  <c:v>-25.86</c:v>
                </c:pt>
                <c:pt idx="441">
                  <c:v>-27.75</c:v>
                </c:pt>
                <c:pt idx="442">
                  <c:v>-24.37</c:v>
                </c:pt>
                <c:pt idx="443">
                  <c:v>-23.82</c:v>
                </c:pt>
                <c:pt idx="444">
                  <c:v>-23</c:v>
                </c:pt>
                <c:pt idx="445">
                  <c:v>-24.19</c:v>
                </c:pt>
                <c:pt idx="446">
                  <c:v>-25.29</c:v>
                </c:pt>
                <c:pt idx="447">
                  <c:v>-23.61</c:v>
                </c:pt>
                <c:pt idx="448">
                  <c:v>-22.36</c:v>
                </c:pt>
                <c:pt idx="449">
                  <c:v>-27.48</c:v>
                </c:pt>
                <c:pt idx="450">
                  <c:v>-26.23</c:v>
                </c:pt>
                <c:pt idx="451">
                  <c:v>-27.61</c:v>
                </c:pt>
                <c:pt idx="452">
                  <c:v>-28.95</c:v>
                </c:pt>
                <c:pt idx="453">
                  <c:v>-26.28</c:v>
                </c:pt>
                <c:pt idx="454">
                  <c:v>-24.73</c:v>
                </c:pt>
                <c:pt idx="455">
                  <c:v>-21.71</c:v>
                </c:pt>
                <c:pt idx="456">
                  <c:v>-25.57</c:v>
                </c:pt>
                <c:pt idx="457">
                  <c:v>-23.16</c:v>
                </c:pt>
                <c:pt idx="458">
                  <c:v>-26.32</c:v>
                </c:pt>
                <c:pt idx="459">
                  <c:v>-25.47</c:v>
                </c:pt>
                <c:pt idx="460">
                  <c:v>-23.25</c:v>
                </c:pt>
                <c:pt idx="461">
                  <c:v>-24.6</c:v>
                </c:pt>
                <c:pt idx="462">
                  <c:v>-26.46</c:v>
                </c:pt>
                <c:pt idx="463">
                  <c:v>-27.95</c:v>
                </c:pt>
                <c:pt idx="464">
                  <c:v>-28.14</c:v>
                </c:pt>
                <c:pt idx="465">
                  <c:v>-29.27</c:v>
                </c:pt>
                <c:pt idx="466">
                  <c:v>-29.46</c:v>
                </c:pt>
                <c:pt idx="467">
                  <c:v>-28.55</c:v>
                </c:pt>
                <c:pt idx="468">
                  <c:v>-28.28</c:v>
                </c:pt>
                <c:pt idx="469">
                  <c:v>-27.33</c:v>
                </c:pt>
                <c:pt idx="470">
                  <c:v>-25.19</c:v>
                </c:pt>
                <c:pt idx="471">
                  <c:v>-24.85</c:v>
                </c:pt>
                <c:pt idx="472">
                  <c:v>-23.15</c:v>
                </c:pt>
                <c:pt idx="473">
                  <c:v>-21.86</c:v>
                </c:pt>
                <c:pt idx="474">
                  <c:v>-22.5</c:v>
                </c:pt>
                <c:pt idx="475">
                  <c:v>-25.57</c:v>
                </c:pt>
                <c:pt idx="476">
                  <c:v>-25.98</c:v>
                </c:pt>
                <c:pt idx="477">
                  <c:v>-26.61</c:v>
                </c:pt>
                <c:pt idx="478">
                  <c:v>-23.59</c:v>
                </c:pt>
                <c:pt idx="479">
                  <c:v>-18.920000000000002</c:v>
                </c:pt>
                <c:pt idx="480">
                  <c:v>-26.31</c:v>
                </c:pt>
                <c:pt idx="481">
                  <c:v>-27.83</c:v>
                </c:pt>
                <c:pt idx="482">
                  <c:v>-27.22</c:v>
                </c:pt>
                <c:pt idx="483">
                  <c:v>-27.75</c:v>
                </c:pt>
                <c:pt idx="484">
                  <c:v>-28.66</c:v>
                </c:pt>
                <c:pt idx="485">
                  <c:v>-24.72</c:v>
                </c:pt>
                <c:pt idx="486">
                  <c:v>-24.16</c:v>
                </c:pt>
                <c:pt idx="487">
                  <c:v>-25.2</c:v>
                </c:pt>
                <c:pt idx="488">
                  <c:v>-26.84</c:v>
                </c:pt>
                <c:pt idx="489">
                  <c:v>-28.68</c:v>
                </c:pt>
                <c:pt idx="490">
                  <c:v>-28.02</c:v>
                </c:pt>
                <c:pt idx="491">
                  <c:v>-27.51</c:v>
                </c:pt>
                <c:pt idx="492">
                  <c:v>-27.13</c:v>
                </c:pt>
                <c:pt idx="493">
                  <c:v>-27.16</c:v>
                </c:pt>
                <c:pt idx="494">
                  <c:v>-23.66</c:v>
                </c:pt>
                <c:pt idx="495">
                  <c:v>-19.690000000000001</c:v>
                </c:pt>
                <c:pt idx="496">
                  <c:v>-23.09</c:v>
                </c:pt>
                <c:pt idx="497">
                  <c:v>-26.79</c:v>
                </c:pt>
                <c:pt idx="498">
                  <c:v>-25.88</c:v>
                </c:pt>
                <c:pt idx="499">
                  <c:v>-26.25</c:v>
                </c:pt>
                <c:pt idx="500">
                  <c:v>-25.11</c:v>
                </c:pt>
                <c:pt idx="501">
                  <c:v>-22.47</c:v>
                </c:pt>
                <c:pt idx="502">
                  <c:v>-20.399999999999999</c:v>
                </c:pt>
                <c:pt idx="503">
                  <c:v>-18.5</c:v>
                </c:pt>
                <c:pt idx="504">
                  <c:v>-21.3</c:v>
                </c:pt>
                <c:pt idx="505">
                  <c:v>-21.02</c:v>
                </c:pt>
                <c:pt idx="506">
                  <c:v>-21.18</c:v>
                </c:pt>
                <c:pt idx="507">
                  <c:v>-21.93</c:v>
                </c:pt>
                <c:pt idx="508">
                  <c:v>-23.38</c:v>
                </c:pt>
                <c:pt idx="509">
                  <c:v>-23.74</c:v>
                </c:pt>
                <c:pt idx="510">
                  <c:v>-25.38</c:v>
                </c:pt>
                <c:pt idx="511">
                  <c:v>-26.62</c:v>
                </c:pt>
                <c:pt idx="512">
                  <c:v>-26.86</c:v>
                </c:pt>
                <c:pt idx="513">
                  <c:v>-27.47</c:v>
                </c:pt>
                <c:pt idx="514">
                  <c:v>-23.7</c:v>
                </c:pt>
                <c:pt idx="515">
                  <c:v>-25.23</c:v>
                </c:pt>
                <c:pt idx="516">
                  <c:v>-22.03</c:v>
                </c:pt>
                <c:pt idx="517">
                  <c:v>-22.86</c:v>
                </c:pt>
                <c:pt idx="518">
                  <c:v>-25.86</c:v>
                </c:pt>
                <c:pt idx="519">
                  <c:v>-26.96</c:v>
                </c:pt>
                <c:pt idx="520">
                  <c:v>-27.42</c:v>
                </c:pt>
                <c:pt idx="521">
                  <c:v>-29.5</c:v>
                </c:pt>
                <c:pt idx="522">
                  <c:v>-28.44</c:v>
                </c:pt>
                <c:pt idx="523">
                  <c:v>-27.1</c:v>
                </c:pt>
                <c:pt idx="524">
                  <c:v>-25.24</c:v>
                </c:pt>
                <c:pt idx="525">
                  <c:v>-27.07</c:v>
                </c:pt>
                <c:pt idx="526">
                  <c:v>-26.13</c:v>
                </c:pt>
                <c:pt idx="527">
                  <c:v>-23.9</c:v>
                </c:pt>
                <c:pt idx="528">
                  <c:v>-25.77</c:v>
                </c:pt>
                <c:pt idx="529">
                  <c:v>-22.08</c:v>
                </c:pt>
                <c:pt idx="530">
                  <c:v>-21.47</c:v>
                </c:pt>
                <c:pt idx="531">
                  <c:v>-23.58</c:v>
                </c:pt>
                <c:pt idx="532">
                  <c:v>-25.83</c:v>
                </c:pt>
                <c:pt idx="533">
                  <c:v>-25.25</c:v>
                </c:pt>
                <c:pt idx="534">
                  <c:v>-17.45</c:v>
                </c:pt>
                <c:pt idx="535">
                  <c:v>-17.43</c:v>
                </c:pt>
                <c:pt idx="536">
                  <c:v>-18.38</c:v>
                </c:pt>
                <c:pt idx="537">
                  <c:v>-22.11</c:v>
                </c:pt>
                <c:pt idx="538">
                  <c:v>-22.05</c:v>
                </c:pt>
                <c:pt idx="539">
                  <c:v>-21.86</c:v>
                </c:pt>
                <c:pt idx="540">
                  <c:v>-23.22</c:v>
                </c:pt>
                <c:pt idx="541">
                  <c:v>-25.61</c:v>
                </c:pt>
                <c:pt idx="542">
                  <c:v>-27</c:v>
                </c:pt>
                <c:pt idx="543">
                  <c:v>-25.84</c:v>
                </c:pt>
                <c:pt idx="544">
                  <c:v>-26.79</c:v>
                </c:pt>
                <c:pt idx="545">
                  <c:v>-26.2</c:v>
                </c:pt>
                <c:pt idx="546">
                  <c:v>-22.53</c:v>
                </c:pt>
                <c:pt idx="547">
                  <c:v>-21.72</c:v>
                </c:pt>
                <c:pt idx="548">
                  <c:v>-23.58</c:v>
                </c:pt>
                <c:pt idx="549">
                  <c:v>-22.23</c:v>
                </c:pt>
                <c:pt idx="550">
                  <c:v>-17.809999999999999</c:v>
                </c:pt>
                <c:pt idx="551">
                  <c:v>-20.49</c:v>
                </c:pt>
                <c:pt idx="552">
                  <c:v>-23.57</c:v>
                </c:pt>
                <c:pt idx="553">
                  <c:v>-23.45</c:v>
                </c:pt>
                <c:pt idx="554">
                  <c:v>-26.4</c:v>
                </c:pt>
                <c:pt idx="555">
                  <c:v>-26.07</c:v>
                </c:pt>
                <c:pt idx="556">
                  <c:v>-22.73</c:v>
                </c:pt>
                <c:pt idx="557">
                  <c:v>-23.11</c:v>
                </c:pt>
                <c:pt idx="558">
                  <c:v>-25.3</c:v>
                </c:pt>
                <c:pt idx="559">
                  <c:v>-24.53</c:v>
                </c:pt>
                <c:pt idx="560">
                  <c:v>-23.06</c:v>
                </c:pt>
                <c:pt idx="561">
                  <c:v>-27.12</c:v>
                </c:pt>
                <c:pt idx="562">
                  <c:v>-28.56</c:v>
                </c:pt>
                <c:pt idx="563">
                  <c:v>-25.33</c:v>
                </c:pt>
                <c:pt idx="564">
                  <c:v>-24.94</c:v>
                </c:pt>
                <c:pt idx="565">
                  <c:v>-25.91</c:v>
                </c:pt>
                <c:pt idx="566">
                  <c:v>-25.92</c:v>
                </c:pt>
                <c:pt idx="567">
                  <c:v>-26.53</c:v>
                </c:pt>
                <c:pt idx="568">
                  <c:v>-27.25</c:v>
                </c:pt>
                <c:pt idx="569">
                  <c:v>-24.79</c:v>
                </c:pt>
                <c:pt idx="570">
                  <c:v>-23.02</c:v>
                </c:pt>
                <c:pt idx="571">
                  <c:v>-20.239999999999998</c:v>
                </c:pt>
                <c:pt idx="572">
                  <c:v>-21.38</c:v>
                </c:pt>
                <c:pt idx="573">
                  <c:v>-23.56</c:v>
                </c:pt>
                <c:pt idx="574">
                  <c:v>-26.06</c:v>
                </c:pt>
                <c:pt idx="575">
                  <c:v>-27.48</c:v>
                </c:pt>
                <c:pt idx="576">
                  <c:v>-25.68</c:v>
                </c:pt>
                <c:pt idx="577">
                  <c:v>-23.68</c:v>
                </c:pt>
                <c:pt idx="578">
                  <c:v>-26.84</c:v>
                </c:pt>
                <c:pt idx="579">
                  <c:v>-27.27</c:v>
                </c:pt>
                <c:pt idx="580">
                  <c:v>-26.78</c:v>
                </c:pt>
                <c:pt idx="581">
                  <c:v>-27.56</c:v>
                </c:pt>
                <c:pt idx="582">
                  <c:v>-26.89</c:v>
                </c:pt>
                <c:pt idx="583">
                  <c:v>-26.82</c:v>
                </c:pt>
                <c:pt idx="584">
                  <c:v>-26.89</c:v>
                </c:pt>
                <c:pt idx="585">
                  <c:v>-26.25</c:v>
                </c:pt>
                <c:pt idx="586">
                  <c:v>-26.32</c:v>
                </c:pt>
                <c:pt idx="587">
                  <c:v>-24.62</c:v>
                </c:pt>
                <c:pt idx="588">
                  <c:v>-23.82</c:v>
                </c:pt>
                <c:pt idx="589">
                  <c:v>-23.72</c:v>
                </c:pt>
                <c:pt idx="590">
                  <c:v>-23.09</c:v>
                </c:pt>
                <c:pt idx="591">
                  <c:v>-23.94</c:v>
                </c:pt>
                <c:pt idx="592">
                  <c:v>-25.75</c:v>
                </c:pt>
                <c:pt idx="593">
                  <c:v>-24.89</c:v>
                </c:pt>
                <c:pt idx="594">
                  <c:v>-27.06</c:v>
                </c:pt>
                <c:pt idx="595">
                  <c:v>-27.24</c:v>
                </c:pt>
                <c:pt idx="596">
                  <c:v>-24.8</c:v>
                </c:pt>
                <c:pt idx="597">
                  <c:v>-25.32</c:v>
                </c:pt>
                <c:pt idx="598">
                  <c:v>-26</c:v>
                </c:pt>
                <c:pt idx="599">
                  <c:v>-26.84</c:v>
                </c:pt>
                <c:pt idx="600">
                  <c:v>-25.06</c:v>
                </c:pt>
                <c:pt idx="601">
                  <c:v>-23.01</c:v>
                </c:pt>
                <c:pt idx="602">
                  <c:v>-22.23</c:v>
                </c:pt>
                <c:pt idx="603">
                  <c:v>-22.72</c:v>
                </c:pt>
                <c:pt idx="604">
                  <c:v>-22.3</c:v>
                </c:pt>
                <c:pt idx="605">
                  <c:v>-23.11</c:v>
                </c:pt>
                <c:pt idx="606">
                  <c:v>-25.9</c:v>
                </c:pt>
                <c:pt idx="607">
                  <c:v>-26.38</c:v>
                </c:pt>
                <c:pt idx="608">
                  <c:v>-26.3</c:v>
                </c:pt>
                <c:pt idx="609">
                  <c:v>-25.36</c:v>
                </c:pt>
                <c:pt idx="610">
                  <c:v>-26.63</c:v>
                </c:pt>
                <c:pt idx="611">
                  <c:v>-27.24</c:v>
                </c:pt>
                <c:pt idx="612">
                  <c:v>-26.46</c:v>
                </c:pt>
                <c:pt idx="613">
                  <c:v>-26.98</c:v>
                </c:pt>
                <c:pt idx="614">
                  <c:v>-27.07</c:v>
                </c:pt>
                <c:pt idx="615">
                  <c:v>-25.15</c:v>
                </c:pt>
                <c:pt idx="616">
                  <c:v>-22.65</c:v>
                </c:pt>
                <c:pt idx="617">
                  <c:v>-24.41</c:v>
                </c:pt>
                <c:pt idx="618">
                  <c:v>-23.04</c:v>
                </c:pt>
                <c:pt idx="619">
                  <c:v>-23.64</c:v>
                </c:pt>
                <c:pt idx="620">
                  <c:v>-27.19</c:v>
                </c:pt>
                <c:pt idx="621">
                  <c:v>-27.03</c:v>
                </c:pt>
                <c:pt idx="622">
                  <c:v>-25.46</c:v>
                </c:pt>
                <c:pt idx="623">
                  <c:v>-24.18</c:v>
                </c:pt>
                <c:pt idx="624">
                  <c:v>-23.31</c:v>
                </c:pt>
                <c:pt idx="625">
                  <c:v>-24.64</c:v>
                </c:pt>
                <c:pt idx="626">
                  <c:v>-26.88</c:v>
                </c:pt>
                <c:pt idx="627">
                  <c:v>-27.12</c:v>
                </c:pt>
                <c:pt idx="628">
                  <c:v>-24.3</c:v>
                </c:pt>
                <c:pt idx="629">
                  <c:v>-25.25</c:v>
                </c:pt>
                <c:pt idx="630">
                  <c:v>-28.28</c:v>
                </c:pt>
                <c:pt idx="631">
                  <c:v>-27.7</c:v>
                </c:pt>
                <c:pt idx="632">
                  <c:v>-25.85</c:v>
                </c:pt>
                <c:pt idx="633">
                  <c:v>-23.69</c:v>
                </c:pt>
                <c:pt idx="634">
                  <c:v>-23.06</c:v>
                </c:pt>
                <c:pt idx="635">
                  <c:v>-24.89</c:v>
                </c:pt>
                <c:pt idx="636">
                  <c:v>-25.84</c:v>
                </c:pt>
                <c:pt idx="637">
                  <c:v>-25.82</c:v>
                </c:pt>
                <c:pt idx="638">
                  <c:v>-24.91</c:v>
                </c:pt>
                <c:pt idx="639">
                  <c:v>-22.81</c:v>
                </c:pt>
                <c:pt idx="640">
                  <c:v>-22.92</c:v>
                </c:pt>
                <c:pt idx="641">
                  <c:v>-26.95</c:v>
                </c:pt>
                <c:pt idx="642">
                  <c:v>-27.46</c:v>
                </c:pt>
                <c:pt idx="643">
                  <c:v>-26.01</c:v>
                </c:pt>
                <c:pt idx="644">
                  <c:v>-25.52</c:v>
                </c:pt>
                <c:pt idx="645">
                  <c:v>-25.7</c:v>
                </c:pt>
                <c:pt idx="646">
                  <c:v>-25.36</c:v>
                </c:pt>
                <c:pt idx="647">
                  <c:v>-22.91</c:v>
                </c:pt>
                <c:pt idx="648">
                  <c:v>-22.66</c:v>
                </c:pt>
                <c:pt idx="649">
                  <c:v>-24.16</c:v>
                </c:pt>
                <c:pt idx="650">
                  <c:v>-25.15</c:v>
                </c:pt>
                <c:pt idx="651">
                  <c:v>-24.16</c:v>
                </c:pt>
                <c:pt idx="652">
                  <c:v>-23.68</c:v>
                </c:pt>
                <c:pt idx="653">
                  <c:v>-24.26</c:v>
                </c:pt>
                <c:pt idx="654">
                  <c:v>-23.93</c:v>
                </c:pt>
                <c:pt idx="655">
                  <c:v>-24.84</c:v>
                </c:pt>
                <c:pt idx="656">
                  <c:v>-25.62</c:v>
                </c:pt>
                <c:pt idx="657">
                  <c:v>-28.15</c:v>
                </c:pt>
                <c:pt idx="658">
                  <c:v>-28.39</c:v>
                </c:pt>
                <c:pt idx="659">
                  <c:v>-29.73</c:v>
                </c:pt>
                <c:pt idx="660">
                  <c:v>-29.46</c:v>
                </c:pt>
                <c:pt idx="661">
                  <c:v>-28.58</c:v>
                </c:pt>
                <c:pt idx="662">
                  <c:v>-27.53</c:v>
                </c:pt>
                <c:pt idx="663">
                  <c:v>-26.51</c:v>
                </c:pt>
                <c:pt idx="664">
                  <c:v>-24.28</c:v>
                </c:pt>
                <c:pt idx="665">
                  <c:v>-24.29</c:v>
                </c:pt>
                <c:pt idx="666">
                  <c:v>-24.45</c:v>
                </c:pt>
                <c:pt idx="667">
                  <c:v>-24.64</c:v>
                </c:pt>
                <c:pt idx="668">
                  <c:v>-23.37</c:v>
                </c:pt>
                <c:pt idx="669">
                  <c:v>-23.93</c:v>
                </c:pt>
                <c:pt idx="670">
                  <c:v>-24.15</c:v>
                </c:pt>
                <c:pt idx="671">
                  <c:v>-24.88</c:v>
                </c:pt>
                <c:pt idx="672">
                  <c:v>-26.08</c:v>
                </c:pt>
                <c:pt idx="673">
                  <c:v>-26.21</c:v>
                </c:pt>
                <c:pt idx="674">
                  <c:v>-23.33</c:v>
                </c:pt>
                <c:pt idx="675">
                  <c:v>-23.94</c:v>
                </c:pt>
                <c:pt idx="676">
                  <c:v>-25.2</c:v>
                </c:pt>
                <c:pt idx="677">
                  <c:v>-25.9</c:v>
                </c:pt>
                <c:pt idx="678">
                  <c:v>-26.39</c:v>
                </c:pt>
                <c:pt idx="679">
                  <c:v>-27.95</c:v>
                </c:pt>
                <c:pt idx="680">
                  <c:v>-29.66</c:v>
                </c:pt>
                <c:pt idx="681">
                  <c:v>-29.77</c:v>
                </c:pt>
                <c:pt idx="682">
                  <c:v>-28.56</c:v>
                </c:pt>
                <c:pt idx="683">
                  <c:v>-27.53</c:v>
                </c:pt>
                <c:pt idx="684">
                  <c:v>-22.82</c:v>
                </c:pt>
                <c:pt idx="685">
                  <c:v>-23.28</c:v>
                </c:pt>
                <c:pt idx="686">
                  <c:v>-22.64</c:v>
                </c:pt>
                <c:pt idx="687">
                  <c:v>-22.99</c:v>
                </c:pt>
                <c:pt idx="688">
                  <c:v>-23.64</c:v>
                </c:pt>
                <c:pt idx="689">
                  <c:v>-25.3</c:v>
                </c:pt>
                <c:pt idx="690">
                  <c:v>-29.13</c:v>
                </c:pt>
                <c:pt idx="691">
                  <c:v>-29.68</c:v>
                </c:pt>
                <c:pt idx="692">
                  <c:v>-28.46</c:v>
                </c:pt>
                <c:pt idx="693">
                  <c:v>-28.26</c:v>
                </c:pt>
                <c:pt idx="694">
                  <c:v>-25.92</c:v>
                </c:pt>
                <c:pt idx="695">
                  <c:v>-25.32</c:v>
                </c:pt>
                <c:pt idx="696">
                  <c:v>-24.26</c:v>
                </c:pt>
                <c:pt idx="697">
                  <c:v>-23.69</c:v>
                </c:pt>
                <c:pt idx="698">
                  <c:v>-23.91</c:v>
                </c:pt>
                <c:pt idx="699">
                  <c:v>-24.28</c:v>
                </c:pt>
                <c:pt idx="700">
                  <c:v>-23.59</c:v>
                </c:pt>
                <c:pt idx="701">
                  <c:v>-24.47</c:v>
                </c:pt>
                <c:pt idx="702">
                  <c:v>-24.69</c:v>
                </c:pt>
                <c:pt idx="703">
                  <c:v>-26.42</c:v>
                </c:pt>
                <c:pt idx="704">
                  <c:v>-29.13</c:v>
                </c:pt>
                <c:pt idx="705">
                  <c:v>-30.57</c:v>
                </c:pt>
                <c:pt idx="706">
                  <c:v>-28.66</c:v>
                </c:pt>
                <c:pt idx="707">
                  <c:v>-24</c:v>
                </c:pt>
                <c:pt idx="708">
                  <c:v>-23.9</c:v>
                </c:pt>
                <c:pt idx="709">
                  <c:v>-23.15</c:v>
                </c:pt>
                <c:pt idx="710">
                  <c:v>-22.03</c:v>
                </c:pt>
                <c:pt idx="711">
                  <c:v>-21.55</c:v>
                </c:pt>
                <c:pt idx="712">
                  <c:v>-23.11</c:v>
                </c:pt>
                <c:pt idx="713">
                  <c:v>-25.67</c:v>
                </c:pt>
                <c:pt idx="714">
                  <c:v>-25.61</c:v>
                </c:pt>
                <c:pt idx="715">
                  <c:v>-23.24</c:v>
                </c:pt>
                <c:pt idx="716">
                  <c:v>-24.47</c:v>
                </c:pt>
                <c:pt idx="717">
                  <c:v>-27.7</c:v>
                </c:pt>
                <c:pt idx="718">
                  <c:v>-27.46</c:v>
                </c:pt>
                <c:pt idx="719">
                  <c:v>-26.45</c:v>
                </c:pt>
                <c:pt idx="720">
                  <c:v>-27.74</c:v>
                </c:pt>
                <c:pt idx="721">
                  <c:v>-26.83</c:v>
                </c:pt>
                <c:pt idx="722">
                  <c:v>-28.23</c:v>
                </c:pt>
                <c:pt idx="723">
                  <c:v>-24.68</c:v>
                </c:pt>
                <c:pt idx="724">
                  <c:v>-25</c:v>
                </c:pt>
                <c:pt idx="725">
                  <c:v>-25.8</c:v>
                </c:pt>
                <c:pt idx="726">
                  <c:v>-23.35</c:v>
                </c:pt>
                <c:pt idx="727">
                  <c:v>-22.03</c:v>
                </c:pt>
                <c:pt idx="728">
                  <c:v>-23.81</c:v>
                </c:pt>
                <c:pt idx="729">
                  <c:v>-26.91</c:v>
                </c:pt>
                <c:pt idx="730">
                  <c:v>-22.52</c:v>
                </c:pt>
                <c:pt idx="731">
                  <c:v>-25.29</c:v>
                </c:pt>
                <c:pt idx="732">
                  <c:v>-28.2</c:v>
                </c:pt>
                <c:pt idx="733">
                  <c:v>-27.86</c:v>
                </c:pt>
                <c:pt idx="734">
                  <c:v>-27.4</c:v>
                </c:pt>
                <c:pt idx="735">
                  <c:v>-24.27</c:v>
                </c:pt>
                <c:pt idx="736">
                  <c:v>-26.57</c:v>
                </c:pt>
                <c:pt idx="737">
                  <c:v>-25.69</c:v>
                </c:pt>
                <c:pt idx="738">
                  <c:v>-27.98</c:v>
                </c:pt>
                <c:pt idx="739">
                  <c:v>-25.26</c:v>
                </c:pt>
                <c:pt idx="740">
                  <c:v>-22.59</c:v>
                </c:pt>
                <c:pt idx="741">
                  <c:v>-22.27</c:v>
                </c:pt>
                <c:pt idx="742">
                  <c:v>-25.3</c:v>
                </c:pt>
                <c:pt idx="743">
                  <c:v>-23.55</c:v>
                </c:pt>
                <c:pt idx="744">
                  <c:v>-25.56</c:v>
                </c:pt>
                <c:pt idx="745">
                  <c:v>-30.09</c:v>
                </c:pt>
                <c:pt idx="746">
                  <c:v>-26.58</c:v>
                </c:pt>
                <c:pt idx="747">
                  <c:v>-25.87</c:v>
                </c:pt>
                <c:pt idx="748">
                  <c:v>-23.35</c:v>
                </c:pt>
                <c:pt idx="749">
                  <c:v>-23.7</c:v>
                </c:pt>
                <c:pt idx="750">
                  <c:v>-23.81</c:v>
                </c:pt>
                <c:pt idx="751">
                  <c:v>-27.13</c:v>
                </c:pt>
                <c:pt idx="752">
                  <c:v>-26.68</c:v>
                </c:pt>
                <c:pt idx="753">
                  <c:v>-26.55</c:v>
                </c:pt>
                <c:pt idx="754">
                  <c:v>-24.79</c:v>
                </c:pt>
                <c:pt idx="755">
                  <c:v>-24.58</c:v>
                </c:pt>
                <c:pt idx="756">
                  <c:v>-20.81</c:v>
                </c:pt>
                <c:pt idx="757">
                  <c:v>-21.26</c:v>
                </c:pt>
                <c:pt idx="758">
                  <c:v>-23.01</c:v>
                </c:pt>
                <c:pt idx="759">
                  <c:v>-24.96</c:v>
                </c:pt>
                <c:pt idx="760">
                  <c:v>-26.69</c:v>
                </c:pt>
                <c:pt idx="761">
                  <c:v>-26.64</c:v>
                </c:pt>
                <c:pt idx="762">
                  <c:v>-27.06</c:v>
                </c:pt>
                <c:pt idx="763">
                  <c:v>-28.91</c:v>
                </c:pt>
                <c:pt idx="764">
                  <c:v>-28.4</c:v>
                </c:pt>
                <c:pt idx="765">
                  <c:v>-28.2</c:v>
                </c:pt>
                <c:pt idx="766">
                  <c:v>-28.33</c:v>
                </c:pt>
                <c:pt idx="767">
                  <c:v>-25.44</c:v>
                </c:pt>
                <c:pt idx="768">
                  <c:v>-24.48</c:v>
                </c:pt>
                <c:pt idx="769">
                  <c:v>-23.8</c:v>
                </c:pt>
                <c:pt idx="770">
                  <c:v>-22.02</c:v>
                </c:pt>
                <c:pt idx="771">
                  <c:v>-21.97</c:v>
                </c:pt>
                <c:pt idx="772">
                  <c:v>-22.95</c:v>
                </c:pt>
                <c:pt idx="773">
                  <c:v>-22.5</c:v>
                </c:pt>
                <c:pt idx="774">
                  <c:v>-24.41</c:v>
                </c:pt>
                <c:pt idx="775">
                  <c:v>-27.05</c:v>
                </c:pt>
                <c:pt idx="776">
                  <c:v>-21.1</c:v>
                </c:pt>
                <c:pt idx="777">
                  <c:v>-24.59</c:v>
                </c:pt>
                <c:pt idx="778">
                  <c:v>-26.3</c:v>
                </c:pt>
                <c:pt idx="779">
                  <c:v>-26.93</c:v>
                </c:pt>
                <c:pt idx="780">
                  <c:v>-27.35</c:v>
                </c:pt>
                <c:pt idx="781">
                  <c:v>-26.5</c:v>
                </c:pt>
                <c:pt idx="782">
                  <c:v>-26.59</c:v>
                </c:pt>
                <c:pt idx="783">
                  <c:v>-26.54</c:v>
                </c:pt>
                <c:pt idx="784">
                  <c:v>-26.09</c:v>
                </c:pt>
                <c:pt idx="785">
                  <c:v>-24</c:v>
                </c:pt>
                <c:pt idx="786">
                  <c:v>-22.62</c:v>
                </c:pt>
                <c:pt idx="787">
                  <c:v>-22.7</c:v>
                </c:pt>
                <c:pt idx="788">
                  <c:v>-23.5</c:v>
                </c:pt>
                <c:pt idx="789">
                  <c:v>-23.25</c:v>
                </c:pt>
                <c:pt idx="790">
                  <c:v>-23.02</c:v>
                </c:pt>
                <c:pt idx="791">
                  <c:v>-26.33</c:v>
                </c:pt>
                <c:pt idx="792">
                  <c:v>-27.43</c:v>
                </c:pt>
                <c:pt idx="793">
                  <c:v>-28.25</c:v>
                </c:pt>
                <c:pt idx="794">
                  <c:v>-28.14</c:v>
                </c:pt>
                <c:pt idx="795">
                  <c:v>-26.24</c:v>
                </c:pt>
                <c:pt idx="796">
                  <c:v>-26.71</c:v>
                </c:pt>
                <c:pt idx="797">
                  <c:v>-27.08</c:v>
                </c:pt>
                <c:pt idx="798">
                  <c:v>-24.35</c:v>
                </c:pt>
                <c:pt idx="799">
                  <c:v>-23.25</c:v>
                </c:pt>
                <c:pt idx="800">
                  <c:v>-22.49</c:v>
                </c:pt>
                <c:pt idx="801">
                  <c:v>-23.54</c:v>
                </c:pt>
                <c:pt idx="802">
                  <c:v>-23.8</c:v>
                </c:pt>
                <c:pt idx="803">
                  <c:v>-23.24</c:v>
                </c:pt>
                <c:pt idx="804">
                  <c:v>-23.7</c:v>
                </c:pt>
                <c:pt idx="805">
                  <c:v>-24.02</c:v>
                </c:pt>
                <c:pt idx="806">
                  <c:v>-24.89</c:v>
                </c:pt>
                <c:pt idx="807">
                  <c:v>-25.26</c:v>
                </c:pt>
                <c:pt idx="808">
                  <c:v>-26.92</c:v>
                </c:pt>
                <c:pt idx="809">
                  <c:v>-28.16</c:v>
                </c:pt>
                <c:pt idx="810">
                  <c:v>-29.08</c:v>
                </c:pt>
                <c:pt idx="811">
                  <c:v>-27.18</c:v>
                </c:pt>
                <c:pt idx="812">
                  <c:v>-22.65</c:v>
                </c:pt>
                <c:pt idx="813">
                  <c:v>-20.69</c:v>
                </c:pt>
                <c:pt idx="814">
                  <c:v>-24.47</c:v>
                </c:pt>
                <c:pt idx="815">
                  <c:v>-26.77</c:v>
                </c:pt>
                <c:pt idx="816">
                  <c:v>-26.81</c:v>
                </c:pt>
                <c:pt idx="817">
                  <c:v>-26.38</c:v>
                </c:pt>
                <c:pt idx="818">
                  <c:v>-24.94</c:v>
                </c:pt>
                <c:pt idx="819">
                  <c:v>-27.68</c:v>
                </c:pt>
                <c:pt idx="820">
                  <c:v>-28.55</c:v>
                </c:pt>
                <c:pt idx="821">
                  <c:v>-27.49</c:v>
                </c:pt>
                <c:pt idx="822">
                  <c:v>-26.05</c:v>
                </c:pt>
                <c:pt idx="823">
                  <c:v>-24.07</c:v>
                </c:pt>
                <c:pt idx="824">
                  <c:v>-23.66</c:v>
                </c:pt>
                <c:pt idx="825">
                  <c:v>-24.1</c:v>
                </c:pt>
                <c:pt idx="826">
                  <c:v>-26.34</c:v>
                </c:pt>
                <c:pt idx="827">
                  <c:v>-26.44</c:v>
                </c:pt>
                <c:pt idx="828">
                  <c:v>-25.87</c:v>
                </c:pt>
                <c:pt idx="829">
                  <c:v>-24.16</c:v>
                </c:pt>
                <c:pt idx="830">
                  <c:v>-23.07</c:v>
                </c:pt>
                <c:pt idx="831">
                  <c:v>-25.37</c:v>
                </c:pt>
                <c:pt idx="832">
                  <c:v>-23.99</c:v>
                </c:pt>
                <c:pt idx="833">
                  <c:v>-19.47</c:v>
                </c:pt>
                <c:pt idx="834">
                  <c:v>-19.84</c:v>
                </c:pt>
                <c:pt idx="835">
                  <c:v>-21.41</c:v>
                </c:pt>
                <c:pt idx="836">
                  <c:v>-18.98</c:v>
                </c:pt>
                <c:pt idx="837">
                  <c:v>-23.04</c:v>
                </c:pt>
                <c:pt idx="838">
                  <c:v>-24.74</c:v>
                </c:pt>
                <c:pt idx="839">
                  <c:v>-26.4</c:v>
                </c:pt>
                <c:pt idx="840">
                  <c:v>-28.33</c:v>
                </c:pt>
                <c:pt idx="841">
                  <c:v>-26.69</c:v>
                </c:pt>
                <c:pt idx="842">
                  <c:v>-25.01</c:v>
                </c:pt>
                <c:pt idx="843">
                  <c:v>-26.18</c:v>
                </c:pt>
                <c:pt idx="844">
                  <c:v>-27.86</c:v>
                </c:pt>
                <c:pt idx="845">
                  <c:v>-27.56</c:v>
                </c:pt>
                <c:pt idx="846">
                  <c:v>-26.71</c:v>
                </c:pt>
                <c:pt idx="847">
                  <c:v>-24.5</c:v>
                </c:pt>
                <c:pt idx="848">
                  <c:v>-23.14</c:v>
                </c:pt>
                <c:pt idx="849">
                  <c:v>-23.1</c:v>
                </c:pt>
                <c:pt idx="850">
                  <c:v>-20.48</c:v>
                </c:pt>
                <c:pt idx="851">
                  <c:v>-25</c:v>
                </c:pt>
                <c:pt idx="852">
                  <c:v>-28.94</c:v>
                </c:pt>
                <c:pt idx="853">
                  <c:v>-28.53</c:v>
                </c:pt>
                <c:pt idx="854">
                  <c:v>-25.82</c:v>
                </c:pt>
                <c:pt idx="855">
                  <c:v>-22.45</c:v>
                </c:pt>
                <c:pt idx="856">
                  <c:v>-23.46</c:v>
                </c:pt>
                <c:pt idx="857">
                  <c:v>-22.26</c:v>
                </c:pt>
                <c:pt idx="858">
                  <c:v>-25.21</c:v>
                </c:pt>
                <c:pt idx="859">
                  <c:v>-19.84</c:v>
                </c:pt>
                <c:pt idx="860">
                  <c:v>-24.02</c:v>
                </c:pt>
                <c:pt idx="861">
                  <c:v>-26.23</c:v>
                </c:pt>
                <c:pt idx="862">
                  <c:v>-22.52</c:v>
                </c:pt>
                <c:pt idx="863">
                  <c:v>-23.91</c:v>
                </c:pt>
                <c:pt idx="864">
                  <c:v>-27</c:v>
                </c:pt>
                <c:pt idx="865">
                  <c:v>-26.68</c:v>
                </c:pt>
                <c:pt idx="866">
                  <c:v>-26.4</c:v>
                </c:pt>
                <c:pt idx="867">
                  <c:v>-28.07</c:v>
                </c:pt>
                <c:pt idx="868">
                  <c:v>-27.46</c:v>
                </c:pt>
                <c:pt idx="869">
                  <c:v>-27.43</c:v>
                </c:pt>
                <c:pt idx="870">
                  <c:v>-27.93</c:v>
                </c:pt>
                <c:pt idx="871">
                  <c:v>-28.04</c:v>
                </c:pt>
                <c:pt idx="872">
                  <c:v>-25.52</c:v>
                </c:pt>
                <c:pt idx="873">
                  <c:v>-23.44</c:v>
                </c:pt>
                <c:pt idx="874">
                  <c:v>-22.02</c:v>
                </c:pt>
                <c:pt idx="875">
                  <c:v>-26.87</c:v>
                </c:pt>
                <c:pt idx="876">
                  <c:v>-25.69</c:v>
                </c:pt>
                <c:pt idx="877">
                  <c:v>-24.62</c:v>
                </c:pt>
                <c:pt idx="878">
                  <c:v>-21.77</c:v>
                </c:pt>
                <c:pt idx="879">
                  <c:v>-23</c:v>
                </c:pt>
                <c:pt idx="880">
                  <c:v>-25.74</c:v>
                </c:pt>
                <c:pt idx="881">
                  <c:v>-21.92</c:v>
                </c:pt>
                <c:pt idx="882">
                  <c:v>-24.88</c:v>
                </c:pt>
                <c:pt idx="883">
                  <c:v>-26.9</c:v>
                </c:pt>
                <c:pt idx="884">
                  <c:v>-27.76</c:v>
                </c:pt>
                <c:pt idx="885">
                  <c:v>-23.89</c:v>
                </c:pt>
                <c:pt idx="886">
                  <c:v>-24.75</c:v>
                </c:pt>
                <c:pt idx="887">
                  <c:v>-25.9</c:v>
                </c:pt>
                <c:pt idx="888">
                  <c:v>-26.84</c:v>
                </c:pt>
                <c:pt idx="889">
                  <c:v>-27.82</c:v>
                </c:pt>
                <c:pt idx="890">
                  <c:v>-26.91</c:v>
                </c:pt>
                <c:pt idx="891">
                  <c:v>-25.41</c:v>
                </c:pt>
                <c:pt idx="892">
                  <c:v>-25.25</c:v>
                </c:pt>
                <c:pt idx="893">
                  <c:v>-26.66</c:v>
                </c:pt>
                <c:pt idx="894">
                  <c:v>-27.3</c:v>
                </c:pt>
                <c:pt idx="895">
                  <c:v>-29.18</c:v>
                </c:pt>
                <c:pt idx="896">
                  <c:v>-29.15</c:v>
                </c:pt>
                <c:pt idx="897">
                  <c:v>-26.78</c:v>
                </c:pt>
                <c:pt idx="898">
                  <c:v>-24.51</c:v>
                </c:pt>
                <c:pt idx="899">
                  <c:v>-24.06</c:v>
                </c:pt>
                <c:pt idx="900">
                  <c:v>-23.32</c:v>
                </c:pt>
                <c:pt idx="901">
                  <c:v>-22.75</c:v>
                </c:pt>
                <c:pt idx="902">
                  <c:v>-23.72</c:v>
                </c:pt>
                <c:pt idx="903">
                  <c:v>-24.56</c:v>
                </c:pt>
                <c:pt idx="904">
                  <c:v>-24.31</c:v>
                </c:pt>
                <c:pt idx="905">
                  <c:v>-23.05</c:v>
                </c:pt>
                <c:pt idx="906">
                  <c:v>-23.67</c:v>
                </c:pt>
                <c:pt idx="907">
                  <c:v>-23.43</c:v>
                </c:pt>
                <c:pt idx="908">
                  <c:v>-27.61</c:v>
                </c:pt>
                <c:pt idx="909">
                  <c:v>-29.06</c:v>
                </c:pt>
                <c:pt idx="910">
                  <c:v>-28.57</c:v>
                </c:pt>
                <c:pt idx="911">
                  <c:v>-28.2</c:v>
                </c:pt>
                <c:pt idx="912">
                  <c:v>-27.14</c:v>
                </c:pt>
                <c:pt idx="913">
                  <c:v>-26.12</c:v>
                </c:pt>
                <c:pt idx="914">
                  <c:v>-26.45</c:v>
                </c:pt>
                <c:pt idx="915">
                  <c:v>-24.7</c:v>
                </c:pt>
                <c:pt idx="916">
                  <c:v>-24.23</c:v>
                </c:pt>
                <c:pt idx="917">
                  <c:v>-22.53</c:v>
                </c:pt>
                <c:pt idx="918">
                  <c:v>-26.8</c:v>
                </c:pt>
                <c:pt idx="919">
                  <c:v>-25.4</c:v>
                </c:pt>
                <c:pt idx="920">
                  <c:v>-23.36</c:v>
                </c:pt>
                <c:pt idx="921">
                  <c:v>-26.88</c:v>
                </c:pt>
                <c:pt idx="922">
                  <c:v>-25.78</c:v>
                </c:pt>
                <c:pt idx="923">
                  <c:v>-25.03</c:v>
                </c:pt>
                <c:pt idx="924">
                  <c:v>-22.52</c:v>
                </c:pt>
                <c:pt idx="925">
                  <c:v>-23.27</c:v>
                </c:pt>
                <c:pt idx="926">
                  <c:v>-27.74</c:v>
                </c:pt>
                <c:pt idx="927">
                  <c:v>-28.28</c:v>
                </c:pt>
                <c:pt idx="928">
                  <c:v>-27.36</c:v>
                </c:pt>
                <c:pt idx="929">
                  <c:v>-27.01</c:v>
                </c:pt>
                <c:pt idx="930">
                  <c:v>-28.34</c:v>
                </c:pt>
                <c:pt idx="931">
                  <c:v>-27.37</c:v>
                </c:pt>
                <c:pt idx="932">
                  <c:v>-25.66</c:v>
                </c:pt>
                <c:pt idx="933">
                  <c:v>-24.2</c:v>
                </c:pt>
                <c:pt idx="934">
                  <c:v>-21.71</c:v>
                </c:pt>
                <c:pt idx="935">
                  <c:v>-20.350000000000001</c:v>
                </c:pt>
                <c:pt idx="936">
                  <c:v>-22.52</c:v>
                </c:pt>
                <c:pt idx="937">
                  <c:v>-25.5</c:v>
                </c:pt>
                <c:pt idx="938">
                  <c:v>-25.26</c:v>
                </c:pt>
                <c:pt idx="939">
                  <c:v>-26.66</c:v>
                </c:pt>
                <c:pt idx="940">
                  <c:v>-25.25</c:v>
                </c:pt>
                <c:pt idx="941">
                  <c:v>-25.73</c:v>
                </c:pt>
                <c:pt idx="942">
                  <c:v>-26.71</c:v>
                </c:pt>
                <c:pt idx="943">
                  <c:v>-24.94</c:v>
                </c:pt>
                <c:pt idx="944">
                  <c:v>-26.33</c:v>
                </c:pt>
                <c:pt idx="945">
                  <c:v>-26.52</c:v>
                </c:pt>
                <c:pt idx="946">
                  <c:v>-23.26</c:v>
                </c:pt>
                <c:pt idx="947">
                  <c:v>-24.71</c:v>
                </c:pt>
                <c:pt idx="948">
                  <c:v>-26.03</c:v>
                </c:pt>
                <c:pt idx="949">
                  <c:v>-24.93</c:v>
                </c:pt>
                <c:pt idx="950">
                  <c:v>-24.68</c:v>
                </c:pt>
                <c:pt idx="951">
                  <c:v>-25.55</c:v>
                </c:pt>
                <c:pt idx="952">
                  <c:v>-26.24</c:v>
                </c:pt>
                <c:pt idx="953">
                  <c:v>-28.12</c:v>
                </c:pt>
                <c:pt idx="954">
                  <c:v>-27.54</c:v>
                </c:pt>
                <c:pt idx="955">
                  <c:v>-25.64</c:v>
                </c:pt>
                <c:pt idx="956">
                  <c:v>-25</c:v>
                </c:pt>
                <c:pt idx="957">
                  <c:v>-25.28</c:v>
                </c:pt>
                <c:pt idx="958">
                  <c:v>-25.52</c:v>
                </c:pt>
                <c:pt idx="959">
                  <c:v>-25.3</c:v>
                </c:pt>
                <c:pt idx="960">
                  <c:v>-25.16</c:v>
                </c:pt>
                <c:pt idx="961">
                  <c:v>-26.15</c:v>
                </c:pt>
                <c:pt idx="962">
                  <c:v>-26.42</c:v>
                </c:pt>
                <c:pt idx="963">
                  <c:v>-22.54</c:v>
                </c:pt>
                <c:pt idx="964">
                  <c:v>-23.97</c:v>
                </c:pt>
                <c:pt idx="965">
                  <c:v>-23.06</c:v>
                </c:pt>
                <c:pt idx="966">
                  <c:v>-22.19</c:v>
                </c:pt>
                <c:pt idx="967">
                  <c:v>-23.69</c:v>
                </c:pt>
                <c:pt idx="968">
                  <c:v>-22.07</c:v>
                </c:pt>
                <c:pt idx="969">
                  <c:v>-22.99</c:v>
                </c:pt>
                <c:pt idx="970">
                  <c:v>-26.38</c:v>
                </c:pt>
                <c:pt idx="971">
                  <c:v>-27.49</c:v>
                </c:pt>
                <c:pt idx="972">
                  <c:v>-27.48</c:v>
                </c:pt>
                <c:pt idx="973">
                  <c:v>-27.46</c:v>
                </c:pt>
                <c:pt idx="974">
                  <c:v>-28.65</c:v>
                </c:pt>
                <c:pt idx="975">
                  <c:v>-27.95</c:v>
                </c:pt>
                <c:pt idx="976">
                  <c:v>-26.82</c:v>
                </c:pt>
                <c:pt idx="977">
                  <c:v>-25.58</c:v>
                </c:pt>
                <c:pt idx="978">
                  <c:v>-25.5</c:v>
                </c:pt>
                <c:pt idx="979">
                  <c:v>-23.49</c:v>
                </c:pt>
                <c:pt idx="980">
                  <c:v>-26.41</c:v>
                </c:pt>
                <c:pt idx="981">
                  <c:v>-22.82</c:v>
                </c:pt>
                <c:pt idx="982">
                  <c:v>-21.04</c:v>
                </c:pt>
                <c:pt idx="983">
                  <c:v>-24.18</c:v>
                </c:pt>
                <c:pt idx="984">
                  <c:v>-24.15</c:v>
                </c:pt>
                <c:pt idx="985">
                  <c:v>-23.77</c:v>
                </c:pt>
                <c:pt idx="986">
                  <c:v>-23.64</c:v>
                </c:pt>
                <c:pt idx="987">
                  <c:v>-27.13</c:v>
                </c:pt>
                <c:pt idx="988">
                  <c:v>-28.79</c:v>
                </c:pt>
                <c:pt idx="989">
                  <c:v>-27.58</c:v>
                </c:pt>
                <c:pt idx="990">
                  <c:v>-25.83</c:v>
                </c:pt>
                <c:pt idx="991">
                  <c:v>-24.39</c:v>
                </c:pt>
                <c:pt idx="992">
                  <c:v>-24.78</c:v>
                </c:pt>
                <c:pt idx="993">
                  <c:v>-24.23</c:v>
                </c:pt>
                <c:pt idx="994">
                  <c:v>-24.46</c:v>
                </c:pt>
                <c:pt idx="995">
                  <c:v>-26.9</c:v>
                </c:pt>
                <c:pt idx="996">
                  <c:v>-25.63</c:v>
                </c:pt>
                <c:pt idx="997">
                  <c:v>-24.86</c:v>
                </c:pt>
                <c:pt idx="998">
                  <c:v>-24.66</c:v>
                </c:pt>
                <c:pt idx="999">
                  <c:v>-24.15</c:v>
                </c:pt>
                <c:pt idx="1000">
                  <c:v>-22.09</c:v>
                </c:pt>
                <c:pt idx="1001">
                  <c:v>-23.3</c:v>
                </c:pt>
                <c:pt idx="1002">
                  <c:v>-28.38</c:v>
                </c:pt>
                <c:pt idx="1003">
                  <c:v>-28.49</c:v>
                </c:pt>
                <c:pt idx="1004">
                  <c:v>-29.03</c:v>
                </c:pt>
                <c:pt idx="1005">
                  <c:v>-27.14</c:v>
                </c:pt>
                <c:pt idx="1006">
                  <c:v>-26</c:v>
                </c:pt>
                <c:pt idx="1007">
                  <c:v>-25.4</c:v>
                </c:pt>
                <c:pt idx="1008">
                  <c:v>-25.22</c:v>
                </c:pt>
                <c:pt idx="1009">
                  <c:v>-24.96</c:v>
                </c:pt>
                <c:pt idx="1010">
                  <c:v>-23.59</c:v>
                </c:pt>
                <c:pt idx="1011">
                  <c:v>-22.5</c:v>
                </c:pt>
                <c:pt idx="1012">
                  <c:v>-23</c:v>
                </c:pt>
                <c:pt idx="1013">
                  <c:v>-24.29</c:v>
                </c:pt>
                <c:pt idx="1014">
                  <c:v>-25.3</c:v>
                </c:pt>
                <c:pt idx="1015">
                  <c:v>-25.81</c:v>
                </c:pt>
                <c:pt idx="1016">
                  <c:v>-25.17</c:v>
                </c:pt>
                <c:pt idx="1017">
                  <c:v>-24.99</c:v>
                </c:pt>
                <c:pt idx="1018">
                  <c:v>-26</c:v>
                </c:pt>
                <c:pt idx="1019">
                  <c:v>-26.28</c:v>
                </c:pt>
                <c:pt idx="1020">
                  <c:v>-25.95</c:v>
                </c:pt>
                <c:pt idx="1021">
                  <c:v>-25.01</c:v>
                </c:pt>
                <c:pt idx="1022">
                  <c:v>-25.28</c:v>
                </c:pt>
                <c:pt idx="1023">
                  <c:v>-26.07</c:v>
                </c:pt>
                <c:pt idx="1024">
                  <c:v>-26.47</c:v>
                </c:pt>
                <c:pt idx="1025">
                  <c:v>-26.23</c:v>
                </c:pt>
                <c:pt idx="1026">
                  <c:v>-24.24</c:v>
                </c:pt>
                <c:pt idx="1027">
                  <c:v>-25.6</c:v>
                </c:pt>
                <c:pt idx="1028">
                  <c:v>-23.66</c:v>
                </c:pt>
                <c:pt idx="1029">
                  <c:v>-25.56</c:v>
                </c:pt>
                <c:pt idx="1030">
                  <c:v>-23.95</c:v>
                </c:pt>
                <c:pt idx="1031">
                  <c:v>-24.3</c:v>
                </c:pt>
                <c:pt idx="1032">
                  <c:v>-25.24</c:v>
                </c:pt>
                <c:pt idx="1033">
                  <c:v>-27.9</c:v>
                </c:pt>
                <c:pt idx="1034">
                  <c:v>-24.23</c:v>
                </c:pt>
                <c:pt idx="1035">
                  <c:v>-24.04</c:v>
                </c:pt>
                <c:pt idx="1036">
                  <c:v>-23.92</c:v>
                </c:pt>
                <c:pt idx="1037">
                  <c:v>-26.11</c:v>
                </c:pt>
                <c:pt idx="1038">
                  <c:v>-22.45</c:v>
                </c:pt>
                <c:pt idx="1039">
                  <c:v>-22.61</c:v>
                </c:pt>
                <c:pt idx="1040">
                  <c:v>-22.99</c:v>
                </c:pt>
                <c:pt idx="1041">
                  <c:v>-22.73</c:v>
                </c:pt>
                <c:pt idx="1042">
                  <c:v>-27.07</c:v>
                </c:pt>
                <c:pt idx="1043">
                  <c:v>-26.31</c:v>
                </c:pt>
                <c:pt idx="1044">
                  <c:v>-26.61</c:v>
                </c:pt>
                <c:pt idx="1045">
                  <c:v>-26.34</c:v>
                </c:pt>
                <c:pt idx="1046">
                  <c:v>-23.22</c:v>
                </c:pt>
                <c:pt idx="1047">
                  <c:v>-25.02</c:v>
                </c:pt>
                <c:pt idx="1048">
                  <c:v>-27.32</c:v>
                </c:pt>
                <c:pt idx="1049">
                  <c:v>-28.46</c:v>
                </c:pt>
                <c:pt idx="1050">
                  <c:v>-29.56</c:v>
                </c:pt>
                <c:pt idx="1051">
                  <c:v>-29.3</c:v>
                </c:pt>
                <c:pt idx="1052">
                  <c:v>-27.09</c:v>
                </c:pt>
                <c:pt idx="1053">
                  <c:v>-27.06</c:v>
                </c:pt>
                <c:pt idx="1054">
                  <c:v>-26.9</c:v>
                </c:pt>
                <c:pt idx="1055">
                  <c:v>-25.08</c:v>
                </c:pt>
                <c:pt idx="1056">
                  <c:v>-21.78</c:v>
                </c:pt>
                <c:pt idx="1057">
                  <c:v>-20.18</c:v>
                </c:pt>
                <c:pt idx="1058">
                  <c:v>-23.69</c:v>
                </c:pt>
                <c:pt idx="1059">
                  <c:v>-24.17</c:v>
                </c:pt>
                <c:pt idx="1060">
                  <c:v>-28.54</c:v>
                </c:pt>
                <c:pt idx="1061">
                  <c:v>-29.36</c:v>
                </c:pt>
                <c:pt idx="1062">
                  <c:v>-28.85</c:v>
                </c:pt>
                <c:pt idx="1063">
                  <c:v>-27.26</c:v>
                </c:pt>
                <c:pt idx="1064">
                  <c:v>-26.71</c:v>
                </c:pt>
                <c:pt idx="1065">
                  <c:v>-25.6</c:v>
                </c:pt>
                <c:pt idx="1066">
                  <c:v>-27.01</c:v>
                </c:pt>
                <c:pt idx="1067">
                  <c:v>-28.08</c:v>
                </c:pt>
                <c:pt idx="1068">
                  <c:v>-28.93</c:v>
                </c:pt>
                <c:pt idx="1069">
                  <c:v>-29.04</c:v>
                </c:pt>
                <c:pt idx="1070">
                  <c:v>-26.67</c:v>
                </c:pt>
                <c:pt idx="1071">
                  <c:v>-24.01</c:v>
                </c:pt>
                <c:pt idx="1072">
                  <c:v>-23.32</c:v>
                </c:pt>
                <c:pt idx="1073">
                  <c:v>-25.4</c:v>
                </c:pt>
                <c:pt idx="1074">
                  <c:v>-25.62</c:v>
                </c:pt>
                <c:pt idx="1075">
                  <c:v>-26.7</c:v>
                </c:pt>
                <c:pt idx="1076">
                  <c:v>-26.85</c:v>
                </c:pt>
                <c:pt idx="1077">
                  <c:v>-26.48</c:v>
                </c:pt>
                <c:pt idx="1078">
                  <c:v>-25.17</c:v>
                </c:pt>
                <c:pt idx="1079">
                  <c:v>-22.71</c:v>
                </c:pt>
                <c:pt idx="1080">
                  <c:v>-20.45</c:v>
                </c:pt>
                <c:pt idx="1081">
                  <c:v>-20.260000000000002</c:v>
                </c:pt>
                <c:pt idx="1082">
                  <c:v>-23.34</c:v>
                </c:pt>
                <c:pt idx="1083">
                  <c:v>-24.07</c:v>
                </c:pt>
                <c:pt idx="1084">
                  <c:v>-24.75</c:v>
                </c:pt>
                <c:pt idx="1085">
                  <c:v>-26.17</c:v>
                </c:pt>
                <c:pt idx="1086">
                  <c:v>-26.47</c:v>
                </c:pt>
                <c:pt idx="1087">
                  <c:v>-26.75</c:v>
                </c:pt>
                <c:pt idx="1088">
                  <c:v>-26.09</c:v>
                </c:pt>
                <c:pt idx="1089">
                  <c:v>-25.63</c:v>
                </c:pt>
                <c:pt idx="1090">
                  <c:v>-26.71</c:v>
                </c:pt>
                <c:pt idx="1091">
                  <c:v>-27.42</c:v>
                </c:pt>
                <c:pt idx="1092">
                  <c:v>-27.66</c:v>
                </c:pt>
                <c:pt idx="1093">
                  <c:v>-28.86</c:v>
                </c:pt>
                <c:pt idx="1094">
                  <c:v>-29.78</c:v>
                </c:pt>
                <c:pt idx="1095">
                  <c:v>-29.23</c:v>
                </c:pt>
                <c:pt idx="1096">
                  <c:v>-29.24</c:v>
                </c:pt>
                <c:pt idx="1097">
                  <c:v>-30.26</c:v>
                </c:pt>
                <c:pt idx="1098">
                  <c:v>-27.6</c:v>
                </c:pt>
                <c:pt idx="1099">
                  <c:v>-25.88</c:v>
                </c:pt>
                <c:pt idx="1100">
                  <c:v>-24.31</c:v>
                </c:pt>
                <c:pt idx="1101">
                  <c:v>-22.06</c:v>
                </c:pt>
                <c:pt idx="1102">
                  <c:v>-20.329999999999998</c:v>
                </c:pt>
                <c:pt idx="1103">
                  <c:v>-20.11</c:v>
                </c:pt>
                <c:pt idx="1104">
                  <c:v>-21.43</c:v>
                </c:pt>
                <c:pt idx="1105">
                  <c:v>-22.94</c:v>
                </c:pt>
                <c:pt idx="1106">
                  <c:v>-25.54</c:v>
                </c:pt>
                <c:pt idx="1107">
                  <c:v>-28.25</c:v>
                </c:pt>
                <c:pt idx="1108">
                  <c:v>-25.68</c:v>
                </c:pt>
                <c:pt idx="1109">
                  <c:v>-25.88</c:v>
                </c:pt>
                <c:pt idx="1110">
                  <c:v>-26.72</c:v>
                </c:pt>
                <c:pt idx="1111">
                  <c:v>-26.04</c:v>
                </c:pt>
                <c:pt idx="1112">
                  <c:v>-26.49</c:v>
                </c:pt>
                <c:pt idx="1113">
                  <c:v>-25.8</c:v>
                </c:pt>
                <c:pt idx="1114">
                  <c:v>-27.2</c:v>
                </c:pt>
                <c:pt idx="1115">
                  <c:v>-27.96</c:v>
                </c:pt>
                <c:pt idx="1116">
                  <c:v>-28.12</c:v>
                </c:pt>
                <c:pt idx="1117">
                  <c:v>-26.77</c:v>
                </c:pt>
                <c:pt idx="1118">
                  <c:v>-25.19</c:v>
                </c:pt>
                <c:pt idx="1119">
                  <c:v>-23.98</c:v>
                </c:pt>
                <c:pt idx="1120">
                  <c:v>-23.42</c:v>
                </c:pt>
                <c:pt idx="1121">
                  <c:v>-23.94</c:v>
                </c:pt>
                <c:pt idx="1122">
                  <c:v>-24.83</c:v>
                </c:pt>
                <c:pt idx="1123">
                  <c:v>-25.81</c:v>
                </c:pt>
                <c:pt idx="1124">
                  <c:v>-26</c:v>
                </c:pt>
                <c:pt idx="1125">
                  <c:v>-27.29</c:v>
                </c:pt>
                <c:pt idx="1126">
                  <c:v>-26.97</c:v>
                </c:pt>
                <c:pt idx="1127">
                  <c:v>-25.99</c:v>
                </c:pt>
                <c:pt idx="1128">
                  <c:v>-24.56</c:v>
                </c:pt>
                <c:pt idx="1129">
                  <c:v>-23.72</c:v>
                </c:pt>
                <c:pt idx="1130">
                  <c:v>-24.74</c:v>
                </c:pt>
                <c:pt idx="1131">
                  <c:v>-26.23</c:v>
                </c:pt>
                <c:pt idx="1132">
                  <c:v>-26.45</c:v>
                </c:pt>
                <c:pt idx="1133">
                  <c:v>-26.14</c:v>
                </c:pt>
                <c:pt idx="1134">
                  <c:v>-25.17</c:v>
                </c:pt>
                <c:pt idx="1135">
                  <c:v>-25.06</c:v>
                </c:pt>
                <c:pt idx="1136">
                  <c:v>-26.05</c:v>
                </c:pt>
                <c:pt idx="1137">
                  <c:v>-26.16</c:v>
                </c:pt>
                <c:pt idx="1138">
                  <c:v>-25.67</c:v>
                </c:pt>
                <c:pt idx="1139">
                  <c:v>-25.61</c:v>
                </c:pt>
                <c:pt idx="1140">
                  <c:v>-24.09</c:v>
                </c:pt>
                <c:pt idx="1141">
                  <c:v>-22.83</c:v>
                </c:pt>
                <c:pt idx="1142">
                  <c:v>-22.84</c:v>
                </c:pt>
                <c:pt idx="1143">
                  <c:v>-22.71</c:v>
                </c:pt>
                <c:pt idx="1144">
                  <c:v>-23.7</c:v>
                </c:pt>
                <c:pt idx="1145">
                  <c:v>-27.49</c:v>
                </c:pt>
                <c:pt idx="1146">
                  <c:v>-29.88</c:v>
                </c:pt>
                <c:pt idx="1147">
                  <c:v>-27.18</c:v>
                </c:pt>
                <c:pt idx="1148">
                  <c:v>-26.77</c:v>
                </c:pt>
                <c:pt idx="1149">
                  <c:v>-29.47</c:v>
                </c:pt>
                <c:pt idx="1150">
                  <c:v>-27.09</c:v>
                </c:pt>
                <c:pt idx="1151">
                  <c:v>-25.33</c:v>
                </c:pt>
                <c:pt idx="1152">
                  <c:v>-24.53</c:v>
                </c:pt>
                <c:pt idx="1153">
                  <c:v>-24.58</c:v>
                </c:pt>
                <c:pt idx="1154">
                  <c:v>-24.36</c:v>
                </c:pt>
                <c:pt idx="1155">
                  <c:v>-24.79</c:v>
                </c:pt>
                <c:pt idx="1156">
                  <c:v>-24.12</c:v>
                </c:pt>
                <c:pt idx="1157">
                  <c:v>-23.47</c:v>
                </c:pt>
                <c:pt idx="1158">
                  <c:v>-23.29</c:v>
                </c:pt>
                <c:pt idx="1159">
                  <c:v>-24.3</c:v>
                </c:pt>
                <c:pt idx="1160">
                  <c:v>-27.57</c:v>
                </c:pt>
                <c:pt idx="1161">
                  <c:v>-27.24</c:v>
                </c:pt>
                <c:pt idx="1162">
                  <c:v>-27.21</c:v>
                </c:pt>
                <c:pt idx="1163">
                  <c:v>-27.45</c:v>
                </c:pt>
                <c:pt idx="1164">
                  <c:v>-23.88</c:v>
                </c:pt>
                <c:pt idx="1165">
                  <c:v>-24.88</c:v>
                </c:pt>
                <c:pt idx="1166">
                  <c:v>-25.82</c:v>
                </c:pt>
                <c:pt idx="1167">
                  <c:v>-27.01</c:v>
                </c:pt>
                <c:pt idx="1168">
                  <c:v>-27.38</c:v>
                </c:pt>
                <c:pt idx="1169">
                  <c:v>-27.81</c:v>
                </c:pt>
                <c:pt idx="1170">
                  <c:v>-26.66</c:v>
                </c:pt>
                <c:pt idx="1171">
                  <c:v>-26.44</c:v>
                </c:pt>
                <c:pt idx="1172">
                  <c:v>-26.49</c:v>
                </c:pt>
                <c:pt idx="1173">
                  <c:v>-25.56</c:v>
                </c:pt>
                <c:pt idx="1174">
                  <c:v>-22.72</c:v>
                </c:pt>
                <c:pt idx="1175">
                  <c:v>-22.54</c:v>
                </c:pt>
                <c:pt idx="1176">
                  <c:v>-21.01</c:v>
                </c:pt>
                <c:pt idx="1177">
                  <c:v>-20.99</c:v>
                </c:pt>
                <c:pt idx="1178">
                  <c:v>-20.94</c:v>
                </c:pt>
                <c:pt idx="1179">
                  <c:v>-21.63</c:v>
                </c:pt>
                <c:pt idx="1180">
                  <c:v>-22.6</c:v>
                </c:pt>
                <c:pt idx="1181">
                  <c:v>-23.65</c:v>
                </c:pt>
                <c:pt idx="1182">
                  <c:v>-24.37</c:v>
                </c:pt>
                <c:pt idx="1183">
                  <c:v>-27.01</c:v>
                </c:pt>
                <c:pt idx="1184">
                  <c:v>-28.17</c:v>
                </c:pt>
                <c:pt idx="1185">
                  <c:v>-27.41</c:v>
                </c:pt>
                <c:pt idx="1186">
                  <c:v>-27.39</c:v>
                </c:pt>
                <c:pt idx="1187">
                  <c:v>-27.63</c:v>
                </c:pt>
                <c:pt idx="1188">
                  <c:v>-27.92</c:v>
                </c:pt>
                <c:pt idx="1189">
                  <c:v>-27.3</c:v>
                </c:pt>
                <c:pt idx="1190">
                  <c:v>-26.01</c:v>
                </c:pt>
                <c:pt idx="1191">
                  <c:v>-25.35</c:v>
                </c:pt>
                <c:pt idx="1192">
                  <c:v>-24.9</c:v>
                </c:pt>
                <c:pt idx="1193">
                  <c:v>-24.42</c:v>
                </c:pt>
                <c:pt idx="1194">
                  <c:v>-23.55</c:v>
                </c:pt>
                <c:pt idx="1195">
                  <c:v>-22.64</c:v>
                </c:pt>
                <c:pt idx="1196">
                  <c:v>-22.36</c:v>
                </c:pt>
                <c:pt idx="1197">
                  <c:v>-22.45</c:v>
                </c:pt>
                <c:pt idx="1198">
                  <c:v>-22.29</c:v>
                </c:pt>
                <c:pt idx="1199">
                  <c:v>-22.9</c:v>
                </c:pt>
                <c:pt idx="1200">
                  <c:v>-24.43</c:v>
                </c:pt>
                <c:pt idx="1201">
                  <c:v>-25.52</c:v>
                </c:pt>
                <c:pt idx="1202">
                  <c:v>-24.88</c:v>
                </c:pt>
                <c:pt idx="1203">
                  <c:v>-24.75</c:v>
                </c:pt>
                <c:pt idx="1204">
                  <c:v>-25.34</c:v>
                </c:pt>
                <c:pt idx="1205">
                  <c:v>-26.01</c:v>
                </c:pt>
                <c:pt idx="1206">
                  <c:v>-26.85</c:v>
                </c:pt>
                <c:pt idx="1207">
                  <c:v>-27.53</c:v>
                </c:pt>
                <c:pt idx="1208">
                  <c:v>-26.43</c:v>
                </c:pt>
                <c:pt idx="1209">
                  <c:v>-25.36</c:v>
                </c:pt>
                <c:pt idx="1210">
                  <c:v>-25.21</c:v>
                </c:pt>
                <c:pt idx="1211">
                  <c:v>-26.02</c:v>
                </c:pt>
                <c:pt idx="1212">
                  <c:v>-26.36</c:v>
                </c:pt>
                <c:pt idx="1213">
                  <c:v>-25.89</c:v>
                </c:pt>
                <c:pt idx="1214">
                  <c:v>-25.32</c:v>
                </c:pt>
                <c:pt idx="1215">
                  <c:v>-24.45</c:v>
                </c:pt>
                <c:pt idx="1216">
                  <c:v>-23.85</c:v>
                </c:pt>
                <c:pt idx="1217">
                  <c:v>-22.95</c:v>
                </c:pt>
                <c:pt idx="1218">
                  <c:v>-20.97</c:v>
                </c:pt>
                <c:pt idx="1219">
                  <c:v>-20.59</c:v>
                </c:pt>
                <c:pt idx="1220">
                  <c:v>-19.89</c:v>
                </c:pt>
                <c:pt idx="1221">
                  <c:v>-21.82</c:v>
                </c:pt>
                <c:pt idx="1222">
                  <c:v>-24.18</c:v>
                </c:pt>
                <c:pt idx="1223">
                  <c:v>-23.35</c:v>
                </c:pt>
                <c:pt idx="1224">
                  <c:v>-27.83</c:v>
                </c:pt>
                <c:pt idx="1225">
                  <c:v>-26.88</c:v>
                </c:pt>
                <c:pt idx="1226">
                  <c:v>-26.77</c:v>
                </c:pt>
                <c:pt idx="1227">
                  <c:v>-26.77</c:v>
                </c:pt>
                <c:pt idx="1228">
                  <c:v>-25.86</c:v>
                </c:pt>
                <c:pt idx="1229">
                  <c:v>-23.77</c:v>
                </c:pt>
                <c:pt idx="1230">
                  <c:v>-23.02</c:v>
                </c:pt>
                <c:pt idx="1231">
                  <c:v>-21.99</c:v>
                </c:pt>
                <c:pt idx="1232">
                  <c:v>-22.21</c:v>
                </c:pt>
                <c:pt idx="1233">
                  <c:v>-22.26</c:v>
                </c:pt>
                <c:pt idx="1234">
                  <c:v>-29.23</c:v>
                </c:pt>
                <c:pt idx="1235">
                  <c:v>-29.61</c:v>
                </c:pt>
                <c:pt idx="1236">
                  <c:v>-28.58</c:v>
                </c:pt>
                <c:pt idx="1237">
                  <c:v>-29.04</c:v>
                </c:pt>
                <c:pt idx="1238">
                  <c:v>-26.43</c:v>
                </c:pt>
                <c:pt idx="1239">
                  <c:v>-22.72</c:v>
                </c:pt>
                <c:pt idx="1240">
                  <c:v>-23.02</c:v>
                </c:pt>
                <c:pt idx="1241">
                  <c:v>-23.43</c:v>
                </c:pt>
                <c:pt idx="1242">
                  <c:v>-23.73</c:v>
                </c:pt>
                <c:pt idx="1243">
                  <c:v>-22.62</c:v>
                </c:pt>
                <c:pt idx="1244">
                  <c:v>-22.75</c:v>
                </c:pt>
                <c:pt idx="1245">
                  <c:v>-24.3</c:v>
                </c:pt>
                <c:pt idx="1246">
                  <c:v>-25.74</c:v>
                </c:pt>
                <c:pt idx="1247">
                  <c:v>-27.14</c:v>
                </c:pt>
                <c:pt idx="1248">
                  <c:v>-26.7</c:v>
                </c:pt>
                <c:pt idx="1249">
                  <c:v>-26.32</c:v>
                </c:pt>
                <c:pt idx="1250">
                  <c:v>-25.97</c:v>
                </c:pt>
                <c:pt idx="1251">
                  <c:v>-26.21</c:v>
                </c:pt>
                <c:pt idx="1252">
                  <c:v>-22.83</c:v>
                </c:pt>
                <c:pt idx="1253">
                  <c:v>-23.76</c:v>
                </c:pt>
                <c:pt idx="1254">
                  <c:v>-24.64</c:v>
                </c:pt>
                <c:pt idx="1255">
                  <c:v>-23.51</c:v>
                </c:pt>
                <c:pt idx="1256">
                  <c:v>-23.37</c:v>
                </c:pt>
                <c:pt idx="1257">
                  <c:v>-23.23</c:v>
                </c:pt>
                <c:pt idx="1258">
                  <c:v>-23.59</c:v>
                </c:pt>
                <c:pt idx="1259">
                  <c:v>-24.43</c:v>
                </c:pt>
                <c:pt idx="1260">
                  <c:v>-25.14</c:v>
                </c:pt>
                <c:pt idx="1261">
                  <c:v>-26.85</c:v>
                </c:pt>
                <c:pt idx="1262">
                  <c:v>-24.11</c:v>
                </c:pt>
                <c:pt idx="1263">
                  <c:v>-25.17</c:v>
                </c:pt>
                <c:pt idx="1264">
                  <c:v>-25.66</c:v>
                </c:pt>
                <c:pt idx="1265">
                  <c:v>-25.94</c:v>
                </c:pt>
                <c:pt idx="1266">
                  <c:v>-25.12</c:v>
                </c:pt>
                <c:pt idx="1267">
                  <c:v>-24.42</c:v>
                </c:pt>
                <c:pt idx="1268">
                  <c:v>-25.91</c:v>
                </c:pt>
                <c:pt idx="1269">
                  <c:v>-27.48</c:v>
                </c:pt>
                <c:pt idx="1270">
                  <c:v>-27.54</c:v>
                </c:pt>
                <c:pt idx="1271">
                  <c:v>-27.23</c:v>
                </c:pt>
                <c:pt idx="1272">
                  <c:v>-27.25</c:v>
                </c:pt>
                <c:pt idx="1273">
                  <c:v>-26.29</c:v>
                </c:pt>
                <c:pt idx="1274">
                  <c:v>-24.67</c:v>
                </c:pt>
                <c:pt idx="1275">
                  <c:v>-24.42</c:v>
                </c:pt>
                <c:pt idx="1276">
                  <c:v>-24.96</c:v>
                </c:pt>
                <c:pt idx="1277">
                  <c:v>-26.12</c:v>
                </c:pt>
                <c:pt idx="1278">
                  <c:v>-27.37</c:v>
                </c:pt>
                <c:pt idx="1279">
                  <c:v>-27.46</c:v>
                </c:pt>
                <c:pt idx="1280">
                  <c:v>-25.84</c:v>
                </c:pt>
                <c:pt idx="1281">
                  <c:v>-25.45</c:v>
                </c:pt>
                <c:pt idx="1282">
                  <c:v>-26.89</c:v>
                </c:pt>
                <c:pt idx="1283">
                  <c:v>-28.4</c:v>
                </c:pt>
                <c:pt idx="1284">
                  <c:v>-29.16</c:v>
                </c:pt>
                <c:pt idx="1285">
                  <c:v>-28.16</c:v>
                </c:pt>
                <c:pt idx="1286">
                  <c:v>-26.5</c:v>
                </c:pt>
                <c:pt idx="1287">
                  <c:v>-26.09</c:v>
                </c:pt>
                <c:pt idx="1288">
                  <c:v>-27.47</c:v>
                </c:pt>
                <c:pt idx="1289">
                  <c:v>-27.92</c:v>
                </c:pt>
                <c:pt idx="1290">
                  <c:v>-26.04</c:v>
                </c:pt>
                <c:pt idx="1291">
                  <c:v>-25.49</c:v>
                </c:pt>
                <c:pt idx="1292">
                  <c:v>-24.59</c:v>
                </c:pt>
                <c:pt idx="1293">
                  <c:v>-23.37</c:v>
                </c:pt>
                <c:pt idx="1294">
                  <c:v>-23.36</c:v>
                </c:pt>
                <c:pt idx="1295">
                  <c:v>-22.93</c:v>
                </c:pt>
                <c:pt idx="1296">
                  <c:v>-23.07</c:v>
                </c:pt>
                <c:pt idx="1297">
                  <c:v>-24.07</c:v>
                </c:pt>
                <c:pt idx="1298">
                  <c:v>-25.67</c:v>
                </c:pt>
                <c:pt idx="1299">
                  <c:v>-25.42</c:v>
                </c:pt>
                <c:pt idx="1300">
                  <c:v>-26.83</c:v>
                </c:pt>
                <c:pt idx="1301">
                  <c:v>-26.52</c:v>
                </c:pt>
                <c:pt idx="1302">
                  <c:v>-25.85</c:v>
                </c:pt>
                <c:pt idx="1303">
                  <c:v>-25.21</c:v>
                </c:pt>
                <c:pt idx="1304">
                  <c:v>-25.24</c:v>
                </c:pt>
                <c:pt idx="1305">
                  <c:v>-26.13</c:v>
                </c:pt>
                <c:pt idx="1306">
                  <c:v>-26.54</c:v>
                </c:pt>
                <c:pt idx="1307">
                  <c:v>-26.66</c:v>
                </c:pt>
                <c:pt idx="1308">
                  <c:v>-25.83</c:v>
                </c:pt>
                <c:pt idx="1309">
                  <c:v>-25.44</c:v>
                </c:pt>
                <c:pt idx="1310">
                  <c:v>-26.1</c:v>
                </c:pt>
                <c:pt idx="1311">
                  <c:v>-27.6</c:v>
                </c:pt>
                <c:pt idx="1312">
                  <c:v>-27.77</c:v>
                </c:pt>
                <c:pt idx="1313">
                  <c:v>-25.5</c:v>
                </c:pt>
                <c:pt idx="1314">
                  <c:v>-24.36</c:v>
                </c:pt>
                <c:pt idx="1315">
                  <c:v>-23.61</c:v>
                </c:pt>
                <c:pt idx="1316">
                  <c:v>-22.62</c:v>
                </c:pt>
                <c:pt idx="1317">
                  <c:v>-22.41</c:v>
                </c:pt>
                <c:pt idx="1318">
                  <c:v>-20.55</c:v>
                </c:pt>
                <c:pt idx="1319">
                  <c:v>-20.02</c:v>
                </c:pt>
                <c:pt idx="1320">
                  <c:v>-22.07</c:v>
                </c:pt>
                <c:pt idx="1321">
                  <c:v>-22.89</c:v>
                </c:pt>
                <c:pt idx="1322">
                  <c:v>-24.5</c:v>
                </c:pt>
                <c:pt idx="1323">
                  <c:v>-25.54</c:v>
                </c:pt>
                <c:pt idx="1324">
                  <c:v>-25.8</c:v>
                </c:pt>
                <c:pt idx="1325">
                  <c:v>-25.69</c:v>
                </c:pt>
                <c:pt idx="1326">
                  <c:v>-26.25</c:v>
                </c:pt>
                <c:pt idx="1327">
                  <c:v>-27.16</c:v>
                </c:pt>
                <c:pt idx="1328">
                  <c:v>-27.76</c:v>
                </c:pt>
                <c:pt idx="1329">
                  <c:v>-26.73</c:v>
                </c:pt>
                <c:pt idx="1330">
                  <c:v>-26.56</c:v>
                </c:pt>
                <c:pt idx="1331">
                  <c:v>-26.91</c:v>
                </c:pt>
                <c:pt idx="1332">
                  <c:v>-27.02</c:v>
                </c:pt>
                <c:pt idx="1333">
                  <c:v>-26.85</c:v>
                </c:pt>
                <c:pt idx="1334">
                  <c:v>-26.35</c:v>
                </c:pt>
                <c:pt idx="1335">
                  <c:v>-26</c:v>
                </c:pt>
                <c:pt idx="1336">
                  <c:v>-25.62</c:v>
                </c:pt>
                <c:pt idx="1337">
                  <c:v>-25.43</c:v>
                </c:pt>
                <c:pt idx="1338">
                  <c:v>-24.88</c:v>
                </c:pt>
                <c:pt idx="1339">
                  <c:v>-22.83</c:v>
                </c:pt>
                <c:pt idx="1340">
                  <c:v>-20.68</c:v>
                </c:pt>
                <c:pt idx="1341">
                  <c:v>-21.04</c:v>
                </c:pt>
                <c:pt idx="1342">
                  <c:v>-24.13</c:v>
                </c:pt>
                <c:pt idx="1343">
                  <c:v>-25.45</c:v>
                </c:pt>
                <c:pt idx="1344">
                  <c:v>-24.94</c:v>
                </c:pt>
                <c:pt idx="1345">
                  <c:v>-24.05</c:v>
                </c:pt>
                <c:pt idx="1346">
                  <c:v>-24.15</c:v>
                </c:pt>
                <c:pt idx="1347">
                  <c:v>-25.12</c:v>
                </c:pt>
                <c:pt idx="1348">
                  <c:v>-26.56</c:v>
                </c:pt>
                <c:pt idx="1349">
                  <c:v>-27.79</c:v>
                </c:pt>
                <c:pt idx="1350">
                  <c:v>-28.38</c:v>
                </c:pt>
                <c:pt idx="1351">
                  <c:v>-27.97</c:v>
                </c:pt>
                <c:pt idx="1352">
                  <c:v>-28.6</c:v>
                </c:pt>
                <c:pt idx="1353">
                  <c:v>-29.3</c:v>
                </c:pt>
                <c:pt idx="1354">
                  <c:v>-29.87</c:v>
                </c:pt>
                <c:pt idx="1355">
                  <c:v>-29.85</c:v>
                </c:pt>
                <c:pt idx="1356">
                  <c:v>-28.89</c:v>
                </c:pt>
                <c:pt idx="1357">
                  <c:v>-27.33</c:v>
                </c:pt>
                <c:pt idx="1358">
                  <c:v>-26.13</c:v>
                </c:pt>
                <c:pt idx="1359">
                  <c:v>-25.89</c:v>
                </c:pt>
                <c:pt idx="1360">
                  <c:v>-26.31</c:v>
                </c:pt>
                <c:pt idx="1361">
                  <c:v>-27.34</c:v>
                </c:pt>
                <c:pt idx="1362">
                  <c:v>-27.33</c:v>
                </c:pt>
                <c:pt idx="1363">
                  <c:v>-27.68</c:v>
                </c:pt>
                <c:pt idx="1364">
                  <c:v>-27.49</c:v>
                </c:pt>
                <c:pt idx="1365">
                  <c:v>-26.67</c:v>
                </c:pt>
                <c:pt idx="1366">
                  <c:v>-27.49</c:v>
                </c:pt>
                <c:pt idx="1367">
                  <c:v>-25.3</c:v>
                </c:pt>
                <c:pt idx="1368">
                  <c:v>-24.25</c:v>
                </c:pt>
                <c:pt idx="1369">
                  <c:v>-23.34</c:v>
                </c:pt>
                <c:pt idx="1370">
                  <c:v>-22.39</c:v>
                </c:pt>
                <c:pt idx="1371">
                  <c:v>-22.44</c:v>
                </c:pt>
                <c:pt idx="1372">
                  <c:v>-22.87</c:v>
                </c:pt>
                <c:pt idx="1373">
                  <c:v>-22.98</c:v>
                </c:pt>
                <c:pt idx="1374">
                  <c:v>-23.5</c:v>
                </c:pt>
                <c:pt idx="1375">
                  <c:v>-22.68</c:v>
                </c:pt>
                <c:pt idx="1376">
                  <c:v>-21.91</c:v>
                </c:pt>
                <c:pt idx="1377">
                  <c:v>-22.86</c:v>
                </c:pt>
                <c:pt idx="1378">
                  <c:v>-25.89</c:v>
                </c:pt>
                <c:pt idx="1379">
                  <c:v>-27.14</c:v>
                </c:pt>
                <c:pt idx="1380">
                  <c:v>-26.63</c:v>
                </c:pt>
                <c:pt idx="1381">
                  <c:v>-25.93</c:v>
                </c:pt>
                <c:pt idx="1382">
                  <c:v>-26.37</c:v>
                </c:pt>
                <c:pt idx="1383">
                  <c:v>-26.03</c:v>
                </c:pt>
                <c:pt idx="1384">
                  <c:v>-26.84</c:v>
                </c:pt>
                <c:pt idx="1385">
                  <c:v>-26.79</c:v>
                </c:pt>
                <c:pt idx="1386">
                  <c:v>-26.39</c:v>
                </c:pt>
                <c:pt idx="1387">
                  <c:v>-24.63</c:v>
                </c:pt>
                <c:pt idx="1388">
                  <c:v>-21.75</c:v>
                </c:pt>
                <c:pt idx="1389">
                  <c:v>-20.12</c:v>
                </c:pt>
                <c:pt idx="1390">
                  <c:v>-19.29</c:v>
                </c:pt>
                <c:pt idx="1391">
                  <c:v>-19.05</c:v>
                </c:pt>
                <c:pt idx="1392">
                  <c:v>-20.77</c:v>
                </c:pt>
                <c:pt idx="1393">
                  <c:v>-23.42</c:v>
                </c:pt>
                <c:pt idx="1394">
                  <c:v>-25.54</c:v>
                </c:pt>
                <c:pt idx="1395">
                  <c:v>-26.12</c:v>
                </c:pt>
                <c:pt idx="1396">
                  <c:v>-27.17</c:v>
                </c:pt>
                <c:pt idx="1397">
                  <c:v>-26.11</c:v>
                </c:pt>
                <c:pt idx="1398">
                  <c:v>-25.25</c:v>
                </c:pt>
                <c:pt idx="1399">
                  <c:v>-27.64</c:v>
                </c:pt>
                <c:pt idx="1400">
                  <c:v>-27.54</c:v>
                </c:pt>
                <c:pt idx="1401">
                  <c:v>-24.59</c:v>
                </c:pt>
                <c:pt idx="1402">
                  <c:v>-24.57</c:v>
                </c:pt>
                <c:pt idx="1403">
                  <c:v>-25.88</c:v>
                </c:pt>
                <c:pt idx="1404">
                  <c:v>-27.06</c:v>
                </c:pt>
                <c:pt idx="1405">
                  <c:v>-26.54</c:v>
                </c:pt>
                <c:pt idx="1406">
                  <c:v>-26.45</c:v>
                </c:pt>
                <c:pt idx="1407">
                  <c:v>-26.58</c:v>
                </c:pt>
                <c:pt idx="1408">
                  <c:v>-26.26</c:v>
                </c:pt>
                <c:pt idx="1409">
                  <c:v>-26.11</c:v>
                </c:pt>
                <c:pt idx="1410">
                  <c:v>-25.59</c:v>
                </c:pt>
                <c:pt idx="1411">
                  <c:v>-25.4</c:v>
                </c:pt>
                <c:pt idx="1412">
                  <c:v>-24.23</c:v>
                </c:pt>
                <c:pt idx="1413">
                  <c:v>-23.29</c:v>
                </c:pt>
                <c:pt idx="1414">
                  <c:v>-21.37</c:v>
                </c:pt>
                <c:pt idx="1415">
                  <c:v>-20.57</c:v>
                </c:pt>
                <c:pt idx="1416">
                  <c:v>-20.56</c:v>
                </c:pt>
                <c:pt idx="1417">
                  <c:v>-20.55</c:v>
                </c:pt>
                <c:pt idx="1418">
                  <c:v>-20.46</c:v>
                </c:pt>
                <c:pt idx="1419">
                  <c:v>-20.79</c:v>
                </c:pt>
                <c:pt idx="1420">
                  <c:v>-21.38</c:v>
                </c:pt>
                <c:pt idx="1421">
                  <c:v>-21.68</c:v>
                </c:pt>
                <c:pt idx="1422">
                  <c:v>-21.64</c:v>
                </c:pt>
                <c:pt idx="1423">
                  <c:v>-22.29</c:v>
                </c:pt>
                <c:pt idx="1424">
                  <c:v>-22.96</c:v>
                </c:pt>
                <c:pt idx="1425">
                  <c:v>-25.22</c:v>
                </c:pt>
                <c:pt idx="1426">
                  <c:v>-27.46</c:v>
                </c:pt>
                <c:pt idx="1427">
                  <c:v>-29.09</c:v>
                </c:pt>
                <c:pt idx="1428">
                  <c:v>-28.93</c:v>
                </c:pt>
                <c:pt idx="1429">
                  <c:v>-29.01</c:v>
                </c:pt>
                <c:pt idx="1430">
                  <c:v>-28.48</c:v>
                </c:pt>
                <c:pt idx="1431">
                  <c:v>-28.11</c:v>
                </c:pt>
                <c:pt idx="1432">
                  <c:v>-28.27</c:v>
                </c:pt>
                <c:pt idx="1433">
                  <c:v>-28.45</c:v>
                </c:pt>
                <c:pt idx="1434">
                  <c:v>-28.42</c:v>
                </c:pt>
                <c:pt idx="1435">
                  <c:v>-26.89</c:v>
                </c:pt>
                <c:pt idx="1436">
                  <c:v>-26.41</c:v>
                </c:pt>
                <c:pt idx="1437">
                  <c:v>-25.87</c:v>
                </c:pt>
                <c:pt idx="1438">
                  <c:v>-24.78</c:v>
                </c:pt>
                <c:pt idx="1439">
                  <c:v>-24.49</c:v>
                </c:pt>
                <c:pt idx="1440">
                  <c:v>-23.63</c:v>
                </c:pt>
                <c:pt idx="1441">
                  <c:v>-22.81</c:v>
                </c:pt>
                <c:pt idx="1442">
                  <c:v>-21.79</c:v>
                </c:pt>
                <c:pt idx="1443">
                  <c:v>-22.06</c:v>
                </c:pt>
                <c:pt idx="1444">
                  <c:v>-21.75</c:v>
                </c:pt>
                <c:pt idx="1445">
                  <c:v>-20.58</c:v>
                </c:pt>
                <c:pt idx="1446">
                  <c:v>-20.100000000000001</c:v>
                </c:pt>
                <c:pt idx="1447">
                  <c:v>-20.55</c:v>
                </c:pt>
                <c:pt idx="1448">
                  <c:v>-22.61</c:v>
                </c:pt>
                <c:pt idx="1449">
                  <c:v>-23.28</c:v>
                </c:pt>
                <c:pt idx="1450">
                  <c:v>-23.54</c:v>
                </c:pt>
                <c:pt idx="1451">
                  <c:v>-24.06</c:v>
                </c:pt>
                <c:pt idx="1452">
                  <c:v>-25.42</c:v>
                </c:pt>
                <c:pt idx="1453">
                  <c:v>-26.79</c:v>
                </c:pt>
                <c:pt idx="1454">
                  <c:v>-27.77</c:v>
                </c:pt>
                <c:pt idx="1455">
                  <c:v>-28.82</c:v>
                </c:pt>
                <c:pt idx="1456">
                  <c:v>-29.43</c:v>
                </c:pt>
                <c:pt idx="1457">
                  <c:v>-29.48</c:v>
                </c:pt>
                <c:pt idx="1458">
                  <c:v>-29.1</c:v>
                </c:pt>
                <c:pt idx="1459">
                  <c:v>-28.01</c:v>
                </c:pt>
                <c:pt idx="1460">
                  <c:v>-28.57</c:v>
                </c:pt>
                <c:pt idx="1461">
                  <c:v>-28.63</c:v>
                </c:pt>
                <c:pt idx="1462">
                  <c:v>-28.9</c:v>
                </c:pt>
                <c:pt idx="1463">
                  <c:v>-28.42</c:v>
                </c:pt>
                <c:pt idx="1464">
                  <c:v>-26.36</c:v>
                </c:pt>
                <c:pt idx="1465">
                  <c:v>-24.45</c:v>
                </c:pt>
                <c:pt idx="1466">
                  <c:v>-23.53</c:v>
                </c:pt>
                <c:pt idx="1467">
                  <c:v>-22.22</c:v>
                </c:pt>
                <c:pt idx="1468">
                  <c:v>-22.11</c:v>
                </c:pt>
                <c:pt idx="1469">
                  <c:v>-26.97</c:v>
                </c:pt>
                <c:pt idx="1470">
                  <c:v>-26.98</c:v>
                </c:pt>
                <c:pt idx="1471">
                  <c:v>-26.58</c:v>
                </c:pt>
                <c:pt idx="1472">
                  <c:v>-26.32</c:v>
                </c:pt>
                <c:pt idx="1473">
                  <c:v>-26.14</c:v>
                </c:pt>
                <c:pt idx="1474">
                  <c:v>-26.91</c:v>
                </c:pt>
                <c:pt idx="1475">
                  <c:v>-27.78</c:v>
                </c:pt>
                <c:pt idx="1476">
                  <c:v>-27.88</c:v>
                </c:pt>
                <c:pt idx="1477">
                  <c:v>-27.09</c:v>
                </c:pt>
                <c:pt idx="1478">
                  <c:v>-25.37</c:v>
                </c:pt>
                <c:pt idx="1479">
                  <c:v>-27.35</c:v>
                </c:pt>
                <c:pt idx="1480">
                  <c:v>-24.24</c:v>
                </c:pt>
                <c:pt idx="1481">
                  <c:v>-22.45</c:v>
                </c:pt>
                <c:pt idx="1482">
                  <c:v>-22.18</c:v>
                </c:pt>
                <c:pt idx="1483">
                  <c:v>-25.54</c:v>
                </c:pt>
                <c:pt idx="1484">
                  <c:v>-26.36</c:v>
                </c:pt>
                <c:pt idx="1485">
                  <c:v>-26.96</c:v>
                </c:pt>
                <c:pt idx="1486">
                  <c:v>-27.04</c:v>
                </c:pt>
                <c:pt idx="1487">
                  <c:v>-26.45</c:v>
                </c:pt>
                <c:pt idx="1488">
                  <c:v>-26.42</c:v>
                </c:pt>
                <c:pt idx="1489">
                  <c:v>-26.74</c:v>
                </c:pt>
                <c:pt idx="1490">
                  <c:v>-27.69</c:v>
                </c:pt>
                <c:pt idx="1491">
                  <c:v>-28.42</c:v>
                </c:pt>
                <c:pt idx="1492">
                  <c:v>-27.92</c:v>
                </c:pt>
                <c:pt idx="1493">
                  <c:v>-28.56</c:v>
                </c:pt>
                <c:pt idx="1494">
                  <c:v>-28.05</c:v>
                </c:pt>
                <c:pt idx="1495">
                  <c:v>-28.12</c:v>
                </c:pt>
                <c:pt idx="1496">
                  <c:v>-27.9</c:v>
                </c:pt>
                <c:pt idx="1497">
                  <c:v>-27.17</c:v>
                </c:pt>
                <c:pt idx="1498">
                  <c:v>-26.93</c:v>
                </c:pt>
                <c:pt idx="1499">
                  <c:v>-25.93</c:v>
                </c:pt>
                <c:pt idx="1500">
                  <c:v>-24.56</c:v>
                </c:pt>
                <c:pt idx="1501">
                  <c:v>-23.6</c:v>
                </c:pt>
                <c:pt idx="1502">
                  <c:v>-24.02</c:v>
                </c:pt>
                <c:pt idx="1503">
                  <c:v>-24.52</c:v>
                </c:pt>
                <c:pt idx="1504">
                  <c:v>-24.63</c:v>
                </c:pt>
                <c:pt idx="1505">
                  <c:v>-23.69</c:v>
                </c:pt>
                <c:pt idx="1506">
                  <c:v>-22.87</c:v>
                </c:pt>
                <c:pt idx="1507">
                  <c:v>-22.54</c:v>
                </c:pt>
                <c:pt idx="1508">
                  <c:v>-23.42</c:v>
                </c:pt>
                <c:pt idx="1509">
                  <c:v>-24.85</c:v>
                </c:pt>
                <c:pt idx="1510">
                  <c:v>-24.69</c:v>
                </c:pt>
                <c:pt idx="1511">
                  <c:v>-21.03</c:v>
                </c:pt>
                <c:pt idx="1512">
                  <c:v>-22.33</c:v>
                </c:pt>
                <c:pt idx="1513">
                  <c:v>-20.73</c:v>
                </c:pt>
                <c:pt idx="1514">
                  <c:v>-23.75</c:v>
                </c:pt>
                <c:pt idx="1515">
                  <c:v>-23.08</c:v>
                </c:pt>
                <c:pt idx="1516">
                  <c:v>-22.23</c:v>
                </c:pt>
                <c:pt idx="1517">
                  <c:v>-23.87</c:v>
                </c:pt>
                <c:pt idx="1518">
                  <c:v>-26.87</c:v>
                </c:pt>
                <c:pt idx="1519">
                  <c:v>-28.18</c:v>
                </c:pt>
                <c:pt idx="1520">
                  <c:v>-28.27</c:v>
                </c:pt>
                <c:pt idx="1521">
                  <c:v>-27.63</c:v>
                </c:pt>
                <c:pt idx="1522">
                  <c:v>-27.44</c:v>
                </c:pt>
                <c:pt idx="1523">
                  <c:v>-25.41</c:v>
                </c:pt>
                <c:pt idx="1524">
                  <c:v>-26.42</c:v>
                </c:pt>
                <c:pt idx="1525">
                  <c:v>-26.92</c:v>
                </c:pt>
                <c:pt idx="1526">
                  <c:v>-27.37</c:v>
                </c:pt>
                <c:pt idx="1527">
                  <c:v>-27.26</c:v>
                </c:pt>
                <c:pt idx="1528">
                  <c:v>-28.17</c:v>
                </c:pt>
                <c:pt idx="1529">
                  <c:v>-28.15</c:v>
                </c:pt>
                <c:pt idx="1530">
                  <c:v>-27.09</c:v>
                </c:pt>
                <c:pt idx="1531">
                  <c:v>-25.91</c:v>
                </c:pt>
                <c:pt idx="1532">
                  <c:v>-24.48</c:v>
                </c:pt>
                <c:pt idx="1533">
                  <c:v>-23.43</c:v>
                </c:pt>
                <c:pt idx="1534">
                  <c:v>-23.26</c:v>
                </c:pt>
                <c:pt idx="1535">
                  <c:v>-22.79</c:v>
                </c:pt>
                <c:pt idx="1536">
                  <c:v>-22.6</c:v>
                </c:pt>
                <c:pt idx="1537">
                  <c:v>-22.71</c:v>
                </c:pt>
                <c:pt idx="1538">
                  <c:v>-22.78</c:v>
                </c:pt>
                <c:pt idx="1539">
                  <c:v>-23.49</c:v>
                </c:pt>
                <c:pt idx="1540">
                  <c:v>-23.58</c:v>
                </c:pt>
                <c:pt idx="1541">
                  <c:v>-23.7</c:v>
                </c:pt>
                <c:pt idx="1542">
                  <c:v>-23.33</c:v>
                </c:pt>
                <c:pt idx="1543">
                  <c:v>-23.27</c:v>
                </c:pt>
                <c:pt idx="1544">
                  <c:v>-23.61</c:v>
                </c:pt>
                <c:pt idx="1545">
                  <c:v>-24.77</c:v>
                </c:pt>
                <c:pt idx="1546">
                  <c:v>-25.74</c:v>
                </c:pt>
                <c:pt idx="1547">
                  <c:v>-25.94</c:v>
                </c:pt>
                <c:pt idx="1548">
                  <c:v>-26.67</c:v>
                </c:pt>
                <c:pt idx="1549">
                  <c:v>-26.75</c:v>
                </c:pt>
                <c:pt idx="1550">
                  <c:v>-26.89</c:v>
                </c:pt>
                <c:pt idx="1551">
                  <c:v>-27.59</c:v>
                </c:pt>
                <c:pt idx="1552">
                  <c:v>-27.94</c:v>
                </c:pt>
                <c:pt idx="1553">
                  <c:v>-28.01</c:v>
                </c:pt>
                <c:pt idx="1554">
                  <c:v>-27.33</c:v>
                </c:pt>
                <c:pt idx="1555">
                  <c:v>-26.53</c:v>
                </c:pt>
                <c:pt idx="1556">
                  <c:v>-26.83</c:v>
                </c:pt>
                <c:pt idx="1557">
                  <c:v>-26.74</c:v>
                </c:pt>
                <c:pt idx="1558">
                  <c:v>-26.57</c:v>
                </c:pt>
                <c:pt idx="1559">
                  <c:v>-25.93</c:v>
                </c:pt>
                <c:pt idx="1560">
                  <c:v>-15.78</c:v>
                </c:pt>
                <c:pt idx="1561">
                  <c:v>-15.91</c:v>
                </c:pt>
                <c:pt idx="1562">
                  <c:v>-16.84</c:v>
                </c:pt>
                <c:pt idx="1563">
                  <c:v>-19.71</c:v>
                </c:pt>
                <c:pt idx="1564">
                  <c:v>-23.15</c:v>
                </c:pt>
                <c:pt idx="1565">
                  <c:v>-25.39</c:v>
                </c:pt>
                <c:pt idx="1566">
                  <c:v>-26.28</c:v>
                </c:pt>
                <c:pt idx="1567">
                  <c:v>-25.45</c:v>
                </c:pt>
                <c:pt idx="1568">
                  <c:v>-24.85</c:v>
                </c:pt>
                <c:pt idx="1569">
                  <c:v>-25.89</c:v>
                </c:pt>
                <c:pt idx="1570">
                  <c:v>-27.04</c:v>
                </c:pt>
                <c:pt idx="1571">
                  <c:v>-29.04</c:v>
                </c:pt>
                <c:pt idx="1572">
                  <c:v>-28.89</c:v>
                </c:pt>
                <c:pt idx="1573">
                  <c:v>-28.1</c:v>
                </c:pt>
                <c:pt idx="1574">
                  <c:v>-27.24</c:v>
                </c:pt>
                <c:pt idx="1575">
                  <c:v>-29.3</c:v>
                </c:pt>
                <c:pt idx="1576">
                  <c:v>-28.9</c:v>
                </c:pt>
                <c:pt idx="1577">
                  <c:v>-26.03</c:v>
                </c:pt>
                <c:pt idx="1578">
                  <c:v>-28.05</c:v>
                </c:pt>
                <c:pt idx="1579">
                  <c:v>-28.13</c:v>
                </c:pt>
                <c:pt idx="1580">
                  <c:v>-27.6</c:v>
                </c:pt>
                <c:pt idx="1581">
                  <c:v>-25.37</c:v>
                </c:pt>
                <c:pt idx="1582">
                  <c:v>-26.02</c:v>
                </c:pt>
                <c:pt idx="1583">
                  <c:v>-25.97</c:v>
                </c:pt>
                <c:pt idx="1584">
                  <c:v>-25.94</c:v>
                </c:pt>
                <c:pt idx="1585">
                  <c:v>-26.26</c:v>
                </c:pt>
                <c:pt idx="1586">
                  <c:v>-25.57</c:v>
                </c:pt>
                <c:pt idx="1587">
                  <c:v>-23.42</c:v>
                </c:pt>
                <c:pt idx="1588">
                  <c:v>-21.33</c:v>
                </c:pt>
                <c:pt idx="1589">
                  <c:v>-21.09</c:v>
                </c:pt>
                <c:pt idx="1590">
                  <c:v>-21.74</c:v>
                </c:pt>
                <c:pt idx="1591">
                  <c:v>-23.31</c:v>
                </c:pt>
                <c:pt idx="1592">
                  <c:v>-25.25</c:v>
                </c:pt>
                <c:pt idx="1593">
                  <c:v>-26.73</c:v>
                </c:pt>
                <c:pt idx="1594">
                  <c:v>-27.86</c:v>
                </c:pt>
                <c:pt idx="1595">
                  <c:v>-26.99</c:v>
                </c:pt>
                <c:pt idx="1596">
                  <c:v>-24.81</c:v>
                </c:pt>
                <c:pt idx="1597">
                  <c:v>-24.35</c:v>
                </c:pt>
                <c:pt idx="1598">
                  <c:v>-25.92</c:v>
                </c:pt>
                <c:pt idx="1599">
                  <c:v>-27.35</c:v>
                </c:pt>
                <c:pt idx="1600">
                  <c:v>-26.11</c:v>
                </c:pt>
                <c:pt idx="1601">
                  <c:v>-26.12</c:v>
                </c:pt>
                <c:pt idx="1602">
                  <c:v>-27.24</c:v>
                </c:pt>
                <c:pt idx="1603">
                  <c:v>-27.14</c:v>
                </c:pt>
                <c:pt idx="1604">
                  <c:v>-23.08</c:v>
                </c:pt>
                <c:pt idx="1605">
                  <c:v>-22.05</c:v>
                </c:pt>
                <c:pt idx="1606">
                  <c:v>-20.8</c:v>
                </c:pt>
                <c:pt idx="1607">
                  <c:v>-19.86</c:v>
                </c:pt>
                <c:pt idx="1608">
                  <c:v>-22.46</c:v>
                </c:pt>
                <c:pt idx="1609">
                  <c:v>-31.31</c:v>
                </c:pt>
                <c:pt idx="1610">
                  <c:v>-27.28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49568"/>
        <c:axId val="318876672"/>
      </c:scatterChart>
      <c:valAx>
        <c:axId val="317859328"/>
        <c:scaling>
          <c:orientation val="minMax"/>
          <c:max val="1995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318874752"/>
        <c:crosses val="autoZero"/>
        <c:crossBetween val="midCat"/>
      </c:valAx>
      <c:valAx>
        <c:axId val="318874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7859328"/>
        <c:crosses val="autoZero"/>
        <c:crossBetween val="midCat"/>
      </c:valAx>
      <c:valAx>
        <c:axId val="318876672"/>
        <c:scaling>
          <c:orientation val="minMax"/>
          <c:max val="-12"/>
          <c:min val="-37"/>
        </c:scaling>
        <c:delete val="0"/>
        <c:axPos val="r"/>
        <c:numFmt formatCode="General" sourceLinked="1"/>
        <c:majorTickMark val="out"/>
        <c:minorTickMark val="none"/>
        <c:tickLblPos val="nextTo"/>
        <c:crossAx val="319149568"/>
        <c:crosses val="max"/>
        <c:crossBetween val="midCat"/>
      </c:valAx>
      <c:valAx>
        <c:axId val="319149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88766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EEEF5-1DC5-4ACA-9507-0DA4CE298914}" type="datetimeFigureOut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7D341-4D4E-4543-B6DD-44A850E0AC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68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8FF4BCA-2EC4-404B-A576-3A98F5E428A2}" type="slidenum">
              <a:rPr lang="en-US" altLang="ja-JP"/>
              <a:pPr eaLnBrk="1" hangingPunct="1"/>
              <a:t>5</a:t>
            </a:fld>
            <a:endParaRPr lang="en-US" altLang="ja-JP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76E05-3BE1-4D82-B915-10485B62E7D8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C668C9B-1270-4B8E-8C12-A53BDD060D9F}" type="slidenum">
              <a:rPr lang="en-US" altLang="ja-JP"/>
              <a:pPr eaLnBrk="1" hangingPunct="1"/>
              <a:t>7</a:t>
            </a:fld>
            <a:endParaRPr lang="en-US" altLang="ja-JP"/>
          </a:p>
        </p:txBody>
      </p:sp>
      <p:sp>
        <p:nvSpPr>
          <p:cNvPr id="706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6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0" tIns="45715" rIns="91430" bIns="45715"/>
          <a:lstStyle/>
          <a:p>
            <a:pPr eaLnBrk="1" hangingPunct="1">
              <a:spcBef>
                <a:spcPct val="0"/>
              </a:spcBef>
            </a:pPr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706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8953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953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953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953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953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613ACB40-F455-4BE5-A9F3-69E5B42F98A0}" type="slidenum">
              <a:rPr kumimoji="0" lang="en-US" altLang="ja-JP" sz="1200">
                <a:latin typeface="Calibri" pitchFamily="34" charset="0"/>
              </a:rPr>
              <a:pPr algn="r" eaLnBrk="1" hangingPunct="1"/>
              <a:t>7</a:t>
            </a:fld>
            <a:endParaRPr kumimoji="0" lang="en-US" altLang="ja-JP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5FBEB-8FB1-4029-8C66-EEB3CB547B26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モデルの計算期間を延長した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0F1B7-F1D3-4EEE-95B7-10AF5FC11685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dirty="0" smtClean="0"/>
              <a:t>年平均降水量の標準偏差</a:t>
            </a:r>
            <a:endParaRPr lang="en-US" altLang="ja-JP" dirty="0" smtClean="0"/>
          </a:p>
        </p:txBody>
      </p:sp>
      <p:sp>
        <p:nvSpPr>
          <p:cNvPr id="36867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334648-E87D-4D02-92B6-FD17957B6513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smtClean="0"/>
              <a:t>Parameters are probably valid.</a:t>
            </a:r>
            <a:endParaRPr lang="ja-JP" altLang="en-US" smtClean="0"/>
          </a:p>
        </p:txBody>
      </p:sp>
      <p:sp>
        <p:nvSpPr>
          <p:cNvPr id="7680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302FA7-A49E-4163-844F-1AB4E50C8909}" type="slidenum">
              <a:rPr kumimoji="0" lang="ja-JP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kumimoji="0" lang="ja-JP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7D341-4D4E-4543-B6DD-44A850E0ACFB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77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3B73CE-04BB-4141-8A3B-B479937FFE77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30-D808-466A-B5FA-CCBCEE496CB9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48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40D7-712E-40FC-8E57-133C78572665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75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DE5E-0B42-4866-852B-D75D50CE9E43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431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337C-7361-4244-9C94-307C5CF3DB11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66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1975-BC09-4CBE-89A3-E395DF058B2E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20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8556-06E9-45B2-82E2-997B82D55DBD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35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7ED0-9664-4780-AE5D-1428C700AAD7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6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7CD4-EEBA-463E-9990-37BA07065918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84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00C0-BF29-47CF-8C6D-196ACFA6A2EC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2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D8CD-D151-4C7E-B6AB-FD5B53AB0682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00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706A-6A59-4121-AB59-5341419CA634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49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DF83-DC84-4E01-AE01-C78E568A8738}" type="datetime1">
              <a:rPr kumimoji="1" lang="ja-JP" altLang="en-US" smtClean="0"/>
              <a:t>2012/5/6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5A28D-B7EC-4062-877B-3F52A5FF22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38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9.emf"/><Relationship Id="rId7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20</a:t>
            </a:r>
            <a:r>
              <a:rPr lang="en-US" altLang="ja-JP" baseline="30000" dirty="0" smtClean="0"/>
              <a:t>th</a:t>
            </a:r>
            <a:r>
              <a:rPr lang="en-US" altLang="ja-JP" dirty="0"/>
              <a:t> century Isotope </a:t>
            </a:r>
            <a:r>
              <a:rPr lang="en-US" altLang="ja-JP" dirty="0" smtClean="0"/>
              <a:t>Reanalysis </a:t>
            </a:r>
            <a:r>
              <a:rPr lang="en-US" altLang="ja-JP" sz="3600" dirty="0"/>
              <a:t>Reproduction of isotopic time series in corals, tree-rings, and tropical ice cores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162800" cy="17526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Kei Yoshimura (AORI, U-Tokyo</a:t>
            </a:r>
            <a:r>
              <a:rPr kumimoji="1" lang="en-US" altLang="ja-JP" dirty="0" smtClean="0"/>
              <a:t>)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792"/>
            <a:ext cx="808892" cy="759407"/>
          </a:xfrm>
          <a:prstGeom prst="rect">
            <a:avLst/>
          </a:prstGeom>
        </p:spPr>
      </p:pic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7507560" y="497632"/>
            <a:ext cx="304800" cy="304800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2C58D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9292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kumimoji="0" lang="en-US" altLang="ja-JP" b="1">
                <a:solidFill>
                  <a:srgbClr val="292929"/>
                </a:solidFill>
              </a:rPr>
              <a:t>H</a:t>
            </a:r>
          </a:p>
        </p:txBody>
      </p:sp>
      <p:sp>
        <p:nvSpPr>
          <p:cNvPr id="7" name="Oval 40"/>
          <p:cNvSpPr>
            <a:spLocks noChangeArrowheads="1"/>
          </p:cNvSpPr>
          <p:nvPr/>
        </p:nvSpPr>
        <p:spPr bwMode="auto">
          <a:xfrm>
            <a:off x="6928122" y="192832"/>
            <a:ext cx="762000" cy="7620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DB2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6851922" y="40555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9292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2400" b="1" baseline="30000">
                <a:solidFill>
                  <a:srgbClr val="292929"/>
                </a:solidFill>
              </a:rPr>
              <a:t> </a:t>
            </a:r>
            <a:r>
              <a:rPr lang="en-US" altLang="ja-JP" sz="2000" b="1" baseline="30000">
                <a:solidFill>
                  <a:srgbClr val="FFFFFF"/>
                </a:solidFill>
              </a:rPr>
              <a:t>18</a:t>
            </a:r>
            <a:r>
              <a:rPr lang="en-US" altLang="ja-JP" sz="2000" b="1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9" name="Oval 45"/>
          <p:cNvSpPr>
            <a:spLocks noChangeArrowheads="1"/>
          </p:cNvSpPr>
          <p:nvPr/>
        </p:nvSpPr>
        <p:spPr bwMode="auto">
          <a:xfrm>
            <a:off x="6897960" y="116632"/>
            <a:ext cx="304800" cy="304800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2C58D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9292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kumimoji="0" lang="en-US" altLang="ja-JP" b="1">
                <a:solidFill>
                  <a:srgbClr val="292929"/>
                </a:solidFill>
              </a:rPr>
              <a:t>H</a:t>
            </a:r>
          </a:p>
        </p:txBody>
      </p:sp>
      <p:sp>
        <p:nvSpPr>
          <p:cNvPr id="10" name="Oval 47"/>
          <p:cNvSpPr>
            <a:spLocks noChangeArrowheads="1"/>
          </p:cNvSpPr>
          <p:nvPr/>
        </p:nvSpPr>
        <p:spPr bwMode="auto">
          <a:xfrm>
            <a:off x="8629600" y="793495"/>
            <a:ext cx="304800" cy="304800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2C58D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9292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kumimoji="0" lang="en-US" altLang="ja-JP" b="1">
                <a:solidFill>
                  <a:srgbClr val="292929"/>
                </a:solidFill>
              </a:rPr>
              <a:t>H</a:t>
            </a:r>
          </a:p>
        </p:txBody>
      </p:sp>
      <p:sp>
        <p:nvSpPr>
          <p:cNvPr id="11" name="Oval 48"/>
          <p:cNvSpPr>
            <a:spLocks noChangeArrowheads="1"/>
          </p:cNvSpPr>
          <p:nvPr/>
        </p:nvSpPr>
        <p:spPr bwMode="auto">
          <a:xfrm>
            <a:off x="8172400" y="412495"/>
            <a:ext cx="609600" cy="609600"/>
          </a:xfrm>
          <a:prstGeom prst="ellipse">
            <a:avLst/>
          </a:prstGeom>
          <a:gradFill rotWithShape="0">
            <a:gsLst>
              <a:gs pos="0">
                <a:srgbClr val="CC00FF"/>
              </a:gs>
              <a:gs pos="100000">
                <a:srgbClr val="AF00DB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Oval 49"/>
          <p:cNvSpPr>
            <a:spLocks noChangeArrowheads="1"/>
          </p:cNvSpPr>
          <p:nvPr/>
        </p:nvSpPr>
        <p:spPr bwMode="auto">
          <a:xfrm>
            <a:off x="7867600" y="625220"/>
            <a:ext cx="457200" cy="4572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4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9292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kumimoji="0" lang="en-US" altLang="ja-JP" sz="20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3" name="Text Box 50"/>
          <p:cNvSpPr txBox="1">
            <a:spLocks noChangeArrowheads="1"/>
          </p:cNvSpPr>
          <p:nvPr/>
        </p:nvSpPr>
        <p:spPr bwMode="auto">
          <a:xfrm>
            <a:off x="8172400" y="54902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9292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2000" b="1" baseline="30000">
                <a:solidFill>
                  <a:srgbClr val="292929"/>
                </a:solidFill>
              </a:rPr>
              <a:t>16</a:t>
            </a:r>
            <a:r>
              <a:rPr lang="en-US" altLang="ja-JP" sz="2000" b="1">
                <a:solidFill>
                  <a:srgbClr val="292929"/>
                </a:solidFill>
              </a:rPr>
              <a:t>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68" y="59978"/>
            <a:ext cx="678185" cy="67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" y="0"/>
            <a:ext cx="810735" cy="8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938"/>
            <a:ext cx="745171" cy="75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角丸四角形 16"/>
          <p:cNvSpPr/>
          <p:nvPr/>
        </p:nvSpPr>
        <p:spPr>
          <a:xfrm>
            <a:off x="1066800" y="4648200"/>
            <a:ext cx="7105600" cy="990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kumimoji="1" lang="en-US" altLang="ja-JP" dirty="0" smtClean="0"/>
              <a:t>An </a:t>
            </a:r>
            <a:r>
              <a:rPr kumimoji="1" lang="en-US" altLang="ja-JP" b="1" u="sng" dirty="0" smtClean="0"/>
              <a:t>economic way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to dynamically downscale an ensemble mean field</a:t>
            </a:r>
          </a:p>
          <a:p>
            <a:pPr marL="342900" indent="-342900">
              <a:buAutoNum type="arabicPeriod"/>
            </a:pPr>
            <a:r>
              <a:rPr lang="en-US" altLang="ja-JP" dirty="0" smtClean="0"/>
              <a:t>First </a:t>
            </a:r>
            <a:r>
              <a:rPr lang="en-US" altLang="ja-JP" b="1" u="sng" dirty="0" smtClean="0"/>
              <a:t>direct</a:t>
            </a:r>
            <a:r>
              <a:rPr lang="en-US" altLang="ja-JP" dirty="0" smtClean="0"/>
              <a:t> comparisons with </a:t>
            </a:r>
            <a:r>
              <a:rPr lang="en-US" altLang="ja-JP" dirty="0" err="1" smtClean="0"/>
              <a:t>hisotrical</a:t>
            </a:r>
            <a:r>
              <a:rPr lang="en-US" altLang="ja-JP" dirty="0" smtClean="0"/>
              <a:t> isotopic proxy data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449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Problem for </a:t>
            </a:r>
            <a:r>
              <a:rPr lang="en-US" i="1" dirty="0" smtClean="0"/>
              <a:t>Poor man’s Data </a:t>
            </a:r>
            <a:r>
              <a:rPr lang="en-US" i="1" dirty="0" err="1" smtClean="0"/>
              <a:t>Assim</a:t>
            </a:r>
            <a:r>
              <a:rPr lang="en-US" i="1" dirty="0" smtClean="0"/>
              <a:t>.</a:t>
            </a:r>
            <a:endParaRPr lang="en-US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Are the </a:t>
            </a:r>
            <a:r>
              <a:rPr lang="en-US" sz="5400" i="1" u="sng" dirty="0" smtClean="0"/>
              <a:t>ensemble mean fields</a:t>
            </a:r>
            <a:r>
              <a:rPr lang="en-US" sz="5400" dirty="0" smtClean="0"/>
              <a:t> appropriate as lateral boundary conditions for </a:t>
            </a:r>
            <a:r>
              <a:rPr lang="en-US" sz="5400" dirty="0" smtClean="0"/>
              <a:t>spectral nudging?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187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8"/>
          <a:stretch/>
        </p:blipFill>
        <p:spPr>
          <a:xfrm>
            <a:off x="1024890" y="945976"/>
            <a:ext cx="3466428" cy="58674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23728" y="620688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ORIG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67400" y="62068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49907" y="184482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19C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453151" y="3731426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20C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64693" y="5637562"/>
            <a:ext cx="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Diff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8"/>
          <a:stretch/>
        </p:blipFill>
        <p:spPr>
          <a:xfrm>
            <a:off x="4633964" y="945976"/>
            <a:ext cx="3466428" cy="5867400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>
            <a:off x="5580112" y="1340768"/>
            <a:ext cx="1080120" cy="688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円/楕円 10"/>
          <p:cNvSpPr/>
          <p:nvPr/>
        </p:nvSpPr>
        <p:spPr>
          <a:xfrm>
            <a:off x="1979712" y="1340768"/>
            <a:ext cx="1080120" cy="688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60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029796"/>
            <a:ext cx="7056120" cy="57835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Transient component of moisture divergence is smoothed out in 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EM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 rot="16200000">
            <a:off x="-277468" y="1797749"/>
            <a:ext cx="1715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Total divergence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 rot="16200000">
            <a:off x="215359" y="3682807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Mean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 rot="16200000">
            <a:off x="57623" y="5697410"/>
            <a:ext cx="104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Transient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23728" y="75541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11847" y="75541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20C</a:t>
            </a:r>
            <a:endParaRPr kumimoji="1"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1979712" y="5445224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23728" y="5939988"/>
            <a:ext cx="195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di/convergence</a:t>
            </a:r>
            <a:endParaRPr kumimoji="1" lang="ja-JP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79990" y="3512666"/>
            <a:ext cx="283845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円/楕円 4"/>
          <p:cNvSpPr/>
          <p:nvPr/>
        </p:nvSpPr>
        <p:spPr>
          <a:xfrm>
            <a:off x="8244408" y="2348880"/>
            <a:ext cx="709614" cy="7647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円/楕円 13"/>
          <p:cNvSpPr/>
          <p:nvPr/>
        </p:nvSpPr>
        <p:spPr>
          <a:xfrm>
            <a:off x="8244408" y="3240335"/>
            <a:ext cx="709614" cy="10527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円/楕円 14"/>
          <p:cNvSpPr/>
          <p:nvPr/>
        </p:nvSpPr>
        <p:spPr>
          <a:xfrm>
            <a:off x="8244408" y="4392463"/>
            <a:ext cx="709614" cy="10527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直線矢印コネクタ 15"/>
          <p:cNvCxnSpPr>
            <a:stCxn id="5" idx="1"/>
          </p:cNvCxnSpPr>
          <p:nvPr/>
        </p:nvCxnSpPr>
        <p:spPr>
          <a:xfrm flipH="1" flipV="1">
            <a:off x="8100060" y="2132856"/>
            <a:ext cx="248269" cy="328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10243" idx="2"/>
          </p:cNvCxnSpPr>
          <p:nvPr/>
        </p:nvCxnSpPr>
        <p:spPr>
          <a:xfrm flipH="1" flipV="1">
            <a:off x="7812360" y="3867472"/>
            <a:ext cx="43204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8028384" y="5157193"/>
            <a:ext cx="216025" cy="782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2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Straight forward remedy: </a:t>
            </a:r>
            <a:br>
              <a:rPr lang="en-US" sz="3600" dirty="0" smtClean="0"/>
            </a:br>
            <a:r>
              <a:rPr lang="en-US" sz="3600" dirty="0" smtClean="0"/>
              <a:t>Downscale a single member many times and making an average of them.</a:t>
            </a:r>
            <a:endParaRPr lang="en-US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1398923" y="4859868"/>
            <a:ext cx="63461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/>
              <a:t> Is there any </a:t>
            </a:r>
            <a:r>
              <a:rPr lang="en-US" sz="4800" dirty="0" smtClean="0"/>
              <a:t>other way </a:t>
            </a:r>
            <a:br>
              <a:rPr lang="en-US" sz="4800" dirty="0" smtClean="0"/>
            </a:br>
            <a:r>
              <a:rPr lang="en-US" sz="4800" dirty="0" smtClean="0"/>
              <a:t>to </a:t>
            </a:r>
            <a:r>
              <a:rPr lang="en-US" sz="4800" dirty="0"/>
              <a:t>reduce </a:t>
            </a:r>
            <a:r>
              <a:rPr lang="en-US" sz="4800" dirty="0" smtClean="0"/>
              <a:t>computation? </a:t>
            </a:r>
            <a:endParaRPr lang="en-US" sz="4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フローチャート : 複数書類 6"/>
          <p:cNvSpPr/>
          <p:nvPr/>
        </p:nvSpPr>
        <p:spPr>
          <a:xfrm>
            <a:off x="1676400" y="3886200"/>
            <a:ext cx="1524000" cy="1219200"/>
          </a:xfrm>
          <a:prstGeom prst="flowChartMultidocumen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XX-member</a:t>
            </a:r>
            <a:endParaRPr kumimoji="1" lang="ja-JP" altLang="en-US" dirty="0"/>
          </a:p>
        </p:txBody>
      </p:sp>
      <p:sp>
        <p:nvSpPr>
          <p:cNvPr id="8" name="フローチャート : 複数書類 7"/>
          <p:cNvSpPr/>
          <p:nvPr/>
        </p:nvSpPr>
        <p:spPr>
          <a:xfrm>
            <a:off x="4038600" y="3886200"/>
            <a:ext cx="1524000" cy="1219200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With isotopic info</a:t>
            </a:r>
            <a:endParaRPr kumimoji="1" lang="ja-JP" altLang="en-US" dirty="0"/>
          </a:p>
        </p:txBody>
      </p:sp>
      <p:sp>
        <p:nvSpPr>
          <p:cNvPr id="9" name="フローチャート : 書類 8"/>
          <p:cNvSpPr/>
          <p:nvPr/>
        </p:nvSpPr>
        <p:spPr>
          <a:xfrm>
            <a:off x="6858000" y="4025325"/>
            <a:ext cx="1524000" cy="1003875"/>
          </a:xfrm>
          <a:prstGeom prst="flowChartDocumen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Ensemble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Mean Isotopi</a:t>
            </a:r>
            <a:r>
              <a:rPr lang="en-US" altLang="ja-JP" dirty="0" smtClean="0"/>
              <a:t>c Info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352800" y="40767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3352800" y="42291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3352800" y="43815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3352800" y="45339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3352800" y="46863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3352800" y="48387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00735" y="4854369"/>
            <a:ext cx="461665" cy="2510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19" name="右中かっこ 18"/>
          <p:cNvSpPr/>
          <p:nvPr/>
        </p:nvSpPr>
        <p:spPr>
          <a:xfrm>
            <a:off x="5715000" y="3886200"/>
            <a:ext cx="228600" cy="1219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>
            <a:stCxn id="19" idx="1"/>
          </p:cNvCxnSpPr>
          <p:nvPr/>
        </p:nvCxnSpPr>
        <p:spPr>
          <a:xfrm>
            <a:off x="5943600" y="44958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175067" y="3530025"/>
            <a:ext cx="1168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Poor</a:t>
            </a:r>
            <a:r>
              <a:rPr lang="ja-JP" altLang="en-US" sz="1600" dirty="0"/>
              <a:t> </a:t>
            </a:r>
            <a:r>
              <a:rPr lang="en-US" altLang="ja-JP" sz="1600" dirty="0" smtClean="0"/>
              <a:t>Man’s </a:t>
            </a:r>
            <a:br>
              <a:rPr lang="en-US" altLang="ja-JP" sz="1600" dirty="0" smtClean="0"/>
            </a:br>
            <a:r>
              <a:rPr lang="en-US" altLang="ja-JP" sz="1600" dirty="0" smtClean="0"/>
              <a:t>DA</a:t>
            </a:r>
            <a:endParaRPr kumimoji="1" lang="ja-JP" altLang="en-US" sz="1600" dirty="0"/>
          </a:p>
        </p:txBody>
      </p:sp>
      <p:sp>
        <p:nvSpPr>
          <p:cNvPr id="6" name="フローチャート : 和接合 5"/>
          <p:cNvSpPr/>
          <p:nvPr/>
        </p:nvSpPr>
        <p:spPr>
          <a:xfrm>
            <a:off x="1600200" y="2819400"/>
            <a:ext cx="5943600" cy="1295400"/>
          </a:xfrm>
          <a:prstGeom prst="flowChartSummingJunction">
            <a:avLst/>
          </a:prstGeom>
          <a:solidFill>
            <a:srgbClr val="4F81BD">
              <a:alpha val="76078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/>
              <a:t>Too Expensive!!</a:t>
            </a:r>
          </a:p>
          <a:p>
            <a:pPr algn="ctr"/>
            <a:r>
              <a:rPr lang="en-US" altLang="ja-JP" sz="2000" dirty="0" smtClean="0"/>
              <a:t>(for a poor man)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15727" y="3911025"/>
            <a:ext cx="1042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Ensem</a:t>
            </a:r>
            <a:r>
              <a:rPr lang="en-US" altLang="ja-JP" sz="1600" dirty="0"/>
              <a:t>b</a:t>
            </a:r>
            <a:r>
              <a:rPr kumimoji="1" lang="en-US" altLang="ja-JP" sz="1600" dirty="0" smtClean="0"/>
              <a:t>le</a:t>
            </a:r>
            <a:r>
              <a:rPr lang="en-US" altLang="ja-JP" sz="1600" dirty="0" smtClean="0"/>
              <a:t> </a:t>
            </a:r>
            <a:br>
              <a:rPr lang="en-US" altLang="ja-JP" sz="1600" dirty="0" smtClean="0"/>
            </a:br>
            <a:r>
              <a:rPr lang="en-US" altLang="ja-JP" sz="1600" dirty="0" smtClean="0"/>
              <a:t>Averaging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749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Modification of single member by </a:t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ensemble mean increment (MS method)</a:t>
            </a:r>
            <a:endParaRPr kumimoji="1" lang="ja-JP" altLang="en-US" sz="3600" dirty="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59421"/>
            <a:ext cx="8229600" cy="9975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1800" dirty="0" smtClean="0"/>
              <a:t>where </a:t>
            </a:r>
            <a:r>
              <a:rPr lang="en-US" altLang="ja-JP" sz="1800" i="1" dirty="0" smtClean="0"/>
              <a:t>F</a:t>
            </a:r>
            <a:r>
              <a:rPr lang="en-US" altLang="ja-JP" sz="1800" dirty="0" smtClean="0"/>
              <a:t> is full field of physical variable, </a:t>
            </a:r>
            <a:r>
              <a:rPr lang="en-US" altLang="ja-JP" sz="1800" i="1" dirty="0" smtClean="0"/>
              <a:t>n</a:t>
            </a:r>
            <a:r>
              <a:rPr lang="en-US" altLang="ja-JP" sz="1800" dirty="0" smtClean="0"/>
              <a:t> is an ensemble member, bar indicates ensemble mean, and &lt;&gt; indicates running mean (e.g. one-month).  </a:t>
            </a:r>
          </a:p>
          <a:p>
            <a:pPr>
              <a:lnSpc>
                <a:spcPct val="90000"/>
              </a:lnSpc>
            </a:pPr>
            <a:r>
              <a:rPr lang="en-US" altLang="ja-JP" sz="1800" dirty="0" smtClean="0"/>
              <a:t>The downscaling will be performed using </a:t>
            </a:r>
            <a:r>
              <a:rPr lang="en-US" altLang="ja-JP" sz="1800" i="1" dirty="0" err="1" smtClean="0"/>
              <a:t>F</a:t>
            </a:r>
            <a:r>
              <a:rPr lang="en-US" altLang="ja-JP" sz="1800" i="1" baseline="-25000" dirty="0" err="1" smtClean="0"/>
              <a:t>n</a:t>
            </a:r>
            <a:r>
              <a:rPr lang="en-US" altLang="ja-JP" sz="1800" i="1" baseline="30000" dirty="0" err="1" smtClean="0"/>
              <a:t>new</a:t>
            </a:r>
            <a:r>
              <a:rPr lang="en-US" altLang="ja-JP" sz="1800" dirty="0" smtClean="0"/>
              <a:t> as a lateral boundary forcing. </a:t>
            </a:r>
          </a:p>
          <a:p>
            <a:endParaRPr lang="en-US" altLang="ja-JP" sz="1800" dirty="0"/>
          </a:p>
        </p:txBody>
      </p:sp>
      <p:sp>
        <p:nvSpPr>
          <p:cNvPr id="347140" name="Line 4"/>
          <p:cNvSpPr>
            <a:spLocks noChangeShapeType="1"/>
          </p:cNvSpPr>
          <p:nvPr/>
        </p:nvSpPr>
        <p:spPr bwMode="auto">
          <a:xfrm flipV="1">
            <a:off x="1907332" y="3646190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41" name="Line 5"/>
          <p:cNvSpPr>
            <a:spLocks noChangeShapeType="1"/>
          </p:cNvSpPr>
          <p:nvPr/>
        </p:nvSpPr>
        <p:spPr bwMode="auto">
          <a:xfrm>
            <a:off x="1475532" y="6597352"/>
            <a:ext cx="4968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1259632" y="6165552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Time</a:t>
            </a:r>
          </a:p>
        </p:txBody>
      </p:sp>
      <p:sp>
        <p:nvSpPr>
          <p:cNvPr id="347143" name="Freeform 7"/>
          <p:cNvSpPr>
            <a:spLocks/>
          </p:cNvSpPr>
          <p:nvPr/>
        </p:nvSpPr>
        <p:spPr bwMode="auto">
          <a:xfrm>
            <a:off x="1907332" y="3957340"/>
            <a:ext cx="4103688" cy="1789112"/>
          </a:xfrm>
          <a:custGeom>
            <a:avLst/>
            <a:gdLst>
              <a:gd name="T0" fmla="*/ 0 w 2585"/>
              <a:gd name="T1" fmla="*/ 439 h 1127"/>
              <a:gd name="T2" fmla="*/ 363 w 2585"/>
              <a:gd name="T3" fmla="*/ 756 h 1127"/>
              <a:gd name="T4" fmla="*/ 635 w 2585"/>
              <a:gd name="T5" fmla="*/ 212 h 1127"/>
              <a:gd name="T6" fmla="*/ 1134 w 2585"/>
              <a:gd name="T7" fmla="*/ 847 h 1127"/>
              <a:gd name="T8" fmla="*/ 1361 w 2585"/>
              <a:gd name="T9" fmla="*/ 711 h 1127"/>
              <a:gd name="T10" fmla="*/ 1451 w 2585"/>
              <a:gd name="T11" fmla="*/ 892 h 1127"/>
              <a:gd name="T12" fmla="*/ 1678 w 2585"/>
              <a:gd name="T13" fmla="*/ 30 h 1127"/>
              <a:gd name="T14" fmla="*/ 2132 w 2585"/>
              <a:gd name="T15" fmla="*/ 1074 h 1127"/>
              <a:gd name="T16" fmla="*/ 2313 w 2585"/>
              <a:gd name="T17" fmla="*/ 348 h 1127"/>
              <a:gd name="T18" fmla="*/ 2449 w 2585"/>
              <a:gd name="T19" fmla="*/ 847 h 1127"/>
              <a:gd name="T20" fmla="*/ 2585 w 2585"/>
              <a:gd name="T21" fmla="*/ 257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5" h="1127">
                <a:moveTo>
                  <a:pt x="0" y="439"/>
                </a:moveTo>
                <a:cubicBezTo>
                  <a:pt x="128" y="616"/>
                  <a:pt x="257" y="794"/>
                  <a:pt x="363" y="756"/>
                </a:cubicBezTo>
                <a:cubicBezTo>
                  <a:pt x="469" y="718"/>
                  <a:pt x="507" y="197"/>
                  <a:pt x="635" y="212"/>
                </a:cubicBezTo>
                <a:cubicBezTo>
                  <a:pt x="763" y="227"/>
                  <a:pt x="1013" y="764"/>
                  <a:pt x="1134" y="847"/>
                </a:cubicBezTo>
                <a:cubicBezTo>
                  <a:pt x="1255" y="930"/>
                  <a:pt x="1308" y="704"/>
                  <a:pt x="1361" y="711"/>
                </a:cubicBezTo>
                <a:cubicBezTo>
                  <a:pt x="1414" y="718"/>
                  <a:pt x="1398" y="1005"/>
                  <a:pt x="1451" y="892"/>
                </a:cubicBezTo>
                <a:cubicBezTo>
                  <a:pt x="1504" y="779"/>
                  <a:pt x="1565" y="0"/>
                  <a:pt x="1678" y="30"/>
                </a:cubicBezTo>
                <a:cubicBezTo>
                  <a:pt x="1791" y="60"/>
                  <a:pt x="2026" y="1021"/>
                  <a:pt x="2132" y="1074"/>
                </a:cubicBezTo>
                <a:cubicBezTo>
                  <a:pt x="2238" y="1127"/>
                  <a:pt x="2260" y="386"/>
                  <a:pt x="2313" y="348"/>
                </a:cubicBezTo>
                <a:cubicBezTo>
                  <a:pt x="2366" y="310"/>
                  <a:pt x="2404" y="862"/>
                  <a:pt x="2449" y="847"/>
                </a:cubicBezTo>
                <a:cubicBezTo>
                  <a:pt x="2494" y="832"/>
                  <a:pt x="2562" y="355"/>
                  <a:pt x="2585" y="25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44" name="Text Box 8"/>
          <p:cNvSpPr txBox="1">
            <a:spLocks noChangeArrowheads="1"/>
          </p:cNvSpPr>
          <p:nvPr/>
        </p:nvSpPr>
        <p:spPr bwMode="auto">
          <a:xfrm>
            <a:off x="4839445" y="4025602"/>
            <a:ext cx="2680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Single member </a:t>
            </a:r>
            <a:r>
              <a:rPr lang="en-US" altLang="ja-JP" dirty="0" smtClean="0"/>
              <a:t>forecast </a:t>
            </a:r>
            <a:r>
              <a:rPr lang="en-US" altLang="ja-JP" i="1" dirty="0" err="1" smtClean="0"/>
              <a:t>F</a:t>
            </a:r>
            <a:r>
              <a:rPr lang="en-US" altLang="ja-JP" i="1" baseline="-25000" dirty="0" err="1" smtClean="0"/>
              <a:t>n</a:t>
            </a:r>
            <a:endParaRPr lang="en-US" altLang="ja-JP" i="1" baseline="-25000" dirty="0"/>
          </a:p>
        </p:txBody>
      </p:sp>
      <p:sp>
        <p:nvSpPr>
          <p:cNvPr id="347145" name="Freeform 9"/>
          <p:cNvSpPr>
            <a:spLocks/>
          </p:cNvSpPr>
          <p:nvPr/>
        </p:nvSpPr>
        <p:spPr bwMode="auto">
          <a:xfrm>
            <a:off x="1907332" y="3598565"/>
            <a:ext cx="4176713" cy="2484437"/>
          </a:xfrm>
          <a:custGeom>
            <a:avLst/>
            <a:gdLst>
              <a:gd name="T0" fmla="*/ 0 w 2631"/>
              <a:gd name="T1" fmla="*/ 665 h 1565"/>
              <a:gd name="T2" fmla="*/ 272 w 2631"/>
              <a:gd name="T3" fmla="*/ 1028 h 1565"/>
              <a:gd name="T4" fmla="*/ 454 w 2631"/>
              <a:gd name="T5" fmla="*/ 665 h 1565"/>
              <a:gd name="T6" fmla="*/ 590 w 2631"/>
              <a:gd name="T7" fmla="*/ 801 h 1565"/>
              <a:gd name="T8" fmla="*/ 726 w 2631"/>
              <a:gd name="T9" fmla="*/ 393 h 1565"/>
              <a:gd name="T10" fmla="*/ 862 w 2631"/>
              <a:gd name="T11" fmla="*/ 574 h 1565"/>
              <a:gd name="T12" fmla="*/ 1134 w 2631"/>
              <a:gd name="T13" fmla="*/ 30 h 1565"/>
              <a:gd name="T14" fmla="*/ 1315 w 2631"/>
              <a:gd name="T15" fmla="*/ 393 h 1565"/>
              <a:gd name="T16" fmla="*/ 1406 w 2631"/>
              <a:gd name="T17" fmla="*/ 302 h 1565"/>
              <a:gd name="T18" fmla="*/ 1633 w 2631"/>
              <a:gd name="T19" fmla="*/ 755 h 1565"/>
              <a:gd name="T20" fmla="*/ 1769 w 2631"/>
              <a:gd name="T21" fmla="*/ 755 h 1565"/>
              <a:gd name="T22" fmla="*/ 2041 w 2631"/>
              <a:gd name="T23" fmla="*/ 1390 h 1565"/>
              <a:gd name="T24" fmla="*/ 2268 w 2631"/>
              <a:gd name="T25" fmla="*/ 1527 h 1565"/>
              <a:gd name="T26" fmla="*/ 2404 w 2631"/>
              <a:gd name="T27" fmla="*/ 1164 h 1565"/>
              <a:gd name="T28" fmla="*/ 2540 w 2631"/>
              <a:gd name="T29" fmla="*/ 1300 h 1565"/>
              <a:gd name="T30" fmla="*/ 2631 w 2631"/>
              <a:gd name="T31" fmla="*/ 1209 h 1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31" h="1565">
                <a:moveTo>
                  <a:pt x="0" y="665"/>
                </a:moveTo>
                <a:cubicBezTo>
                  <a:pt x="98" y="846"/>
                  <a:pt x="196" y="1028"/>
                  <a:pt x="272" y="1028"/>
                </a:cubicBezTo>
                <a:cubicBezTo>
                  <a:pt x="348" y="1028"/>
                  <a:pt x="401" y="703"/>
                  <a:pt x="454" y="665"/>
                </a:cubicBezTo>
                <a:cubicBezTo>
                  <a:pt x="507" y="627"/>
                  <a:pt x="545" y="846"/>
                  <a:pt x="590" y="801"/>
                </a:cubicBezTo>
                <a:cubicBezTo>
                  <a:pt x="635" y="756"/>
                  <a:pt x="681" y="431"/>
                  <a:pt x="726" y="393"/>
                </a:cubicBezTo>
                <a:cubicBezTo>
                  <a:pt x="771" y="355"/>
                  <a:pt x="794" y="635"/>
                  <a:pt x="862" y="574"/>
                </a:cubicBezTo>
                <a:cubicBezTo>
                  <a:pt x="930" y="513"/>
                  <a:pt x="1059" y="60"/>
                  <a:pt x="1134" y="30"/>
                </a:cubicBezTo>
                <a:cubicBezTo>
                  <a:pt x="1209" y="0"/>
                  <a:pt x="1270" y="348"/>
                  <a:pt x="1315" y="393"/>
                </a:cubicBezTo>
                <a:cubicBezTo>
                  <a:pt x="1360" y="438"/>
                  <a:pt x="1353" y="242"/>
                  <a:pt x="1406" y="302"/>
                </a:cubicBezTo>
                <a:cubicBezTo>
                  <a:pt x="1459" y="362"/>
                  <a:pt x="1573" y="680"/>
                  <a:pt x="1633" y="755"/>
                </a:cubicBezTo>
                <a:cubicBezTo>
                  <a:pt x="1693" y="830"/>
                  <a:pt x="1701" y="649"/>
                  <a:pt x="1769" y="755"/>
                </a:cubicBezTo>
                <a:cubicBezTo>
                  <a:pt x="1837" y="861"/>
                  <a:pt x="1958" y="1262"/>
                  <a:pt x="2041" y="1390"/>
                </a:cubicBezTo>
                <a:cubicBezTo>
                  <a:pt x="2124" y="1518"/>
                  <a:pt x="2208" y="1565"/>
                  <a:pt x="2268" y="1527"/>
                </a:cubicBezTo>
                <a:cubicBezTo>
                  <a:pt x="2328" y="1489"/>
                  <a:pt x="2359" y="1202"/>
                  <a:pt x="2404" y="1164"/>
                </a:cubicBezTo>
                <a:cubicBezTo>
                  <a:pt x="2449" y="1126"/>
                  <a:pt x="2502" y="1293"/>
                  <a:pt x="2540" y="1300"/>
                </a:cubicBezTo>
                <a:cubicBezTo>
                  <a:pt x="2578" y="1307"/>
                  <a:pt x="2604" y="1258"/>
                  <a:pt x="2631" y="1209"/>
                </a:cubicBezTo>
              </a:path>
            </a:pathLst>
          </a:custGeom>
          <a:noFill/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46" name="Freeform 10"/>
          <p:cNvSpPr>
            <a:spLocks/>
          </p:cNvSpPr>
          <p:nvPr/>
        </p:nvSpPr>
        <p:spPr bwMode="auto">
          <a:xfrm>
            <a:off x="1907332" y="3741440"/>
            <a:ext cx="4103688" cy="2255837"/>
          </a:xfrm>
          <a:custGeom>
            <a:avLst/>
            <a:gdLst>
              <a:gd name="T0" fmla="*/ 0 w 2585"/>
              <a:gd name="T1" fmla="*/ 575 h 1421"/>
              <a:gd name="T2" fmla="*/ 272 w 2585"/>
              <a:gd name="T3" fmla="*/ 847 h 1421"/>
              <a:gd name="T4" fmla="*/ 544 w 2585"/>
              <a:gd name="T5" fmla="*/ 348 h 1421"/>
              <a:gd name="T6" fmla="*/ 952 w 2585"/>
              <a:gd name="T7" fmla="*/ 938 h 1421"/>
              <a:gd name="T8" fmla="*/ 1089 w 2585"/>
              <a:gd name="T9" fmla="*/ 756 h 1421"/>
              <a:gd name="T10" fmla="*/ 1270 w 2585"/>
              <a:gd name="T11" fmla="*/ 1028 h 1421"/>
              <a:gd name="T12" fmla="*/ 1315 w 2585"/>
              <a:gd name="T13" fmla="*/ 665 h 1421"/>
              <a:gd name="T14" fmla="*/ 1497 w 2585"/>
              <a:gd name="T15" fmla="*/ 1164 h 1421"/>
              <a:gd name="T16" fmla="*/ 1678 w 2585"/>
              <a:gd name="T17" fmla="*/ 1074 h 1421"/>
              <a:gd name="T18" fmla="*/ 1769 w 2585"/>
              <a:gd name="T19" fmla="*/ 1255 h 1421"/>
              <a:gd name="T20" fmla="*/ 2132 w 2585"/>
              <a:gd name="T21" fmla="*/ 76 h 1421"/>
              <a:gd name="T22" fmla="*/ 2268 w 2585"/>
              <a:gd name="T23" fmla="*/ 801 h 1421"/>
              <a:gd name="T24" fmla="*/ 2359 w 2585"/>
              <a:gd name="T25" fmla="*/ 484 h 1421"/>
              <a:gd name="T26" fmla="*/ 2585 w 2585"/>
              <a:gd name="T27" fmla="*/ 938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85" h="1421">
                <a:moveTo>
                  <a:pt x="0" y="575"/>
                </a:moveTo>
                <a:cubicBezTo>
                  <a:pt x="90" y="730"/>
                  <a:pt x="181" y="885"/>
                  <a:pt x="272" y="847"/>
                </a:cubicBezTo>
                <a:cubicBezTo>
                  <a:pt x="363" y="809"/>
                  <a:pt x="431" y="333"/>
                  <a:pt x="544" y="348"/>
                </a:cubicBezTo>
                <a:cubicBezTo>
                  <a:pt x="657" y="363"/>
                  <a:pt x="861" y="870"/>
                  <a:pt x="952" y="938"/>
                </a:cubicBezTo>
                <a:cubicBezTo>
                  <a:pt x="1043" y="1006"/>
                  <a:pt x="1036" y="741"/>
                  <a:pt x="1089" y="756"/>
                </a:cubicBezTo>
                <a:cubicBezTo>
                  <a:pt x="1142" y="771"/>
                  <a:pt x="1232" y="1043"/>
                  <a:pt x="1270" y="1028"/>
                </a:cubicBezTo>
                <a:cubicBezTo>
                  <a:pt x="1308" y="1013"/>
                  <a:pt x="1277" y="642"/>
                  <a:pt x="1315" y="665"/>
                </a:cubicBezTo>
                <a:cubicBezTo>
                  <a:pt x="1353" y="688"/>
                  <a:pt x="1436" y="1096"/>
                  <a:pt x="1497" y="1164"/>
                </a:cubicBezTo>
                <a:cubicBezTo>
                  <a:pt x="1558" y="1232"/>
                  <a:pt x="1633" y="1059"/>
                  <a:pt x="1678" y="1074"/>
                </a:cubicBezTo>
                <a:cubicBezTo>
                  <a:pt x="1723" y="1089"/>
                  <a:pt x="1693" y="1421"/>
                  <a:pt x="1769" y="1255"/>
                </a:cubicBezTo>
                <a:cubicBezTo>
                  <a:pt x="1845" y="1089"/>
                  <a:pt x="2049" y="152"/>
                  <a:pt x="2132" y="76"/>
                </a:cubicBezTo>
                <a:cubicBezTo>
                  <a:pt x="2215" y="0"/>
                  <a:pt x="2230" y="733"/>
                  <a:pt x="2268" y="801"/>
                </a:cubicBezTo>
                <a:cubicBezTo>
                  <a:pt x="2306" y="869"/>
                  <a:pt x="2306" y="461"/>
                  <a:pt x="2359" y="484"/>
                </a:cubicBezTo>
                <a:cubicBezTo>
                  <a:pt x="2412" y="507"/>
                  <a:pt x="2498" y="722"/>
                  <a:pt x="2585" y="938"/>
                </a:cubicBez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47" name="Freeform 11"/>
          <p:cNvSpPr>
            <a:spLocks/>
          </p:cNvSpPr>
          <p:nvPr/>
        </p:nvSpPr>
        <p:spPr bwMode="auto">
          <a:xfrm>
            <a:off x="1907332" y="3527127"/>
            <a:ext cx="4103688" cy="2579688"/>
          </a:xfrm>
          <a:custGeom>
            <a:avLst/>
            <a:gdLst>
              <a:gd name="T0" fmla="*/ 0 w 2585"/>
              <a:gd name="T1" fmla="*/ 710 h 1625"/>
              <a:gd name="T2" fmla="*/ 181 w 2585"/>
              <a:gd name="T3" fmla="*/ 891 h 1625"/>
              <a:gd name="T4" fmla="*/ 408 w 2585"/>
              <a:gd name="T5" fmla="*/ 211 h 1625"/>
              <a:gd name="T6" fmla="*/ 590 w 2585"/>
              <a:gd name="T7" fmla="*/ 211 h 1625"/>
              <a:gd name="T8" fmla="*/ 635 w 2585"/>
              <a:gd name="T9" fmla="*/ 75 h 1625"/>
              <a:gd name="T10" fmla="*/ 680 w 2585"/>
              <a:gd name="T11" fmla="*/ 211 h 1625"/>
              <a:gd name="T12" fmla="*/ 816 w 2585"/>
              <a:gd name="T13" fmla="*/ 75 h 1625"/>
              <a:gd name="T14" fmla="*/ 952 w 2585"/>
              <a:gd name="T15" fmla="*/ 664 h 1625"/>
              <a:gd name="T16" fmla="*/ 1134 w 2585"/>
              <a:gd name="T17" fmla="*/ 710 h 1625"/>
              <a:gd name="T18" fmla="*/ 1315 w 2585"/>
              <a:gd name="T19" fmla="*/ 1209 h 1625"/>
              <a:gd name="T20" fmla="*/ 1497 w 2585"/>
              <a:gd name="T21" fmla="*/ 1299 h 1625"/>
              <a:gd name="T22" fmla="*/ 1588 w 2585"/>
              <a:gd name="T23" fmla="*/ 1526 h 1625"/>
              <a:gd name="T24" fmla="*/ 1724 w 2585"/>
              <a:gd name="T25" fmla="*/ 1345 h 1625"/>
              <a:gd name="T26" fmla="*/ 1814 w 2585"/>
              <a:gd name="T27" fmla="*/ 1481 h 1625"/>
              <a:gd name="T28" fmla="*/ 1905 w 2585"/>
              <a:gd name="T29" fmla="*/ 1345 h 1625"/>
              <a:gd name="T30" fmla="*/ 2086 w 2585"/>
              <a:gd name="T31" fmla="*/ 1572 h 1625"/>
              <a:gd name="T32" fmla="*/ 2177 w 2585"/>
              <a:gd name="T33" fmla="*/ 1299 h 1625"/>
              <a:gd name="T34" fmla="*/ 2449 w 2585"/>
              <a:gd name="T35" fmla="*/ 1617 h 1625"/>
              <a:gd name="T36" fmla="*/ 2585 w 2585"/>
              <a:gd name="T37" fmla="*/ 1345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85" h="1625">
                <a:moveTo>
                  <a:pt x="0" y="710"/>
                </a:moveTo>
                <a:cubicBezTo>
                  <a:pt x="56" y="842"/>
                  <a:pt x="113" y="974"/>
                  <a:pt x="181" y="891"/>
                </a:cubicBezTo>
                <a:cubicBezTo>
                  <a:pt x="249" y="808"/>
                  <a:pt x="340" y="324"/>
                  <a:pt x="408" y="211"/>
                </a:cubicBezTo>
                <a:cubicBezTo>
                  <a:pt x="476" y="98"/>
                  <a:pt x="552" y="234"/>
                  <a:pt x="590" y="211"/>
                </a:cubicBezTo>
                <a:cubicBezTo>
                  <a:pt x="628" y="188"/>
                  <a:pt x="620" y="75"/>
                  <a:pt x="635" y="75"/>
                </a:cubicBezTo>
                <a:cubicBezTo>
                  <a:pt x="650" y="75"/>
                  <a:pt x="650" y="211"/>
                  <a:pt x="680" y="211"/>
                </a:cubicBezTo>
                <a:cubicBezTo>
                  <a:pt x="710" y="211"/>
                  <a:pt x="771" y="0"/>
                  <a:pt x="816" y="75"/>
                </a:cubicBezTo>
                <a:cubicBezTo>
                  <a:pt x="861" y="150"/>
                  <a:pt x="899" y="558"/>
                  <a:pt x="952" y="664"/>
                </a:cubicBezTo>
                <a:cubicBezTo>
                  <a:pt x="1005" y="770"/>
                  <a:pt x="1074" y="619"/>
                  <a:pt x="1134" y="710"/>
                </a:cubicBezTo>
                <a:cubicBezTo>
                  <a:pt x="1194" y="801"/>
                  <a:pt x="1254" y="1111"/>
                  <a:pt x="1315" y="1209"/>
                </a:cubicBezTo>
                <a:cubicBezTo>
                  <a:pt x="1376" y="1307"/>
                  <a:pt x="1452" y="1246"/>
                  <a:pt x="1497" y="1299"/>
                </a:cubicBezTo>
                <a:cubicBezTo>
                  <a:pt x="1542" y="1352"/>
                  <a:pt x="1550" y="1518"/>
                  <a:pt x="1588" y="1526"/>
                </a:cubicBezTo>
                <a:cubicBezTo>
                  <a:pt x="1626" y="1534"/>
                  <a:pt x="1686" y="1352"/>
                  <a:pt x="1724" y="1345"/>
                </a:cubicBezTo>
                <a:cubicBezTo>
                  <a:pt x="1762" y="1338"/>
                  <a:pt x="1784" y="1481"/>
                  <a:pt x="1814" y="1481"/>
                </a:cubicBezTo>
                <a:cubicBezTo>
                  <a:pt x="1844" y="1481"/>
                  <a:pt x="1860" y="1330"/>
                  <a:pt x="1905" y="1345"/>
                </a:cubicBezTo>
                <a:cubicBezTo>
                  <a:pt x="1950" y="1360"/>
                  <a:pt x="2041" y="1580"/>
                  <a:pt x="2086" y="1572"/>
                </a:cubicBezTo>
                <a:cubicBezTo>
                  <a:pt x="2131" y="1564"/>
                  <a:pt x="2116" y="1292"/>
                  <a:pt x="2177" y="1299"/>
                </a:cubicBezTo>
                <a:cubicBezTo>
                  <a:pt x="2238" y="1306"/>
                  <a:pt x="2381" y="1609"/>
                  <a:pt x="2449" y="1617"/>
                </a:cubicBezTo>
                <a:cubicBezTo>
                  <a:pt x="2517" y="1625"/>
                  <a:pt x="2551" y="1485"/>
                  <a:pt x="2585" y="1345"/>
                </a:cubicBezTo>
              </a:path>
            </a:pathLst>
          </a:cu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48" name="Text Box 12"/>
          <p:cNvSpPr txBox="1">
            <a:spLocks noChangeArrowheads="1"/>
          </p:cNvSpPr>
          <p:nvPr/>
        </p:nvSpPr>
        <p:spPr bwMode="auto">
          <a:xfrm>
            <a:off x="2194670" y="3430290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Other members</a:t>
            </a:r>
          </a:p>
        </p:txBody>
      </p:sp>
      <p:sp>
        <p:nvSpPr>
          <p:cNvPr id="347149" name="Freeform 13"/>
          <p:cNvSpPr>
            <a:spLocks/>
          </p:cNvSpPr>
          <p:nvPr/>
        </p:nvSpPr>
        <p:spPr bwMode="auto">
          <a:xfrm>
            <a:off x="1907332" y="4725690"/>
            <a:ext cx="4176713" cy="214312"/>
          </a:xfrm>
          <a:custGeom>
            <a:avLst/>
            <a:gdLst>
              <a:gd name="T0" fmla="*/ 0 w 2631"/>
              <a:gd name="T1" fmla="*/ 90 h 135"/>
              <a:gd name="T2" fmla="*/ 732 w 2631"/>
              <a:gd name="T3" fmla="*/ 26 h 135"/>
              <a:gd name="T4" fmla="*/ 1289 w 2631"/>
              <a:gd name="T5" fmla="*/ 132 h 135"/>
              <a:gd name="T6" fmla="*/ 1990 w 2631"/>
              <a:gd name="T7" fmla="*/ 7 h 135"/>
              <a:gd name="T8" fmla="*/ 2631 w 2631"/>
              <a:gd name="T9" fmla="*/ 9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1" h="135">
                <a:moveTo>
                  <a:pt x="0" y="90"/>
                </a:moveTo>
                <a:cubicBezTo>
                  <a:pt x="0" y="90"/>
                  <a:pt x="560" y="27"/>
                  <a:pt x="732" y="26"/>
                </a:cubicBezTo>
                <a:cubicBezTo>
                  <a:pt x="904" y="25"/>
                  <a:pt x="1079" y="135"/>
                  <a:pt x="1289" y="132"/>
                </a:cubicBezTo>
                <a:cubicBezTo>
                  <a:pt x="1499" y="129"/>
                  <a:pt x="1766" y="14"/>
                  <a:pt x="1990" y="7"/>
                </a:cubicBezTo>
                <a:cubicBezTo>
                  <a:pt x="2214" y="0"/>
                  <a:pt x="2498" y="74"/>
                  <a:pt x="2631" y="9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0" name="Text Box 14"/>
          <p:cNvSpPr txBox="1">
            <a:spLocks noChangeArrowheads="1"/>
          </p:cNvSpPr>
          <p:nvPr/>
        </p:nvSpPr>
        <p:spPr bwMode="auto">
          <a:xfrm>
            <a:off x="6084045" y="4365327"/>
            <a:ext cx="25010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Monthly running mean </a:t>
            </a:r>
            <a:br>
              <a:rPr lang="en-US" altLang="ja-JP" dirty="0"/>
            </a:br>
            <a:r>
              <a:rPr lang="en-US" altLang="ja-JP" dirty="0"/>
              <a:t>of a single </a:t>
            </a:r>
            <a:r>
              <a:rPr lang="en-US" altLang="ja-JP" dirty="0" smtClean="0"/>
              <a:t>member &lt;</a:t>
            </a:r>
            <a:r>
              <a:rPr lang="en-US" altLang="ja-JP" i="1" dirty="0" err="1" smtClean="0"/>
              <a:t>F</a:t>
            </a:r>
            <a:r>
              <a:rPr lang="en-US" altLang="ja-JP" i="1" baseline="-25000" dirty="0" err="1" smtClean="0"/>
              <a:t>n</a:t>
            </a:r>
            <a:r>
              <a:rPr lang="en-US" altLang="ja-JP" dirty="0" smtClean="0"/>
              <a:t>&gt;</a:t>
            </a:r>
            <a:endParaRPr lang="en-US" altLang="ja-JP" dirty="0"/>
          </a:p>
        </p:txBody>
      </p:sp>
      <p:sp>
        <p:nvSpPr>
          <p:cNvPr id="347151" name="Line 15"/>
          <p:cNvSpPr>
            <a:spLocks noChangeShapeType="1"/>
          </p:cNvSpPr>
          <p:nvPr/>
        </p:nvSpPr>
        <p:spPr bwMode="auto">
          <a:xfrm flipH="1">
            <a:off x="6011020" y="4725690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2" name="Freeform 16"/>
          <p:cNvSpPr>
            <a:spLocks/>
          </p:cNvSpPr>
          <p:nvPr/>
        </p:nvSpPr>
        <p:spPr bwMode="auto">
          <a:xfrm>
            <a:off x="1907332" y="4654252"/>
            <a:ext cx="4176713" cy="1452563"/>
          </a:xfrm>
          <a:custGeom>
            <a:avLst/>
            <a:gdLst>
              <a:gd name="T0" fmla="*/ 0 w 2631"/>
              <a:gd name="T1" fmla="*/ 0 h 915"/>
              <a:gd name="T2" fmla="*/ 227 w 2631"/>
              <a:gd name="T3" fmla="*/ 680 h 915"/>
              <a:gd name="T4" fmla="*/ 363 w 2631"/>
              <a:gd name="T5" fmla="*/ 544 h 915"/>
              <a:gd name="T6" fmla="*/ 590 w 2631"/>
              <a:gd name="T7" fmla="*/ 862 h 915"/>
              <a:gd name="T8" fmla="*/ 771 w 2631"/>
              <a:gd name="T9" fmla="*/ 544 h 915"/>
              <a:gd name="T10" fmla="*/ 816 w 2631"/>
              <a:gd name="T11" fmla="*/ 816 h 915"/>
              <a:gd name="T12" fmla="*/ 998 w 2631"/>
              <a:gd name="T13" fmla="*/ 408 h 915"/>
              <a:gd name="T14" fmla="*/ 1225 w 2631"/>
              <a:gd name="T15" fmla="*/ 771 h 915"/>
              <a:gd name="T16" fmla="*/ 1361 w 2631"/>
              <a:gd name="T17" fmla="*/ 499 h 915"/>
              <a:gd name="T18" fmla="*/ 1588 w 2631"/>
              <a:gd name="T19" fmla="*/ 862 h 915"/>
              <a:gd name="T20" fmla="*/ 1950 w 2631"/>
              <a:gd name="T21" fmla="*/ 181 h 915"/>
              <a:gd name="T22" fmla="*/ 2313 w 2631"/>
              <a:gd name="T23" fmla="*/ 680 h 915"/>
              <a:gd name="T24" fmla="*/ 2631 w 2631"/>
              <a:gd name="T25" fmla="*/ 453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31" h="915">
                <a:moveTo>
                  <a:pt x="0" y="0"/>
                </a:moveTo>
                <a:cubicBezTo>
                  <a:pt x="83" y="294"/>
                  <a:pt x="167" y="589"/>
                  <a:pt x="227" y="680"/>
                </a:cubicBezTo>
                <a:cubicBezTo>
                  <a:pt x="287" y="771"/>
                  <a:pt x="303" y="514"/>
                  <a:pt x="363" y="544"/>
                </a:cubicBezTo>
                <a:cubicBezTo>
                  <a:pt x="423" y="574"/>
                  <a:pt x="522" y="862"/>
                  <a:pt x="590" y="862"/>
                </a:cubicBezTo>
                <a:cubicBezTo>
                  <a:pt x="658" y="862"/>
                  <a:pt x="733" y="552"/>
                  <a:pt x="771" y="544"/>
                </a:cubicBezTo>
                <a:cubicBezTo>
                  <a:pt x="809" y="536"/>
                  <a:pt x="778" y="839"/>
                  <a:pt x="816" y="816"/>
                </a:cubicBezTo>
                <a:cubicBezTo>
                  <a:pt x="854" y="793"/>
                  <a:pt x="930" y="415"/>
                  <a:pt x="998" y="408"/>
                </a:cubicBezTo>
                <a:cubicBezTo>
                  <a:pt x="1066" y="401"/>
                  <a:pt x="1165" y="756"/>
                  <a:pt x="1225" y="771"/>
                </a:cubicBezTo>
                <a:cubicBezTo>
                  <a:pt x="1285" y="786"/>
                  <a:pt x="1301" y="484"/>
                  <a:pt x="1361" y="499"/>
                </a:cubicBezTo>
                <a:cubicBezTo>
                  <a:pt x="1421" y="514"/>
                  <a:pt x="1490" y="915"/>
                  <a:pt x="1588" y="862"/>
                </a:cubicBezTo>
                <a:cubicBezTo>
                  <a:pt x="1686" y="809"/>
                  <a:pt x="1829" y="211"/>
                  <a:pt x="1950" y="181"/>
                </a:cubicBezTo>
                <a:cubicBezTo>
                  <a:pt x="2071" y="151"/>
                  <a:pt x="2200" y="635"/>
                  <a:pt x="2313" y="680"/>
                </a:cubicBezTo>
                <a:cubicBezTo>
                  <a:pt x="2426" y="725"/>
                  <a:pt x="2528" y="589"/>
                  <a:pt x="2631" y="453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3" name="Freeform 17"/>
          <p:cNvSpPr>
            <a:spLocks/>
          </p:cNvSpPr>
          <p:nvPr/>
        </p:nvSpPr>
        <p:spPr bwMode="auto">
          <a:xfrm>
            <a:off x="1907332" y="4797127"/>
            <a:ext cx="4171950" cy="534988"/>
          </a:xfrm>
          <a:custGeom>
            <a:avLst/>
            <a:gdLst>
              <a:gd name="T0" fmla="*/ 0 w 2628"/>
              <a:gd name="T1" fmla="*/ 38 h 337"/>
              <a:gd name="T2" fmla="*/ 729 w 2628"/>
              <a:gd name="T3" fmla="*/ 38 h 337"/>
              <a:gd name="T4" fmla="*/ 1286 w 2628"/>
              <a:gd name="T5" fmla="*/ 259 h 337"/>
              <a:gd name="T6" fmla="*/ 1939 w 2628"/>
              <a:gd name="T7" fmla="*/ 336 h 337"/>
              <a:gd name="T8" fmla="*/ 2628 w 2628"/>
              <a:gd name="T9" fmla="*/ 253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8" h="337">
                <a:moveTo>
                  <a:pt x="0" y="38"/>
                </a:moveTo>
                <a:cubicBezTo>
                  <a:pt x="0" y="38"/>
                  <a:pt x="566" y="0"/>
                  <a:pt x="729" y="38"/>
                </a:cubicBezTo>
                <a:cubicBezTo>
                  <a:pt x="892" y="76"/>
                  <a:pt x="1084" y="209"/>
                  <a:pt x="1286" y="259"/>
                </a:cubicBezTo>
                <a:cubicBezTo>
                  <a:pt x="1488" y="309"/>
                  <a:pt x="1715" y="337"/>
                  <a:pt x="1939" y="336"/>
                </a:cubicBezTo>
                <a:cubicBezTo>
                  <a:pt x="2163" y="335"/>
                  <a:pt x="2485" y="270"/>
                  <a:pt x="2628" y="253"/>
                </a:cubicBezTo>
              </a:path>
            </a:pathLst>
          </a:cu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4" name="Text Box 18"/>
          <p:cNvSpPr txBox="1">
            <a:spLocks noChangeArrowheads="1"/>
          </p:cNvSpPr>
          <p:nvPr/>
        </p:nvSpPr>
        <p:spPr bwMode="auto">
          <a:xfrm>
            <a:off x="6136432" y="5105102"/>
            <a:ext cx="23995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Monthly running mean </a:t>
            </a:r>
            <a:br>
              <a:rPr lang="en-US" altLang="ja-JP" dirty="0"/>
            </a:br>
            <a:r>
              <a:rPr lang="en-US" altLang="ja-JP" dirty="0"/>
              <a:t>of all </a:t>
            </a:r>
            <a:r>
              <a:rPr lang="en-US" altLang="ja-JP" dirty="0" smtClean="0"/>
              <a:t>members &lt;</a:t>
            </a:r>
            <a:r>
              <a:rPr lang="en-US" altLang="ja-JP" i="1" dirty="0" err="1" smtClean="0"/>
              <a:t>F</a:t>
            </a:r>
            <a:r>
              <a:rPr lang="en-US" altLang="ja-JP" i="1" baseline="30000" dirty="0" err="1" smtClean="0"/>
              <a:t>bar</a:t>
            </a:r>
            <a:r>
              <a:rPr lang="en-US" altLang="ja-JP" dirty="0" smtClean="0"/>
              <a:t>&gt;</a:t>
            </a:r>
            <a:endParaRPr lang="en-US" altLang="ja-JP" dirty="0"/>
          </a:p>
        </p:txBody>
      </p:sp>
      <p:sp>
        <p:nvSpPr>
          <p:cNvPr id="347155" name="Line 19"/>
          <p:cNvSpPr>
            <a:spLocks noChangeShapeType="1"/>
          </p:cNvSpPr>
          <p:nvPr/>
        </p:nvSpPr>
        <p:spPr bwMode="auto">
          <a:xfrm flipH="1" flipV="1">
            <a:off x="5939582" y="5301952"/>
            <a:ext cx="2889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6" name="Text Box 20"/>
          <p:cNvSpPr txBox="1">
            <a:spLocks noChangeArrowheads="1"/>
          </p:cNvSpPr>
          <p:nvPr/>
        </p:nvSpPr>
        <p:spPr bwMode="auto">
          <a:xfrm>
            <a:off x="3039220" y="5970290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increment</a:t>
            </a:r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V="1">
            <a:off x="3923457" y="5373390"/>
            <a:ext cx="5762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8" name="Freeform 22"/>
          <p:cNvSpPr>
            <a:spLocks/>
          </p:cNvSpPr>
          <p:nvPr/>
        </p:nvSpPr>
        <p:spPr bwMode="auto">
          <a:xfrm>
            <a:off x="1907332" y="4365327"/>
            <a:ext cx="4090988" cy="1955800"/>
          </a:xfrm>
          <a:custGeom>
            <a:avLst/>
            <a:gdLst>
              <a:gd name="T0" fmla="*/ 0 w 2577"/>
              <a:gd name="T1" fmla="*/ 164 h 1232"/>
              <a:gd name="T2" fmla="*/ 363 w 2577"/>
              <a:gd name="T3" fmla="*/ 537 h 1232"/>
              <a:gd name="T4" fmla="*/ 635 w 2577"/>
              <a:gd name="T5" fmla="*/ 67 h 1232"/>
              <a:gd name="T6" fmla="*/ 1137 w 2577"/>
              <a:gd name="T7" fmla="*/ 739 h 1232"/>
              <a:gd name="T8" fmla="*/ 1361 w 2577"/>
              <a:gd name="T9" fmla="*/ 659 h 1232"/>
              <a:gd name="T10" fmla="*/ 1462 w 2577"/>
              <a:gd name="T11" fmla="*/ 862 h 1232"/>
              <a:gd name="T12" fmla="*/ 1686 w 2577"/>
              <a:gd name="T13" fmla="*/ 51 h 1232"/>
              <a:gd name="T14" fmla="*/ 2145 w 2577"/>
              <a:gd name="T15" fmla="*/ 1166 h 1232"/>
              <a:gd name="T16" fmla="*/ 2321 w 2577"/>
              <a:gd name="T17" fmla="*/ 446 h 1232"/>
              <a:gd name="T18" fmla="*/ 2465 w 2577"/>
              <a:gd name="T19" fmla="*/ 979 h 1232"/>
              <a:gd name="T20" fmla="*/ 2577 w 2577"/>
              <a:gd name="T21" fmla="*/ 467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77" h="1232">
                <a:moveTo>
                  <a:pt x="0" y="164"/>
                </a:moveTo>
                <a:cubicBezTo>
                  <a:pt x="60" y="226"/>
                  <a:pt x="257" y="553"/>
                  <a:pt x="363" y="537"/>
                </a:cubicBezTo>
                <a:cubicBezTo>
                  <a:pt x="469" y="521"/>
                  <a:pt x="506" y="33"/>
                  <a:pt x="635" y="67"/>
                </a:cubicBezTo>
                <a:cubicBezTo>
                  <a:pt x="764" y="101"/>
                  <a:pt x="1016" y="640"/>
                  <a:pt x="1137" y="739"/>
                </a:cubicBezTo>
                <a:cubicBezTo>
                  <a:pt x="1258" y="838"/>
                  <a:pt x="1307" y="638"/>
                  <a:pt x="1361" y="659"/>
                </a:cubicBezTo>
                <a:cubicBezTo>
                  <a:pt x="1415" y="680"/>
                  <a:pt x="1408" y="963"/>
                  <a:pt x="1462" y="862"/>
                </a:cubicBezTo>
                <a:cubicBezTo>
                  <a:pt x="1516" y="761"/>
                  <a:pt x="1572" y="0"/>
                  <a:pt x="1686" y="51"/>
                </a:cubicBezTo>
                <a:cubicBezTo>
                  <a:pt x="1800" y="102"/>
                  <a:pt x="2039" y="1100"/>
                  <a:pt x="2145" y="1166"/>
                </a:cubicBezTo>
                <a:cubicBezTo>
                  <a:pt x="2251" y="1232"/>
                  <a:pt x="2268" y="477"/>
                  <a:pt x="2321" y="446"/>
                </a:cubicBezTo>
                <a:cubicBezTo>
                  <a:pt x="2374" y="415"/>
                  <a:pt x="2422" y="976"/>
                  <a:pt x="2465" y="979"/>
                </a:cubicBezTo>
                <a:cubicBezTo>
                  <a:pt x="2508" y="982"/>
                  <a:pt x="2554" y="574"/>
                  <a:pt x="2577" y="46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59" name="AutoShape 23"/>
          <p:cNvSpPr>
            <a:spLocks noChangeArrowheads="1"/>
          </p:cNvSpPr>
          <p:nvPr/>
        </p:nvSpPr>
        <p:spPr bwMode="auto">
          <a:xfrm>
            <a:off x="4499720" y="4149427"/>
            <a:ext cx="144462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347160" name="Line 24"/>
          <p:cNvSpPr>
            <a:spLocks noChangeShapeType="1"/>
          </p:cNvSpPr>
          <p:nvPr/>
        </p:nvSpPr>
        <p:spPr bwMode="auto">
          <a:xfrm>
            <a:off x="2339132" y="3789065"/>
            <a:ext cx="714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61" name="Line 25"/>
          <p:cNvSpPr>
            <a:spLocks noChangeShapeType="1"/>
          </p:cNvSpPr>
          <p:nvPr/>
        </p:nvSpPr>
        <p:spPr bwMode="auto">
          <a:xfrm>
            <a:off x="2339132" y="3789065"/>
            <a:ext cx="6477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62" name="Line 26"/>
          <p:cNvSpPr>
            <a:spLocks noChangeShapeType="1"/>
          </p:cNvSpPr>
          <p:nvPr/>
        </p:nvSpPr>
        <p:spPr bwMode="auto">
          <a:xfrm flipH="1">
            <a:off x="4787057" y="4222452"/>
            <a:ext cx="14446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63" name="Text Box 27"/>
          <p:cNvSpPr txBox="1">
            <a:spLocks noChangeArrowheads="1"/>
          </p:cNvSpPr>
          <p:nvPr/>
        </p:nvSpPr>
        <p:spPr bwMode="auto">
          <a:xfrm>
            <a:off x="5868145" y="6165552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Corrected member</a:t>
            </a:r>
          </a:p>
        </p:txBody>
      </p:sp>
      <p:sp>
        <p:nvSpPr>
          <p:cNvPr id="347164" name="Line 28"/>
          <p:cNvSpPr>
            <a:spLocks noChangeShapeType="1"/>
          </p:cNvSpPr>
          <p:nvPr/>
        </p:nvSpPr>
        <p:spPr bwMode="auto">
          <a:xfrm flipH="1" flipV="1">
            <a:off x="5436345" y="6165552"/>
            <a:ext cx="50323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7165" name="Freeform 29"/>
          <p:cNvSpPr>
            <a:spLocks/>
          </p:cNvSpPr>
          <p:nvPr/>
        </p:nvSpPr>
        <p:spPr bwMode="auto">
          <a:xfrm>
            <a:off x="1918445" y="4725690"/>
            <a:ext cx="4203700" cy="593725"/>
          </a:xfrm>
          <a:custGeom>
            <a:avLst/>
            <a:gdLst>
              <a:gd name="T0" fmla="*/ 0 w 2648"/>
              <a:gd name="T1" fmla="*/ 98 h 374"/>
              <a:gd name="T2" fmla="*/ 735 w 2648"/>
              <a:gd name="T3" fmla="*/ 37 h 374"/>
              <a:gd name="T4" fmla="*/ 1315 w 2648"/>
              <a:gd name="T5" fmla="*/ 143 h 374"/>
              <a:gd name="T6" fmla="*/ 1996 w 2648"/>
              <a:gd name="T7" fmla="*/ 7 h 374"/>
              <a:gd name="T8" fmla="*/ 2631 w 2648"/>
              <a:gd name="T9" fmla="*/ 98 h 374"/>
              <a:gd name="T10" fmla="*/ 2631 w 2648"/>
              <a:gd name="T11" fmla="*/ 279 h 374"/>
              <a:gd name="T12" fmla="*/ 2041 w 2648"/>
              <a:gd name="T13" fmla="*/ 370 h 374"/>
              <a:gd name="T14" fmla="*/ 1282 w 2648"/>
              <a:gd name="T15" fmla="*/ 306 h 374"/>
              <a:gd name="T16" fmla="*/ 677 w 2648"/>
              <a:gd name="T17" fmla="*/ 75 h 374"/>
              <a:gd name="T18" fmla="*/ 0 w 2648"/>
              <a:gd name="T19" fmla="*/ 9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8" h="374">
                <a:moveTo>
                  <a:pt x="0" y="98"/>
                </a:moveTo>
                <a:cubicBezTo>
                  <a:pt x="1" y="88"/>
                  <a:pt x="516" y="29"/>
                  <a:pt x="735" y="37"/>
                </a:cubicBezTo>
                <a:cubicBezTo>
                  <a:pt x="954" y="45"/>
                  <a:pt x="1105" y="148"/>
                  <a:pt x="1315" y="143"/>
                </a:cubicBezTo>
                <a:cubicBezTo>
                  <a:pt x="1525" y="138"/>
                  <a:pt x="1777" y="14"/>
                  <a:pt x="1996" y="7"/>
                </a:cubicBezTo>
                <a:cubicBezTo>
                  <a:pt x="2215" y="0"/>
                  <a:pt x="2648" y="114"/>
                  <a:pt x="2631" y="98"/>
                </a:cubicBezTo>
                <a:cubicBezTo>
                  <a:pt x="2614" y="82"/>
                  <a:pt x="2633" y="274"/>
                  <a:pt x="2631" y="279"/>
                </a:cubicBezTo>
                <a:cubicBezTo>
                  <a:pt x="2629" y="284"/>
                  <a:pt x="2268" y="362"/>
                  <a:pt x="2041" y="370"/>
                </a:cubicBezTo>
                <a:cubicBezTo>
                  <a:pt x="1816" y="374"/>
                  <a:pt x="1509" y="355"/>
                  <a:pt x="1282" y="306"/>
                </a:cubicBezTo>
                <a:cubicBezTo>
                  <a:pt x="1055" y="257"/>
                  <a:pt x="891" y="110"/>
                  <a:pt x="677" y="75"/>
                </a:cubicBezTo>
                <a:cubicBezTo>
                  <a:pt x="463" y="40"/>
                  <a:pt x="141" y="93"/>
                  <a:pt x="0" y="98"/>
                </a:cubicBezTo>
                <a:close/>
              </a:path>
            </a:pathLst>
          </a:custGeom>
          <a:solidFill>
            <a:srgbClr val="808080">
              <a:alpha val="5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05407"/>
              </p:ext>
            </p:extLst>
          </p:nvPr>
        </p:nvGraphicFramePr>
        <p:xfrm>
          <a:off x="2638069" y="1481742"/>
          <a:ext cx="3950155" cy="86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数式" r:id="rId4" imgW="1384300" imgH="304800" progId="Equation.3">
                  <p:embed/>
                </p:oleObj>
              </mc:Choice>
              <mc:Fallback>
                <p:oleObj name="数式" r:id="rId4" imgW="13843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069" y="1481742"/>
                        <a:ext cx="3950155" cy="86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6705600" y="6477000"/>
            <a:ext cx="245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Yoshimura et al., in prep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6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nimBg="1"/>
      <p:bldP spid="347145" grpId="0" animBg="1"/>
      <p:bldP spid="347145" grpId="1" animBg="1"/>
      <p:bldP spid="347146" grpId="0" animBg="1"/>
      <p:bldP spid="347146" grpId="1" animBg="1"/>
      <p:bldP spid="347147" grpId="0" animBg="1"/>
      <p:bldP spid="347147" grpId="1" animBg="1"/>
      <p:bldP spid="347148" grpId="0"/>
      <p:bldP spid="347148" grpId="1"/>
      <p:bldP spid="347149" grpId="0" animBg="1"/>
      <p:bldP spid="347150" grpId="0"/>
      <p:bldP spid="347151" grpId="0" animBg="1"/>
      <p:bldP spid="347152" grpId="0" animBg="1"/>
      <p:bldP spid="347152" grpId="1" animBg="1"/>
      <p:bldP spid="347153" grpId="0" animBg="1"/>
      <p:bldP spid="347154" grpId="0"/>
      <p:bldP spid="347155" grpId="0" animBg="1"/>
      <p:bldP spid="347156" grpId="0"/>
      <p:bldP spid="347157" grpId="0" animBg="1"/>
      <p:bldP spid="347158" grpId="0" animBg="1"/>
      <p:bldP spid="347159" grpId="0" animBg="1"/>
      <p:bldP spid="347160" grpId="0" animBg="1"/>
      <p:bldP spid="347160" grpId="1" animBg="1"/>
      <p:bldP spid="347161" grpId="0" animBg="1"/>
      <p:bldP spid="347161" grpId="1" animBg="1"/>
      <p:bldP spid="347162" grpId="0" animBg="1"/>
      <p:bldP spid="347162" grpId="1" animBg="1"/>
      <p:bldP spid="347163" grpId="0"/>
      <p:bldP spid="347164" grpId="0" animBg="1"/>
      <p:bldP spid="3471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Specification of experiments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72608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Atmospheric Forcing: </a:t>
            </a:r>
            <a:r>
              <a:rPr lang="en-US" altLang="ja-JP" dirty="0" smtClean="0"/>
              <a:t>20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C Reanalysis (Compo et al., 2011)</a:t>
            </a:r>
          </a:p>
          <a:p>
            <a:pPr lvl="1"/>
            <a:r>
              <a:rPr lang="en-US" altLang="ja-JP" dirty="0" smtClean="0"/>
              <a:t>Also regarded as “truth”.</a:t>
            </a:r>
            <a:endParaRPr lang="en-US" altLang="ja-JP" dirty="0"/>
          </a:p>
          <a:p>
            <a:r>
              <a:rPr kumimoji="1" lang="en-US" altLang="ja-JP" dirty="0" smtClean="0"/>
              <a:t>Experiments: Different by the atmospheric </a:t>
            </a:r>
            <a:r>
              <a:rPr kumimoji="1" lang="en-US" altLang="ja-JP" dirty="0" err="1" smtClean="0"/>
              <a:t>forcings</a:t>
            </a:r>
            <a:r>
              <a:rPr kumimoji="1" lang="en-US" altLang="ja-JP" dirty="0" smtClean="0"/>
              <a:t>.</a:t>
            </a:r>
          </a:p>
          <a:p>
            <a:pPr lvl="1"/>
            <a:r>
              <a:rPr kumimoji="1" lang="en-US" altLang="ja-JP" b="1" dirty="0" smtClean="0"/>
              <a:t>EM: Ensemble mean is used.</a:t>
            </a:r>
          </a:p>
          <a:p>
            <a:pPr lvl="1"/>
            <a:r>
              <a:rPr lang="en-US" altLang="ja-JP" dirty="0" smtClean="0"/>
              <a:t>S1: Arbitrary chosen single member (run01) is used. </a:t>
            </a:r>
          </a:p>
          <a:p>
            <a:pPr lvl="1"/>
            <a:r>
              <a:rPr lang="en-US" altLang="ja-JP" dirty="0" smtClean="0"/>
              <a:t>S3: Mean of the runs in which arbitrary chosen three single members (run01, run11, &amp; run21) are used.</a:t>
            </a:r>
          </a:p>
          <a:p>
            <a:pPr lvl="1"/>
            <a:r>
              <a:rPr lang="en-US" altLang="ja-JP" dirty="0" smtClean="0"/>
              <a:t>S6: Similar to S3, but 6 single members (S3 + run31, run41, &amp; run51) are used. </a:t>
            </a:r>
          </a:p>
          <a:p>
            <a:pPr lvl="1"/>
            <a:r>
              <a:rPr kumimoji="1" lang="en-US" altLang="ja-JP" b="1" dirty="0" smtClean="0"/>
              <a:t>MS: Modified single member is used.</a:t>
            </a:r>
          </a:p>
          <a:p>
            <a:r>
              <a:rPr kumimoji="1" lang="en-US" altLang="ja-JP" dirty="0" smtClean="0"/>
              <a:t>Periods: </a:t>
            </a:r>
          </a:p>
          <a:p>
            <a:pPr lvl="1"/>
            <a:r>
              <a:rPr lang="en-US" altLang="ja-JP" dirty="0" smtClean="0"/>
              <a:t>1871-2008 for EM and MS.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1871-1873 and 1981-1983 for S1-S6.</a:t>
            </a:r>
          </a:p>
          <a:p>
            <a:r>
              <a:rPr lang="en-US" altLang="ja-JP" dirty="0" smtClean="0"/>
              <a:t>Model: </a:t>
            </a:r>
            <a:r>
              <a:rPr lang="en-US" altLang="ja-JP" dirty="0" err="1" smtClean="0"/>
              <a:t>IsoGSM</a:t>
            </a:r>
            <a:r>
              <a:rPr lang="en-US" altLang="ja-JP" dirty="0"/>
              <a:t> </a:t>
            </a:r>
            <a:r>
              <a:rPr lang="en-US" altLang="ja-JP" dirty="0" smtClean="0"/>
              <a:t>with global spectral nudging (Yoshimura et al., 2008)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Seasonal mean precipitation with MS field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8"/>
          <a:stretch/>
        </p:blipFill>
        <p:spPr>
          <a:xfrm>
            <a:off x="304800" y="945976"/>
            <a:ext cx="3466428" cy="58674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 rot="16200000">
            <a:off x="-106685" y="184482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19C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-103441" y="3731426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20C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91899" y="5637562"/>
            <a:ext cx="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Diff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8"/>
          <a:stretch/>
        </p:blipFill>
        <p:spPr>
          <a:xfrm>
            <a:off x="3048000" y="945976"/>
            <a:ext cx="3466428" cy="5867400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>
          <a:xfrm>
            <a:off x="3994148" y="1340768"/>
            <a:ext cx="1080120" cy="688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円/楕円 18"/>
          <p:cNvSpPr/>
          <p:nvPr/>
        </p:nvSpPr>
        <p:spPr>
          <a:xfrm>
            <a:off x="1259622" y="1340768"/>
            <a:ext cx="1080120" cy="688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54"/>
          <a:stretch/>
        </p:blipFill>
        <p:spPr>
          <a:xfrm>
            <a:off x="5780102" y="945976"/>
            <a:ext cx="3358851" cy="5867400"/>
          </a:xfrm>
          <a:prstGeom prst="rect">
            <a:avLst/>
          </a:prstGeom>
        </p:spPr>
      </p:pic>
      <p:sp>
        <p:nvSpPr>
          <p:cNvPr id="21" name="円/楕円 20"/>
          <p:cNvSpPr/>
          <p:nvPr/>
        </p:nvSpPr>
        <p:spPr>
          <a:xfrm>
            <a:off x="6705600" y="1368678"/>
            <a:ext cx="1080120" cy="688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03638" y="6858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ORIG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57908" y="685800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EM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79966" y="685800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79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885016"/>
            <a:ext cx="7101840" cy="59283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RMSD </a:t>
            </a:r>
            <a:r>
              <a:rPr lang="en-US" altLang="ja-JP" sz="3200" dirty="0"/>
              <a:t>in 500Z against </a:t>
            </a:r>
            <a:r>
              <a:rPr lang="en-US" altLang="ja-JP" sz="3200" dirty="0" smtClean="0"/>
              <a:t>“truth” 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67744" y="62068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19C</a:t>
            </a:r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62112" y="62068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20C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349720" y="184482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Globe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85211" y="373142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NH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506852" y="563756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SH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71800" y="127993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92D050"/>
                </a:solidFill>
              </a:rPr>
              <a:t>Single </a:t>
            </a:r>
            <a:r>
              <a:rPr kumimoji="1" lang="en-US" altLang="ja-JP" b="1" dirty="0" err="1" smtClean="0">
                <a:solidFill>
                  <a:srgbClr val="92D050"/>
                </a:solidFill>
              </a:rPr>
              <a:t>Mem</a:t>
            </a:r>
            <a:endParaRPr kumimoji="1" lang="ja-JP" altLang="en-US" b="1" dirty="0">
              <a:solidFill>
                <a:srgbClr val="92D05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91000" y="237386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EM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91000" y="20574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33CC"/>
                </a:solidFill>
              </a:rPr>
              <a:t>MS</a:t>
            </a:r>
            <a:endParaRPr kumimoji="1" lang="ja-JP" altLang="en-US" b="1" dirty="0">
              <a:solidFill>
                <a:srgbClr val="FF33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56659" y="1775936"/>
            <a:ext cx="128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6-Mem Ave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" y="885016"/>
            <a:ext cx="7246620" cy="592836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RMSD in Precipitation against “truth”</a:t>
            </a:r>
            <a:endParaRPr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67744" y="62068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19C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62112" y="62068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20C</a:t>
            </a:r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349720" y="184482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Globe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485211" y="373142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NH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506852" y="563756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SH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46628" y="1567934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92D050"/>
                </a:solidFill>
              </a:rPr>
              <a:t>Single </a:t>
            </a:r>
            <a:r>
              <a:rPr kumimoji="1" lang="en-US" altLang="ja-JP" b="1" dirty="0" err="1" smtClean="0">
                <a:solidFill>
                  <a:srgbClr val="92D050"/>
                </a:solidFill>
              </a:rPr>
              <a:t>Mem</a:t>
            </a:r>
            <a:endParaRPr kumimoji="1" lang="ja-JP" altLang="en-US" b="1" dirty="0">
              <a:solidFill>
                <a:srgbClr val="92D05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50024" y="1288902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EM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99451" y="1688068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33CC"/>
                </a:solidFill>
              </a:rPr>
              <a:t>MS</a:t>
            </a:r>
            <a:endParaRPr kumimoji="1" lang="ja-JP" altLang="en-US" b="1" dirty="0">
              <a:solidFill>
                <a:srgbClr val="FF33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69727" y="2021450"/>
            <a:ext cx="128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6-Mem Ave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新しい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5" y="0"/>
            <a:ext cx="1738778" cy="130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グラフ 17"/>
          <p:cNvGraphicFramePr/>
          <p:nvPr/>
        </p:nvGraphicFramePr>
        <p:xfrm>
          <a:off x="395537" y="1710100"/>
          <a:ext cx="8028384" cy="223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395537" y="1412776"/>
            <a:ext cx="1974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Bunaken</a:t>
            </a:r>
            <a:r>
              <a:rPr lang="en-US" altLang="ja-JP" dirty="0" smtClean="0"/>
              <a:t> (2N 125E)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 rot="16200000">
            <a:off x="7312424" y="2749425"/>
            <a:ext cx="1697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Coral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δ</a:t>
            </a:r>
            <a:r>
              <a:rPr lang="en-US" altLang="ja-JP" sz="1600" baseline="30000" dirty="0" smtClean="0"/>
              <a:t>18</a:t>
            </a:r>
            <a:r>
              <a:rPr lang="en-US" altLang="ja-JP" sz="1600" dirty="0" smtClean="0"/>
              <a:t>Osw(‰)</a:t>
            </a:r>
            <a:endParaRPr lang="ja-JP" altLang="en-US" sz="1600" dirty="0"/>
          </a:p>
        </p:txBody>
      </p:sp>
      <p:sp>
        <p:nvSpPr>
          <p:cNvPr id="21" name="正方形/長方形 20"/>
          <p:cNvSpPr/>
          <p:nvPr/>
        </p:nvSpPr>
        <p:spPr>
          <a:xfrm rot="16200000">
            <a:off x="-443923" y="2621406"/>
            <a:ext cx="2017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Modeled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δ</a:t>
            </a:r>
            <a:r>
              <a:rPr lang="en-US" altLang="ja-JP" sz="1600" baseline="30000" dirty="0" smtClean="0"/>
              <a:t>18</a:t>
            </a:r>
            <a:r>
              <a:rPr lang="en-US" altLang="ja-JP" sz="1600" dirty="0" smtClean="0"/>
              <a:t>Osw(‰)</a:t>
            </a:r>
            <a:endParaRPr lang="ja-JP" altLang="en-US" sz="1600" dirty="0"/>
          </a:p>
        </p:txBody>
      </p:sp>
      <p:graphicFrame>
        <p:nvGraphicFramePr>
          <p:cNvPr id="22" name="グラフ 21"/>
          <p:cNvGraphicFramePr/>
          <p:nvPr/>
        </p:nvGraphicFramePr>
        <p:xfrm>
          <a:off x="395537" y="4158208"/>
          <a:ext cx="817240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正方形/長方形 22"/>
          <p:cNvSpPr/>
          <p:nvPr/>
        </p:nvSpPr>
        <p:spPr>
          <a:xfrm rot="16200000">
            <a:off x="7384432" y="4909665"/>
            <a:ext cx="1697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Coral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δ</a:t>
            </a:r>
            <a:r>
              <a:rPr lang="en-US" altLang="ja-JP" sz="1600" baseline="30000" dirty="0" smtClean="0"/>
              <a:t>18</a:t>
            </a:r>
            <a:r>
              <a:rPr lang="en-US" altLang="ja-JP" sz="1600" dirty="0" smtClean="0"/>
              <a:t>Osw(‰)</a:t>
            </a:r>
            <a:endParaRPr lang="ja-JP" altLang="en-US" sz="1600" dirty="0"/>
          </a:p>
        </p:txBody>
      </p:sp>
      <p:sp>
        <p:nvSpPr>
          <p:cNvPr id="24" name="正方形/長方形 23"/>
          <p:cNvSpPr/>
          <p:nvPr/>
        </p:nvSpPr>
        <p:spPr>
          <a:xfrm rot="16200000">
            <a:off x="-443924" y="4853653"/>
            <a:ext cx="2017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Modeled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δ</a:t>
            </a:r>
            <a:r>
              <a:rPr lang="en-US" altLang="ja-JP" sz="1600" baseline="30000" dirty="0" smtClean="0"/>
              <a:t>18</a:t>
            </a:r>
            <a:r>
              <a:rPr lang="en-US" altLang="ja-JP" sz="1600" dirty="0" smtClean="0"/>
              <a:t>Osw(‰)</a:t>
            </a:r>
            <a:endParaRPr lang="ja-JP" altLang="en-US" sz="1600" dirty="0"/>
          </a:p>
        </p:txBody>
      </p:sp>
      <p:sp>
        <p:nvSpPr>
          <p:cNvPr id="25" name="正方形/長方形 24"/>
          <p:cNvSpPr/>
          <p:nvPr/>
        </p:nvSpPr>
        <p:spPr>
          <a:xfrm>
            <a:off x="401054" y="3788876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Philippine (13N 124E)</a:t>
            </a:r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Seawater δ</a:t>
            </a:r>
            <a:r>
              <a:rPr kumimoji="1" lang="en-US" altLang="ja-JP" baseline="30000" dirty="0" smtClean="0"/>
              <a:t>18</a:t>
            </a:r>
            <a:r>
              <a:rPr kumimoji="1" lang="en-US" altLang="ja-JP" dirty="0" smtClean="0"/>
              <a:t>O from Coral and Model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84604" y="6481650"/>
            <a:ext cx="245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Yoshimura et al., in prep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1295400" y="2069975"/>
            <a:ext cx="4724400" cy="143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295400" y="4419600"/>
            <a:ext cx="4724400" cy="143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8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Stable Isotope Information:</a:t>
            </a:r>
            <a:br>
              <a:rPr kumimoji="1" lang="en-US" altLang="ja-JP" dirty="0" smtClean="0"/>
            </a:br>
            <a:r>
              <a:rPr kumimoji="1" lang="en-US" altLang="ja-JP" dirty="0" smtClean="0"/>
              <a:t>known as “Time capsule of climate”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Much longer records than man-made observation</a:t>
            </a:r>
          </a:p>
          <a:p>
            <a:pPr lvl="1"/>
            <a:r>
              <a:rPr lang="en-US" altLang="ja-JP" dirty="0" smtClean="0"/>
              <a:t>Oceanic sediment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(millions </a:t>
            </a:r>
            <a:r>
              <a:rPr lang="en-US" altLang="ja-JP" dirty="0" err="1" smtClean="0"/>
              <a:t>yBP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err="1" smtClean="0"/>
              <a:t>Icesheet</a:t>
            </a:r>
            <a:r>
              <a:rPr lang="en-US" altLang="ja-JP" dirty="0" smtClean="0"/>
              <a:t> cores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</a:t>
            </a:r>
            <a:r>
              <a:rPr lang="ja-JP" altLang="en-US" dirty="0" smtClean="0"/>
              <a:t>・</a:t>
            </a:r>
            <a:r>
              <a:rPr lang="en-US" altLang="ja-JP" dirty="0" err="1" smtClean="0"/>
              <a:t>δD</a:t>
            </a:r>
            <a:r>
              <a:rPr lang="en-US" altLang="ja-JP" dirty="0" smtClean="0"/>
              <a:t> (~800 </a:t>
            </a:r>
            <a:r>
              <a:rPr lang="en-US" altLang="ja-JP" dirty="0" err="1" smtClean="0"/>
              <a:t>kyBP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Icecap cores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</a:t>
            </a:r>
            <a:r>
              <a:rPr lang="ja-JP" altLang="en-US" dirty="0" smtClean="0"/>
              <a:t>・</a:t>
            </a:r>
            <a:r>
              <a:rPr lang="en-US" altLang="ja-JP" dirty="0" err="1" smtClean="0"/>
              <a:t>δD</a:t>
            </a:r>
            <a:r>
              <a:rPr lang="en-US" altLang="ja-JP" dirty="0" smtClean="0"/>
              <a:t> (~20 </a:t>
            </a:r>
            <a:r>
              <a:rPr lang="en-US" altLang="ja-JP" dirty="0" err="1" smtClean="0"/>
              <a:t>kyBP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err="1" smtClean="0"/>
              <a:t>Speleothem</a:t>
            </a:r>
            <a:r>
              <a:rPr lang="en-US" altLang="ja-JP" dirty="0" smtClean="0"/>
              <a:t>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(~2000 </a:t>
            </a:r>
            <a:r>
              <a:rPr lang="en-US" altLang="ja-JP" dirty="0" err="1" smtClean="0"/>
              <a:t>yBP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err="1" smtClean="0"/>
              <a:t>Treering</a:t>
            </a:r>
            <a:r>
              <a:rPr lang="en-US" altLang="ja-JP" dirty="0" smtClean="0"/>
              <a:t>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(~1000 </a:t>
            </a:r>
            <a:r>
              <a:rPr lang="en-US" altLang="ja-JP" dirty="0" err="1" smtClean="0"/>
              <a:t>yBP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Coral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(~400 </a:t>
            </a:r>
            <a:r>
              <a:rPr lang="en-US" altLang="ja-JP" dirty="0" err="1" smtClean="0"/>
              <a:t>yBP</a:t>
            </a:r>
            <a:r>
              <a:rPr lang="en-US" altLang="ja-JP" dirty="0" smtClean="0"/>
              <a:t>)</a:t>
            </a:r>
          </a:p>
          <a:p>
            <a:pPr marL="0" indent="0">
              <a:buNone/>
            </a:pP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9"/>
          <a:stretch/>
        </p:blipFill>
        <p:spPr bwMode="auto">
          <a:xfrm>
            <a:off x="1547664" y="5002305"/>
            <a:ext cx="6428549" cy="188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978A-F63D-4B9E-91A7-7671E57705A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5791200" y="3733800"/>
            <a:ext cx="32004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</a:t>
            </a:r>
            <a:r>
              <a:rPr kumimoji="1" lang="en-US" altLang="ja-JP" sz="2400" dirty="0" smtClean="0"/>
              <a:t>till some difficulties in </a:t>
            </a:r>
            <a:r>
              <a:rPr kumimoji="1" lang="en-US" altLang="ja-JP" sz="2400" dirty="0" smtClean="0"/>
              <a:t>interpretation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87438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図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859603"/>
            <a:ext cx="7920880" cy="435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36613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Reproducibility of </a:t>
            </a:r>
            <a:r>
              <a:rPr lang="en-US" altLang="ja-JP" sz="2800" dirty="0" err="1" smtClean="0"/>
              <a:t>Interannual</a:t>
            </a:r>
            <a:r>
              <a:rPr lang="en-US" altLang="ja-JP" sz="2800" dirty="0" smtClean="0"/>
              <a:t> δ</a:t>
            </a:r>
            <a:r>
              <a:rPr lang="en-US" altLang="ja-JP" sz="2800" baseline="30000" dirty="0" smtClean="0"/>
              <a:t>18</a:t>
            </a:r>
            <a:r>
              <a:rPr lang="en-US" altLang="ja-JP" sz="2800" dirty="0" smtClean="0"/>
              <a:t>O</a:t>
            </a:r>
            <a:r>
              <a:rPr lang="en-US" altLang="ja-JP" sz="2800" baseline="-25000" dirty="0" smtClean="0"/>
              <a:t>sw</a:t>
            </a:r>
            <a:r>
              <a:rPr lang="en-US" altLang="ja-JP" sz="2800" dirty="0" smtClean="0"/>
              <a:t> and </a:t>
            </a:r>
            <a:r>
              <a:rPr lang="en-US" altLang="ja-JP" sz="2800" dirty="0" err="1" smtClean="0"/>
              <a:t>Precip</a:t>
            </a:r>
            <a:r>
              <a:rPr lang="en-US" altLang="ja-JP" sz="2800" dirty="0" smtClean="0"/>
              <a:t> Amount</a:t>
            </a:r>
            <a:endParaRPr lang="ja-JP" altLang="en-US" sz="2800" dirty="0" smtClean="0"/>
          </a:p>
        </p:txBody>
      </p:sp>
      <p:sp>
        <p:nvSpPr>
          <p:cNvPr id="35847" name="正方形/長方形 12"/>
          <p:cNvSpPr>
            <a:spLocks noChangeArrowheads="1"/>
          </p:cNvSpPr>
          <p:nvPr/>
        </p:nvSpPr>
        <p:spPr bwMode="auto">
          <a:xfrm>
            <a:off x="539552" y="5085184"/>
            <a:ext cx="86044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Calibri" pitchFamily="34" charset="0"/>
              </a:rPr>
              <a:t>Large </a:t>
            </a:r>
            <a:r>
              <a:rPr lang="en-US" altLang="ja-JP" sz="2400" dirty="0" err="1" smtClean="0">
                <a:latin typeface="Calibri" pitchFamily="34" charset="0"/>
              </a:rPr>
              <a:t>Precip</a:t>
            </a:r>
            <a:r>
              <a:rPr lang="en-US" altLang="ja-JP" sz="2400" dirty="0" smtClean="0">
                <a:latin typeface="Calibri" pitchFamily="34" charset="0"/>
              </a:rPr>
              <a:t> Variability</a:t>
            </a:r>
          </a:p>
          <a:p>
            <a:r>
              <a:rPr lang="ja-JP" altLang="en-US" sz="2400" dirty="0" smtClean="0">
                <a:latin typeface="Calibri" pitchFamily="34" charset="0"/>
              </a:rPr>
              <a:t>　　　→ </a:t>
            </a:r>
            <a:r>
              <a:rPr lang="en-US" altLang="ja-JP" sz="2400" dirty="0" smtClean="0">
                <a:latin typeface="Calibri" pitchFamily="34" charset="0"/>
              </a:rPr>
              <a:t>Local precipitation is recorded</a:t>
            </a:r>
          </a:p>
          <a:p>
            <a:r>
              <a:rPr lang="en-US" altLang="ja-JP" sz="2400" dirty="0" smtClean="0">
                <a:latin typeface="Calibri" pitchFamily="34" charset="0"/>
              </a:rPr>
              <a:t>Small </a:t>
            </a:r>
            <a:r>
              <a:rPr lang="en-US" altLang="ja-JP" sz="2400" dirty="0" err="1" smtClean="0">
                <a:latin typeface="Calibri" pitchFamily="34" charset="0"/>
              </a:rPr>
              <a:t>Precip</a:t>
            </a:r>
            <a:r>
              <a:rPr lang="en-US" altLang="ja-JP" sz="2400" dirty="0" smtClean="0">
                <a:latin typeface="Calibri" pitchFamily="34" charset="0"/>
              </a:rPr>
              <a:t> Variability</a:t>
            </a:r>
          </a:p>
          <a:p>
            <a:r>
              <a:rPr lang="ja-JP" altLang="en-US" sz="2400" dirty="0" smtClean="0">
                <a:latin typeface="Calibri" pitchFamily="34" charset="0"/>
              </a:rPr>
              <a:t>　　　→</a:t>
            </a:r>
            <a:r>
              <a:rPr lang="en-US" altLang="ja-JP" sz="2400" dirty="0" smtClean="0">
                <a:latin typeface="Calibri" pitchFamily="34" charset="0"/>
              </a:rPr>
              <a:t> Other factors (current, river flow, </a:t>
            </a:r>
            <a:r>
              <a:rPr lang="en-US" altLang="ja-JP" sz="2400" dirty="0" err="1" smtClean="0">
                <a:latin typeface="Calibri" pitchFamily="34" charset="0"/>
              </a:rPr>
              <a:t>etc</a:t>
            </a:r>
            <a:r>
              <a:rPr lang="en-US" altLang="ja-JP" sz="2400" dirty="0" smtClean="0">
                <a:latin typeface="Calibri" pitchFamily="34" charset="0"/>
              </a:rPr>
              <a:t>) may play big roles.</a:t>
            </a:r>
            <a:endParaRPr lang="ja-JP" altLang="en-US" sz="2400" dirty="0">
              <a:latin typeface="Calibri" pitchFamily="34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rot="5400000">
            <a:off x="1069281" y="2769098"/>
            <a:ext cx="2782288" cy="1592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>
            <a:off x="2452464" y="1435667"/>
            <a:ext cx="2520280" cy="1201245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1732384" y="2875827"/>
            <a:ext cx="792088" cy="1152128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868288" y="4725144"/>
            <a:ext cx="55446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2400" dirty="0" smtClean="0"/>
              <a:t>　</a:t>
            </a:r>
            <a:r>
              <a:rPr lang="en-US" altLang="ja-JP" sz="2400" dirty="0" err="1" smtClean="0"/>
              <a:t>Std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Dev</a:t>
            </a:r>
            <a:r>
              <a:rPr lang="en-US" altLang="ja-JP" sz="2400" dirty="0" smtClean="0"/>
              <a:t> of Annual </a:t>
            </a:r>
            <a:r>
              <a:rPr lang="en-US" altLang="ja-JP" sz="2400" dirty="0" err="1" smtClean="0"/>
              <a:t>Precip</a:t>
            </a:r>
            <a:r>
              <a:rPr lang="en-US" altLang="ja-JP" sz="2400" dirty="0" smtClean="0"/>
              <a:t> (mm/year)</a:t>
            </a:r>
          </a:p>
        </p:txBody>
      </p:sp>
      <p:sp>
        <p:nvSpPr>
          <p:cNvPr id="2" name="正方形/長方形 1"/>
          <p:cNvSpPr/>
          <p:nvPr/>
        </p:nvSpPr>
        <p:spPr>
          <a:xfrm rot="16200000">
            <a:off x="-713954" y="2350814"/>
            <a:ext cx="2232248" cy="64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Correlation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61" y="6525344"/>
            <a:ext cx="19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Kojima et al., </a:t>
            </a:r>
            <a:r>
              <a:rPr lang="en-US" dirty="0" smtClean="0"/>
              <a:t>2011.</a:t>
            </a:r>
            <a:endParaRPr 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20</a:t>
            </a:fld>
            <a:endParaRPr kumimoji="1" lang="ja-JP" altLang="en-US"/>
          </a:p>
        </p:txBody>
      </p:sp>
      <p:grpSp>
        <p:nvGrpSpPr>
          <p:cNvPr id="12" name="グループ化 11"/>
          <p:cNvGrpSpPr>
            <a:grpSpLocks/>
          </p:cNvGrpSpPr>
          <p:nvPr/>
        </p:nvGrpSpPr>
        <p:grpSpPr bwMode="auto">
          <a:xfrm>
            <a:off x="5638800" y="834906"/>
            <a:ext cx="3348581" cy="1201383"/>
            <a:chOff x="323528" y="2060848"/>
            <a:chExt cx="7992888" cy="3744416"/>
          </a:xfrm>
        </p:grpSpPr>
        <p:pic>
          <p:nvPicPr>
            <p:cNvPr id="13" name="Picture 6" descr="C:\Documents and Settings\Administrator\デスクトップ\map_raw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2060848"/>
              <a:ext cx="7992888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円/楕円 17"/>
            <p:cNvSpPr/>
            <p:nvPr/>
          </p:nvSpPr>
          <p:spPr>
            <a:xfrm>
              <a:off x="7479821" y="3268314"/>
              <a:ext cx="115885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6341609" y="3487400"/>
              <a:ext cx="115884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4698582" y="3596943"/>
              <a:ext cx="117472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4816055" y="3731887"/>
              <a:ext cx="115885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4298541" y="4290715"/>
              <a:ext cx="115885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4082646" y="4290715"/>
              <a:ext cx="115885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4009622" y="4492337"/>
              <a:ext cx="117472" cy="11906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4958927" y="4303415"/>
              <a:ext cx="117472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671596" y="4533614"/>
              <a:ext cx="115884" cy="11906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3636568" y="3912871"/>
              <a:ext cx="115884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3749278" y="3555666"/>
              <a:ext cx="115885" cy="12065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4081059" y="3789040"/>
              <a:ext cx="117472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3900088" y="3628694"/>
              <a:ext cx="117472" cy="11906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4239805" y="3741413"/>
              <a:ext cx="115884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3231764" y="3717598"/>
              <a:ext cx="115885" cy="11906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3577832" y="3325467"/>
              <a:ext cx="115885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3015869" y="3933509"/>
              <a:ext cx="115885" cy="11906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2655515" y="3860481"/>
              <a:ext cx="115884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2128476" y="3916377"/>
              <a:ext cx="115884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1849083" y="3916685"/>
              <a:ext cx="117472" cy="11906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1633187" y="4204985"/>
              <a:ext cx="117472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866544" y="4563778"/>
              <a:ext cx="115885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1547464" y="4652682"/>
              <a:ext cx="115884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5949505" y="3420722"/>
              <a:ext cx="117472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6773400" y="3436598"/>
              <a:ext cx="115884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2569792" y="3433423"/>
              <a:ext cx="115884" cy="1190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3763566" y="3885882"/>
              <a:ext cx="115884" cy="11906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1431579" y="2780927"/>
              <a:ext cx="115885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250814" y="3322292"/>
              <a:ext cx="111123" cy="12065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4743031" y="3668384"/>
              <a:ext cx="117472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3028569" y="4519326"/>
              <a:ext cx="115885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3028569" y="4755874"/>
              <a:ext cx="117472" cy="1206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01" y="3190864"/>
            <a:ext cx="2242499" cy="31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1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8226"/>
            <a:ext cx="82042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57" y="332656"/>
            <a:ext cx="2303043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164288" y="6481650"/>
            <a:ext cx="197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L. Stott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Treering</a:t>
            </a:r>
            <a:r>
              <a:rPr kumimoji="1" lang="en-US" altLang="ja-JP" dirty="0" smtClean="0"/>
              <a:t> δ</a:t>
            </a:r>
            <a:r>
              <a:rPr kumimoji="1" lang="en-US" altLang="ja-JP" baseline="30000" dirty="0" smtClean="0"/>
              <a:t>18</a:t>
            </a:r>
            <a:r>
              <a:rPr kumimoji="1" lang="en-US" altLang="ja-JP" dirty="0" smtClean="0"/>
              <a:t>O in West US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4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0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Isotope Simulator for Ice-cap Cores</a:t>
            </a:r>
            <a:endParaRPr kumimoji="1" lang="ja-JP" altLang="en-US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3358"/>
            <a:ext cx="2666131" cy="378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1030942"/>
            <a:ext cx="2250141" cy="164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38" y="2667000"/>
            <a:ext cx="648323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17929" y="6502115"/>
            <a:ext cx="311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Okazaki and Yoshimura, in prep</a:t>
            </a:r>
            <a:endParaRPr kumimoji="1" lang="ja-JP" altLang="en-US" dirty="0"/>
          </a:p>
        </p:txBody>
      </p:sp>
      <p:sp>
        <p:nvSpPr>
          <p:cNvPr id="33" name="円/楕円 32"/>
          <p:cNvSpPr/>
          <p:nvPr/>
        </p:nvSpPr>
        <p:spPr>
          <a:xfrm>
            <a:off x="7467600" y="1447800"/>
            <a:ext cx="515469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95600" y="1295400"/>
            <a:ext cx="37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To reproduce low-latitudinal </a:t>
            </a:r>
            <a:r>
              <a:rPr lang="en-US" altLang="ja-JP" dirty="0" err="1" smtClean="0"/>
              <a:t>icecore</a:t>
            </a:r>
            <a:r>
              <a:rPr lang="en-US" altLang="ja-JP" dirty="0" smtClean="0"/>
              <a:t> data, we need to consider both:</a:t>
            </a:r>
          </a:p>
          <a:p>
            <a:pPr marL="342900" indent="-342900">
              <a:buAutoNum type="arabicPeriod"/>
            </a:pPr>
            <a:r>
              <a:rPr lang="en-US" altLang="ja-JP" dirty="0" smtClean="0"/>
              <a:t>Complex topography</a:t>
            </a:r>
            <a:endParaRPr kumimoji="1" lang="en-US" altLang="ja-JP" dirty="0" smtClean="0"/>
          </a:p>
          <a:p>
            <a:pPr marL="342900" indent="-342900">
              <a:buAutoNum type="arabicPeriod"/>
            </a:pPr>
            <a:r>
              <a:rPr lang="en-US" altLang="ja-JP" smtClean="0"/>
              <a:t>Detailed snow/Ice </a:t>
            </a:r>
            <a:r>
              <a:rPr lang="en-US" altLang="ja-JP" dirty="0" smtClean="0"/>
              <a:t>fractionation </a:t>
            </a:r>
            <a:r>
              <a:rPr kumimoji="1" lang="en-US" altLang="ja-JP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6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First 20</a:t>
            </a:r>
            <a:r>
              <a:rPr lang="en-US" baseline="30000" dirty="0" smtClean="0"/>
              <a:t>th</a:t>
            </a:r>
            <a:r>
              <a:rPr lang="en-US" dirty="0" smtClean="0"/>
              <a:t> century Quasi Reanalysis for Isotope is now available. </a:t>
            </a:r>
          </a:p>
          <a:p>
            <a:pPr lvl="1"/>
            <a:r>
              <a:rPr lang="en-US" altLang="ja-JP" dirty="0" smtClean="0"/>
              <a:t>Global, </a:t>
            </a:r>
            <a:r>
              <a:rPr lang="en-US" dirty="0" smtClean="0"/>
              <a:t>6-hourly, 180km-scale, 1871-2008.</a:t>
            </a:r>
          </a:p>
          <a:p>
            <a:pPr lvl="1"/>
            <a:r>
              <a:rPr lang="en-US" dirty="0" smtClean="0"/>
              <a:t>Higher resolution can be provided upon request.</a:t>
            </a:r>
          </a:p>
          <a:p>
            <a:pPr lvl="1"/>
            <a:r>
              <a:rPr lang="en-US" dirty="0" smtClean="0"/>
              <a:t>Usage from interdisciplinary communities is most welcome! </a:t>
            </a:r>
          </a:p>
          <a:p>
            <a:r>
              <a:rPr lang="en-US" dirty="0" smtClean="0"/>
              <a:t>A relatively economical way to dynamically downscale the ensemble mean fields is proposed. </a:t>
            </a:r>
            <a:r>
              <a:rPr lang="en-US" i="1" u="sng" dirty="0" smtClean="0"/>
              <a:t>C</a:t>
            </a:r>
            <a:r>
              <a:rPr lang="en-US" i="1" u="sng" dirty="0" smtClean="0"/>
              <a:t>ost would be 1/6. </a:t>
            </a:r>
            <a:endParaRPr lang="en-US" i="1" u="sng" dirty="0" smtClean="0"/>
          </a:p>
          <a:p>
            <a:r>
              <a:rPr lang="en-US" dirty="0" smtClean="0"/>
              <a:t>Though number is limited, comparisons </a:t>
            </a:r>
            <a:r>
              <a:rPr lang="en-US" dirty="0" smtClean="0"/>
              <a:t>with </a:t>
            </a:r>
            <a:r>
              <a:rPr lang="en-US" dirty="0" err="1" smtClean="0"/>
              <a:t>paleoclimate</a:t>
            </a:r>
            <a:r>
              <a:rPr lang="en-US" dirty="0" smtClean="0"/>
              <a:t> proxy data </a:t>
            </a:r>
            <a:r>
              <a:rPr lang="en-US" i="1" u="sng" dirty="0" smtClean="0"/>
              <a:t>show nice performance for 19</a:t>
            </a:r>
            <a:r>
              <a:rPr lang="en-US" i="1" u="sng" baseline="30000" dirty="0" smtClean="0"/>
              <a:t>th</a:t>
            </a:r>
            <a:r>
              <a:rPr lang="en-US" i="1" u="sng" dirty="0" smtClean="0"/>
              <a:t>-21</a:t>
            </a:r>
            <a:r>
              <a:rPr lang="en-US" i="1" u="sng" baseline="30000" dirty="0" smtClean="0"/>
              <a:t>st</a:t>
            </a:r>
            <a:r>
              <a:rPr lang="en-US" i="1" u="sng" dirty="0" smtClean="0"/>
              <a:t> </a:t>
            </a:r>
            <a:r>
              <a:rPr lang="en-US" i="1" u="sng" dirty="0" smtClean="0"/>
              <a:t>centuries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This effort helps to develop the “forward proxy modeling” approach to more comprehensively </a:t>
            </a:r>
            <a:r>
              <a:rPr lang="en-US" dirty="0" smtClean="0"/>
              <a:t>and more quantitatively interpret </a:t>
            </a:r>
            <a:r>
              <a:rPr lang="en-US" dirty="0" smtClean="0"/>
              <a:t>the proxy data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Moreover, this study may contribute for development of </a:t>
            </a:r>
            <a:r>
              <a:rPr lang="en-US" i="1" u="sng" dirty="0" smtClean="0"/>
              <a:t>the proxy-constrained (</a:t>
            </a:r>
            <a:r>
              <a:rPr lang="en-US" i="1" u="sng" dirty="0" err="1" smtClean="0"/>
              <a:t>paleo</a:t>
            </a:r>
            <a:r>
              <a:rPr lang="en-US" i="1" u="sng" dirty="0" smtClean="0"/>
              <a:t>) Reanalysis</a:t>
            </a:r>
            <a:r>
              <a:rPr lang="en-US" i="1" dirty="0" smtClean="0"/>
              <a:t>.</a:t>
            </a:r>
            <a:endParaRPr lang="en-US" i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2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038328" cy="1470025"/>
          </a:xfrm>
        </p:spPr>
        <p:txBody>
          <a:bodyPr>
            <a:normAutofit/>
          </a:bodyPr>
          <a:lstStyle/>
          <a:p>
            <a:r>
              <a:rPr lang="en-US" altLang="ja-JP" sz="3600" i="1" dirty="0" smtClean="0"/>
              <a:t>Thank you very much.</a:t>
            </a:r>
            <a:endParaRPr lang="en-US" sz="3600" i="1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Acknowledge to:</a:t>
            </a:r>
            <a:br>
              <a:rPr lang="en-US" altLang="ja-JP" dirty="0"/>
            </a:br>
            <a:r>
              <a:rPr lang="en-US" altLang="ja-JP" dirty="0"/>
              <a:t>M. </a:t>
            </a:r>
            <a:r>
              <a:rPr lang="en-US" altLang="ja-JP" dirty="0" err="1"/>
              <a:t>Kanamitsu</a:t>
            </a:r>
            <a:r>
              <a:rPr lang="en-US" altLang="ja-JP" dirty="0"/>
              <a:t>, G. Compo, N. </a:t>
            </a:r>
            <a:r>
              <a:rPr lang="en-US" altLang="ja-JP" dirty="0" err="1"/>
              <a:t>Buenning</a:t>
            </a:r>
            <a:r>
              <a:rPr lang="en-US" altLang="ja-JP" dirty="0"/>
              <a:t>, L. Stott, M. </a:t>
            </a:r>
            <a:r>
              <a:rPr lang="en-US" altLang="ja-JP" dirty="0" smtClean="0"/>
              <a:t>Zhu, A</a:t>
            </a:r>
            <a:r>
              <a:rPr lang="en-US" altLang="ja-JP" dirty="0"/>
              <a:t>. Okazaki, K. </a:t>
            </a:r>
            <a:r>
              <a:rPr lang="en-US" altLang="ja-JP" dirty="0" smtClean="0"/>
              <a:t>Kojima</a:t>
            </a:r>
            <a:endParaRPr lang="en-US" altLang="ja-JP" dirty="0"/>
          </a:p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577-1BAA-41A8-AD31-7CC9861F97F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kei\Downloads\IMG_5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5754" r="37652" b="59831"/>
          <a:stretch/>
        </p:blipFill>
        <p:spPr bwMode="auto">
          <a:xfrm>
            <a:off x="6466888" y="260648"/>
            <a:ext cx="2181886" cy="2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489428" y="3212976"/>
            <a:ext cx="2162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In memory of Kana</a:t>
            </a:r>
          </a:p>
          <a:p>
            <a:pPr algn="ctr"/>
            <a:r>
              <a:rPr lang="en-US" altLang="ja-JP" dirty="0" smtClean="0"/>
              <a:t>Dr. Masao </a:t>
            </a:r>
            <a:r>
              <a:rPr lang="en-US" altLang="ja-JP" dirty="0" err="1" smtClean="0"/>
              <a:t>Kanamitsu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（</a:t>
            </a:r>
            <a:r>
              <a:rPr lang="en-US" altLang="ja-JP" dirty="0" smtClean="0"/>
              <a:t>died 2011/8/17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9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3"/>
          <a:stretch>
            <a:fillRect/>
          </a:stretch>
        </p:blipFill>
        <p:spPr bwMode="auto">
          <a:xfrm>
            <a:off x="7200511" y="23071"/>
            <a:ext cx="1965901" cy="127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7" y="1484784"/>
            <a:ext cx="9144000" cy="266853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7" y="4162240"/>
            <a:ext cx="9144000" cy="2663182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1188" y="1747095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/>
              <a:t>(a)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632254" y="3331693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(b)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6425" y="4404570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(c)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32254" y="598916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(d)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Short-term variability for TES</a:t>
            </a:r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32040" y="3284984"/>
            <a:ext cx="145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Isotope Ratio</a:t>
            </a:r>
            <a:endParaRPr 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4048" y="4437112"/>
            <a:ext cx="139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Water Vapor</a:t>
            </a:r>
            <a:endParaRPr 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5736" y="278092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Without AK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1776" y="170080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 AK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84646" y="2492896"/>
            <a:ext cx="55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Obs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7B64-D5D7-4E4B-8046-8012B98692D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14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8" y="1484784"/>
            <a:ext cx="9144000" cy="266853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4173461"/>
            <a:ext cx="9144000" cy="2657074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1188" y="1749646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(a)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632254" y="3334244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(b)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6425" y="4407121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(c)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32254" y="5991719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(d)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Short-term variability for SCIA</a:t>
            </a:r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2040" y="3284984"/>
            <a:ext cx="145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Isotope Ratio</a:t>
            </a:r>
            <a:endParaRPr 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4048" y="4437112"/>
            <a:ext cx="139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Water Vapor</a:t>
            </a:r>
            <a:endParaRPr 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99992" y="1772816"/>
            <a:ext cx="55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Obs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82633" y="277163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Model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7B64-D5D7-4E4B-8046-8012B98692D6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5" name="Picture 6" descr="fig_2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7" y="0"/>
            <a:ext cx="1452563" cy="14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 and Slope </a:t>
            </a:r>
            <a:r>
              <a:rPr lang="en-US" altLang="ja-JP" dirty="0" smtClean="0"/>
              <a:t>b/w RS &amp; Model</a:t>
            </a:r>
            <a:endParaRPr 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57200" y="6093296"/>
            <a:ext cx="8229600" cy="7200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Model’s problematic vapor circulation can be corrected by data assimilation over desert lands (SCIA) and sub tropical oceans (TES).</a:t>
            </a:r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22899"/>
            <a:ext cx="4686300" cy="22917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23291" y="2283001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X</a:t>
            </a:r>
            <a:endParaRPr kumimoji="1" lang="ja-JP" altLang="en-US" sz="1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22898"/>
            <a:ext cx="4686300" cy="229171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003521" y="2229250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Y</a:t>
            </a:r>
            <a:endParaRPr kumimoji="1" lang="ja-JP" altLang="en-US" sz="1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4" y="3728642"/>
            <a:ext cx="4617720" cy="229171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68" y="3729573"/>
            <a:ext cx="4617720" cy="229171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323291" y="2281075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X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19982" y="4508189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Y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39752" y="4560014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X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1600" y="1187460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SCIAMACHY / surface-PBL</a:t>
            </a:r>
            <a:endParaRPr 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76056" y="1196752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TES / Mid-</a:t>
            </a:r>
            <a:r>
              <a:rPr lang="en-US" b="1" dirty="0" err="1" smtClean="0"/>
              <a:t>tropspheric</a:t>
            </a:r>
            <a:r>
              <a:rPr lang="en-US" b="1" dirty="0" smtClean="0"/>
              <a:t> vapor</a:t>
            </a:r>
            <a:endParaRPr 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-417733" y="2384090"/>
            <a:ext cx="125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Correlation</a:t>
            </a:r>
            <a:endParaRPr 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-145158" y="473703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Slope</a:t>
            </a:r>
            <a:endParaRPr lang="en-US" b="1" dirty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1979712" y="2508514"/>
            <a:ext cx="432048" cy="41643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1979712" y="4797152"/>
            <a:ext cx="432048" cy="41643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10800000" flipV="1">
            <a:off x="7164288" y="1860442"/>
            <a:ext cx="432048" cy="41643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10800000" flipV="1">
            <a:off x="7236296" y="4133462"/>
            <a:ext cx="432048" cy="41643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7B64-D5D7-4E4B-8046-8012B98692D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0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Part 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6916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Use of ensemble mean field as atmospheric </a:t>
            </a:r>
            <a:r>
              <a:rPr lang="en-US" altLang="ja-JP" dirty="0" err="1"/>
              <a:t>forcings</a:t>
            </a:r>
            <a:r>
              <a:rPr lang="en-US" altLang="ja-JP" dirty="0"/>
              <a:t> for downscaling study </a:t>
            </a:r>
            <a:r>
              <a:rPr lang="en-US" altLang="ja-JP" dirty="0" smtClean="0"/>
              <a:t>makes big </a:t>
            </a:r>
            <a:r>
              <a:rPr lang="en-US" altLang="ja-JP" dirty="0"/>
              <a:t>shortcomings, particularly too small precipitation, when the spread of ensemble members is large.</a:t>
            </a:r>
          </a:p>
          <a:p>
            <a:r>
              <a:rPr lang="en-US" altLang="ja-JP" dirty="0" smtClean="0"/>
              <a:t>Downscaling </a:t>
            </a:r>
            <a:r>
              <a:rPr lang="en-US" altLang="ja-JP" dirty="0"/>
              <a:t>of each single ensemble member </a:t>
            </a:r>
            <a:r>
              <a:rPr lang="en-US" altLang="ja-JP" dirty="0" smtClean="0"/>
              <a:t>is straightforward, but requires </a:t>
            </a:r>
            <a:r>
              <a:rPr lang="en-US" altLang="ja-JP" dirty="0"/>
              <a:t>lots of resources and time</a:t>
            </a:r>
            <a:r>
              <a:rPr lang="en-US" altLang="ja-JP" dirty="0" smtClean="0"/>
              <a:t>.</a:t>
            </a:r>
          </a:p>
          <a:p>
            <a:r>
              <a:rPr kumimoji="1" lang="en-US" altLang="ja-JP" dirty="0" smtClean="0"/>
              <a:t>To avoid these problems, we propose a new method which modifies a single member field to have the same monthly skills as ensemble mean field (MS method) . </a:t>
            </a:r>
          </a:p>
          <a:p>
            <a:r>
              <a:rPr lang="en-US" altLang="ja-JP" dirty="0" smtClean="0"/>
              <a:t>Use of the MS method clearly improves skill than direct usage of a single member. About the same skill as when 3 members are directly used. </a:t>
            </a: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6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54931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Seawater δ</a:t>
            </a:r>
            <a:r>
              <a:rPr lang="en-US" altLang="ja-JP" sz="3200" baseline="30000" dirty="0" smtClean="0"/>
              <a:t>18</a:t>
            </a:r>
            <a:r>
              <a:rPr lang="en-US" altLang="ja-JP" sz="3200" dirty="0" smtClean="0"/>
              <a:t>O</a:t>
            </a:r>
            <a:r>
              <a:rPr lang="ja-JP" altLang="en-US" sz="3200" dirty="0"/>
              <a:t> </a:t>
            </a:r>
            <a:r>
              <a:rPr lang="en-US" altLang="ja-JP" sz="3200" dirty="0" smtClean="0"/>
              <a:t>from Coral and Model near Philippines</a:t>
            </a:r>
            <a:endParaRPr lang="ja-JP" altLang="en-US" sz="3600" dirty="0" smtClean="0"/>
          </a:p>
        </p:txBody>
      </p:sp>
      <p:pic>
        <p:nvPicPr>
          <p:cNvPr id="39939" name="Picture 4" descr="C:\Documents and Settings\Administrator\デスクトップ\新しい画像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370013"/>
            <a:ext cx="8013700" cy="2143125"/>
          </a:xfrm>
        </p:spPr>
      </p:pic>
      <p:sp>
        <p:nvSpPr>
          <p:cNvPr id="39940" name="正方形/長方形 8"/>
          <p:cNvSpPr>
            <a:spLocks noChangeArrowheads="1"/>
          </p:cNvSpPr>
          <p:nvPr/>
        </p:nvSpPr>
        <p:spPr bwMode="auto">
          <a:xfrm>
            <a:off x="2640013" y="1441450"/>
            <a:ext cx="931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>
                <a:latin typeface="Constantia" pitchFamily="18" charset="0"/>
                <a:ea typeface="HGP明朝E" pitchFamily="18" charset="-128"/>
              </a:rPr>
              <a:t>R= 0.54</a:t>
            </a:r>
            <a:endParaRPr kumimoji="0" lang="ja-JP" altLang="en-US">
              <a:latin typeface="Constantia" pitchFamily="18" charset="0"/>
              <a:ea typeface="HGP明朝E" pitchFamily="18" charset="-128"/>
            </a:endParaRPr>
          </a:p>
        </p:txBody>
      </p:sp>
      <p:pic>
        <p:nvPicPr>
          <p:cNvPr id="39941" name="Picture 6" descr="C:\Documents and Settings\Administrator\デスクトップ\新しい画像 (4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941763"/>
            <a:ext cx="79994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正方形/長方形 11"/>
          <p:cNvSpPr>
            <a:spLocks noChangeArrowheads="1"/>
          </p:cNvSpPr>
          <p:nvPr/>
        </p:nvSpPr>
        <p:spPr bwMode="auto">
          <a:xfrm>
            <a:off x="2727325" y="4084638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>
                <a:latin typeface="Constantia" pitchFamily="18" charset="0"/>
                <a:ea typeface="HGP明朝E" pitchFamily="18" charset="-128"/>
              </a:rPr>
              <a:t>R= 0.55</a:t>
            </a:r>
            <a:endParaRPr kumimoji="0" lang="ja-JP" altLang="en-US">
              <a:latin typeface="Constantia" pitchFamily="18" charset="0"/>
              <a:ea typeface="HGP明朝E" pitchFamily="18" charset="-128"/>
            </a:endParaRPr>
          </a:p>
        </p:txBody>
      </p:sp>
      <p:sp>
        <p:nvSpPr>
          <p:cNvPr id="39943" name="正方形/長方形 12"/>
          <p:cNvSpPr>
            <a:spLocks noChangeArrowheads="1"/>
          </p:cNvSpPr>
          <p:nvPr/>
        </p:nvSpPr>
        <p:spPr bwMode="auto">
          <a:xfrm>
            <a:off x="1643063" y="1143000"/>
            <a:ext cx="3488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dirty="0">
                <a:latin typeface="Constantia" pitchFamily="18" charset="0"/>
                <a:ea typeface="HGP明朝E" pitchFamily="18" charset="-128"/>
              </a:rPr>
              <a:t>δ</a:t>
            </a:r>
            <a:r>
              <a:rPr kumimoji="0" lang="en-US" altLang="ja-JP" baseline="30000" dirty="0">
                <a:latin typeface="Constantia" pitchFamily="18" charset="0"/>
                <a:ea typeface="HGP明朝E" pitchFamily="18" charset="-128"/>
              </a:rPr>
              <a:t>18</a:t>
            </a:r>
            <a:r>
              <a:rPr kumimoji="0" lang="en-US" altLang="ja-JP" dirty="0">
                <a:latin typeface="Constantia" pitchFamily="18" charset="0"/>
                <a:ea typeface="HGP明朝E" pitchFamily="18" charset="-128"/>
              </a:rPr>
              <a:t>Osw </a:t>
            </a:r>
            <a:r>
              <a:rPr kumimoji="0" lang="en-US" altLang="ja-JP" dirty="0" smtClean="0">
                <a:latin typeface="Constantia" pitchFamily="18" charset="0"/>
                <a:ea typeface="HGP明朝E" pitchFamily="18" charset="-128"/>
              </a:rPr>
              <a:t>(Red: Model</a:t>
            </a:r>
            <a:r>
              <a:rPr kumimoji="0" lang="ja-JP" altLang="en-US" dirty="0">
                <a:latin typeface="Constantia" pitchFamily="18" charset="0"/>
                <a:ea typeface="HGP明朝E" pitchFamily="18" charset="-128"/>
              </a:rPr>
              <a:t>　</a:t>
            </a:r>
            <a:r>
              <a:rPr kumimoji="0" lang="en-US" altLang="ja-JP" dirty="0" smtClean="0">
                <a:latin typeface="Constantia" pitchFamily="18" charset="0"/>
                <a:ea typeface="HGP明朝E" pitchFamily="18" charset="-128"/>
              </a:rPr>
              <a:t>Blue: Coral)</a:t>
            </a:r>
            <a:endParaRPr kumimoji="0" lang="ja-JP" altLang="en-US" dirty="0">
              <a:latin typeface="Constantia" pitchFamily="18" charset="0"/>
              <a:ea typeface="HGP明朝E" pitchFamily="18" charset="-128"/>
            </a:endParaRPr>
          </a:p>
        </p:txBody>
      </p:sp>
      <p:sp>
        <p:nvSpPr>
          <p:cNvPr id="39944" name="正方形/長方形 13"/>
          <p:cNvSpPr>
            <a:spLocks noChangeArrowheads="1"/>
          </p:cNvSpPr>
          <p:nvPr/>
        </p:nvSpPr>
        <p:spPr bwMode="auto">
          <a:xfrm>
            <a:off x="1636713" y="3584575"/>
            <a:ext cx="3200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dirty="0">
                <a:latin typeface="Constantia" pitchFamily="18" charset="0"/>
                <a:ea typeface="HGP明朝E" pitchFamily="18" charset="-128"/>
              </a:rPr>
              <a:t>SSS</a:t>
            </a:r>
            <a:r>
              <a:rPr kumimoji="0" lang="ja-JP" altLang="en-US" dirty="0" smtClean="0">
                <a:latin typeface="Constantia" pitchFamily="18" charset="0"/>
                <a:ea typeface="HGP明朝E" pitchFamily="18" charset="-128"/>
              </a:rPr>
              <a:t> </a:t>
            </a:r>
            <a:r>
              <a:rPr kumimoji="0" lang="en-US" altLang="ja-JP" dirty="0" smtClean="0">
                <a:latin typeface="Constantia" pitchFamily="18" charset="0"/>
                <a:ea typeface="HGP明朝E" pitchFamily="18" charset="-128"/>
              </a:rPr>
              <a:t>(Red: Model  Blue:</a:t>
            </a:r>
            <a:r>
              <a:rPr kumimoji="0" lang="ja-JP" altLang="en-US" dirty="0" smtClean="0">
                <a:latin typeface="Constantia" pitchFamily="18" charset="0"/>
                <a:ea typeface="HGP明朝E" pitchFamily="18" charset="-128"/>
              </a:rPr>
              <a:t> </a:t>
            </a:r>
            <a:r>
              <a:rPr kumimoji="0" lang="en-US" altLang="ja-JP" dirty="0" smtClean="0">
                <a:latin typeface="Constantia" pitchFamily="18" charset="0"/>
                <a:ea typeface="HGP明朝E" pitchFamily="18" charset="-128"/>
              </a:rPr>
              <a:t>SODA)</a:t>
            </a:r>
            <a:endParaRPr kumimoji="0" lang="ja-JP" altLang="en-US" dirty="0">
              <a:latin typeface="Constantia" pitchFamily="18" charset="0"/>
              <a:ea typeface="HGP明朝E" pitchFamily="18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61" y="6525344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Kojima et al., submitted</a:t>
            </a:r>
            <a:endParaRPr 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9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ドーナツ 29"/>
          <p:cNvSpPr/>
          <p:nvPr/>
        </p:nvSpPr>
        <p:spPr>
          <a:xfrm>
            <a:off x="1200944" y="2868959"/>
            <a:ext cx="2304256" cy="2160241"/>
          </a:xfrm>
          <a:prstGeom prst="donut">
            <a:avLst>
              <a:gd name="adj" fmla="val 12555"/>
            </a:avLst>
          </a:prstGeom>
          <a:solidFill>
            <a:srgbClr val="BBE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Forward </a:t>
            </a:r>
            <a:r>
              <a:rPr lang="en-US" altLang="ja-JP" sz="3600" dirty="0"/>
              <a:t>P</a:t>
            </a:r>
            <a:r>
              <a:rPr kumimoji="1" lang="en-US" altLang="ja-JP" sz="3600" dirty="0" smtClean="0"/>
              <a:t>roxy </a:t>
            </a:r>
            <a:r>
              <a:rPr lang="en-US" altLang="ja-JP" sz="3600" dirty="0"/>
              <a:t>M</a:t>
            </a:r>
            <a:r>
              <a:rPr kumimoji="1" lang="en-US" altLang="ja-JP" sz="3600" dirty="0" smtClean="0"/>
              <a:t>odeling </a:t>
            </a:r>
            <a:r>
              <a:rPr lang="en-US" altLang="ja-JP" sz="3600" dirty="0"/>
              <a:t>A</a:t>
            </a:r>
            <a:r>
              <a:rPr kumimoji="1" lang="en-US" altLang="ja-JP" sz="3600" dirty="0" smtClean="0"/>
              <a:t>pproach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2080" y="1700808"/>
            <a:ext cx="141891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Model World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0816" y="1700808"/>
            <a:ext cx="12096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Real World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547664" y="3257112"/>
            <a:ext cx="1584176" cy="1391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Real Proxyδ</a:t>
            </a:r>
            <a:r>
              <a:rPr lang="en-US" altLang="ja-JP" baseline="30000" dirty="0" smtClean="0">
                <a:solidFill>
                  <a:prstClr val="white"/>
                </a:solidFill>
              </a:rPr>
              <a:t>18</a:t>
            </a:r>
            <a:r>
              <a:rPr lang="en-US" altLang="ja-JP" dirty="0" smtClean="0">
                <a:solidFill>
                  <a:prstClr val="white"/>
                </a:solidFill>
              </a:rPr>
              <a:t>O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115616" y="3356992"/>
            <a:ext cx="466126" cy="2208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1115616" y="4509120"/>
            <a:ext cx="466126" cy="139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2017642" y="4837802"/>
            <a:ext cx="53978" cy="247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 flipV="1">
            <a:off x="2915816" y="4653136"/>
            <a:ext cx="306062" cy="288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11" idx="1"/>
          </p:cNvCxnSpPr>
          <p:nvPr/>
        </p:nvCxnSpPr>
        <p:spPr>
          <a:xfrm flipH="1">
            <a:off x="3203849" y="4005064"/>
            <a:ext cx="1258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9" idx="2"/>
          </p:cNvCxnSpPr>
          <p:nvPr/>
        </p:nvCxnSpPr>
        <p:spPr>
          <a:xfrm flipH="1">
            <a:off x="2915816" y="3181618"/>
            <a:ext cx="277315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39552" y="566124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 smtClean="0">
                <a:solidFill>
                  <a:prstClr val="black"/>
                </a:solidFill>
              </a:rPr>
              <a:t>The impact from each component is </a:t>
            </a:r>
            <a:r>
              <a:rPr lang="en-US" altLang="ja-JP" b="1" dirty="0" smtClean="0">
                <a:solidFill>
                  <a:prstClr val="black"/>
                </a:solidFill>
              </a:rPr>
              <a:t>not</a:t>
            </a:r>
            <a:r>
              <a:rPr lang="en-US" altLang="ja-JP" dirty="0" smtClean="0">
                <a:solidFill>
                  <a:prstClr val="black"/>
                </a:solidFill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</a:rPr>
              <a:t>fully quantifiable</a:t>
            </a:r>
            <a:r>
              <a:rPr lang="en-US" altLang="ja-JP" dirty="0" smtClean="0">
                <a:solidFill>
                  <a:prstClr val="black"/>
                </a:solidFill>
              </a:rPr>
              <a:t>.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H="1">
            <a:off x="1036566" y="4797152"/>
            <a:ext cx="82654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ドーナツ 33"/>
          <p:cNvSpPr/>
          <p:nvPr/>
        </p:nvSpPr>
        <p:spPr>
          <a:xfrm>
            <a:off x="5468144" y="2895600"/>
            <a:ext cx="2304256" cy="2160241"/>
          </a:xfrm>
          <a:prstGeom prst="donut">
            <a:avLst>
              <a:gd name="adj" fmla="val 1255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5822175" y="3284240"/>
            <a:ext cx="1584176" cy="13816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Simulated Proxyδ</a:t>
            </a:r>
            <a:r>
              <a:rPr lang="en-US" altLang="ja-JP" baseline="30000" dirty="0" smtClean="0">
                <a:solidFill>
                  <a:prstClr val="white"/>
                </a:solidFill>
              </a:rPr>
              <a:t>18</a:t>
            </a:r>
            <a:r>
              <a:rPr lang="en-US" altLang="ja-JP" dirty="0" smtClean="0">
                <a:solidFill>
                  <a:prstClr val="white"/>
                </a:solidFill>
              </a:rPr>
              <a:t>O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657660" y="3009726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Temperature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583955" y="466591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Precipitation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830287" y="2825060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Circulation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81831" y="4944650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Source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604180" y="3833172"/>
            <a:ext cx="144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Snow/Glacier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856253" y="502595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Etc.Etc</a:t>
            </a:r>
            <a:r>
              <a:rPr lang="en-US" altLang="ja-JP" dirty="0" smtClean="0">
                <a:solidFill>
                  <a:prstClr val="black"/>
                </a:solidFill>
              </a:rPr>
              <a:t>.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5390127" y="3369766"/>
            <a:ext cx="466126" cy="2208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5390127" y="4521894"/>
            <a:ext cx="466126" cy="139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6292153" y="4850576"/>
            <a:ext cx="53978" cy="247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7190327" y="4665910"/>
            <a:ext cx="306062" cy="288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stCxn id="40" idx="1"/>
          </p:cNvCxnSpPr>
          <p:nvPr/>
        </p:nvCxnSpPr>
        <p:spPr>
          <a:xfrm flipH="1">
            <a:off x="7478360" y="4017838"/>
            <a:ext cx="1258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38" idx="2"/>
          </p:cNvCxnSpPr>
          <p:nvPr/>
        </p:nvCxnSpPr>
        <p:spPr>
          <a:xfrm flipH="1">
            <a:off x="7190327" y="3194392"/>
            <a:ext cx="277315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5076056" y="567402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 smtClean="0">
                <a:solidFill>
                  <a:prstClr val="black"/>
                </a:solidFill>
              </a:rPr>
              <a:t>The impact from each component is </a:t>
            </a:r>
            <a:r>
              <a:rPr lang="en-US" altLang="ja-JP" b="1" dirty="0" smtClean="0">
                <a:solidFill>
                  <a:prstClr val="black"/>
                </a:solidFill>
              </a:rPr>
              <a:t>explicitly quantifiable</a:t>
            </a:r>
            <a:r>
              <a:rPr lang="en-US" altLang="ja-JP" dirty="0" smtClean="0">
                <a:solidFill>
                  <a:prstClr val="black"/>
                </a:solidFill>
              </a:rPr>
              <a:t>.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 flipH="1">
            <a:off x="5311077" y="4809926"/>
            <a:ext cx="82654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曲線コネクタ 51"/>
          <p:cNvCxnSpPr>
            <a:stCxn id="6" idx="0"/>
            <a:endCxn id="35" idx="0"/>
          </p:cNvCxnSpPr>
          <p:nvPr/>
        </p:nvCxnSpPr>
        <p:spPr>
          <a:xfrm rot="16200000" flipH="1">
            <a:off x="4463443" y="1133421"/>
            <a:ext cx="27128" cy="4274511"/>
          </a:xfrm>
          <a:prstGeom prst="curvedConnector3">
            <a:avLst>
              <a:gd name="adj1" fmla="val -2080887"/>
            </a:avLst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2344122" y="2297668"/>
            <a:ext cx="451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Evaluate the reliability of the Forward model.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3149" y="2996952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Temperature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9444" y="46531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Precipitation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55776" y="2812286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Circulation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07320" y="4931876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Source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29669" y="3820398"/>
            <a:ext cx="144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Snow/Glacier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81742" y="5013176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Etc.Etc</a:t>
            </a:r>
            <a:r>
              <a:rPr lang="en-US" altLang="ja-JP" dirty="0" smtClean="0">
                <a:solidFill>
                  <a:prstClr val="black"/>
                </a:solidFill>
              </a:rPr>
              <a:t>.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53" name="Picture 2" descr="C:\Users\Lowell Stott\AppData\Local\Microsoft\Windows\Temporary Internet Files\Content.Outlook\UI819J14\IMG_0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02" y="1371600"/>
            <a:ext cx="1514587" cy="84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" b="10834"/>
          <a:stretch>
            <a:fillRect/>
          </a:stretch>
        </p:blipFill>
        <p:spPr bwMode="auto">
          <a:xfrm>
            <a:off x="7219508" y="1451149"/>
            <a:ext cx="1237982" cy="123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81 L -0.46493 -0.008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4" grpId="0" animBg="1"/>
      <p:bldP spid="34" grpId="1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8" grpId="0"/>
      <p:bldP spid="50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Icecap </a:t>
            </a:r>
            <a:r>
              <a:rPr lang="en-US" altLang="ja-JP" dirty="0" smtClean="0"/>
              <a:t>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at Mt </a:t>
            </a:r>
            <a:r>
              <a:rPr lang="en-US" altLang="ja-JP" dirty="0" err="1" smtClean="0"/>
              <a:t>H</a:t>
            </a:r>
            <a:r>
              <a:rPr lang="en-US" dirty="0" err="1" smtClean="0"/>
              <a:t>uascaranm</a:t>
            </a:r>
            <a:r>
              <a:rPr lang="en-US" dirty="0" smtClean="0"/>
              <a:t>, Peru </a:t>
            </a:r>
            <a:r>
              <a:rPr lang="en-US" sz="3100" dirty="0" err="1" smtClean="0"/>
              <a:t>lon</a:t>
            </a:r>
            <a:r>
              <a:rPr lang="en-US" sz="3100" dirty="0" smtClean="0"/>
              <a:t>=-77.6 ; </a:t>
            </a:r>
            <a:r>
              <a:rPr lang="en-US" sz="3100" dirty="0" err="1" smtClean="0"/>
              <a:t>lat</a:t>
            </a:r>
            <a:r>
              <a:rPr lang="en-US" sz="3100" dirty="0" smtClean="0"/>
              <a:t>=-9.1</a:t>
            </a:r>
            <a:endParaRPr lang="en-US" sz="3100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961408"/>
              </p:ext>
            </p:extLst>
          </p:nvPr>
        </p:nvGraphicFramePr>
        <p:xfrm>
          <a:off x="-5883" y="1196752"/>
          <a:ext cx="9272364" cy="271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730407"/>
              </p:ext>
            </p:extLst>
          </p:nvPr>
        </p:nvGraphicFramePr>
        <p:xfrm>
          <a:off x="-5883" y="4122832"/>
          <a:ext cx="9272364" cy="271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868184" y="6476151"/>
            <a:ext cx="22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Thompson et al., 1995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82000" y="2754868"/>
            <a:ext cx="80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Model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5-yr running mean correlation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6488"/>
            <a:ext cx="4425696" cy="318211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856488"/>
            <a:ext cx="4425696" cy="318211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75888"/>
            <a:ext cx="4425696" cy="318211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57" y="3684853"/>
            <a:ext cx="4425696" cy="318211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6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9-yr running mean correlation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6488"/>
            <a:ext cx="4425696" cy="318211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856488"/>
            <a:ext cx="4425696" cy="31821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84853"/>
            <a:ext cx="4425696" cy="31821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3684853"/>
            <a:ext cx="4425696" cy="3182112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4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885016"/>
            <a:ext cx="7132320" cy="592836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RMSD in Wind against “truth”</a:t>
            </a:r>
            <a:endParaRPr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67744" y="62068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19C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62112" y="62068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20C</a:t>
            </a:r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349720" y="184482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Globe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485211" y="373142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NH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506852" y="563756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SH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6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" y="500980"/>
            <a:ext cx="6537960" cy="54483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-1" y="5877272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Figure 10: Global mean precipitation by each experiments from 1871 to 2008. </a:t>
            </a:r>
            <a:r>
              <a:rPr lang="en-US" altLang="ja-JP" dirty="0"/>
              <a:t>Original 20</a:t>
            </a:r>
            <a:r>
              <a:rPr lang="en-US" altLang="ja-JP" baseline="30000" dirty="0"/>
              <a:t>th</a:t>
            </a:r>
            <a:r>
              <a:rPr lang="en-US" altLang="ja-JP" dirty="0"/>
              <a:t> century Reanalysis (green), EM (black), and MS (blue) are shown for all period. </a:t>
            </a:r>
            <a:r>
              <a:rPr kumimoji="1" lang="en-US" altLang="ja-JP" dirty="0" smtClean="0"/>
              <a:t>Those runs with the direct use of single members (which consists S6) are shown only for 1871-73 and 1981-83.  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Long term global precipitation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8184" y="2204864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67944" y="1196752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MS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7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397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Nudged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Un-nudged in Different Period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6488"/>
            <a:ext cx="4425696" cy="318211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856488"/>
            <a:ext cx="4425696" cy="31821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75888"/>
            <a:ext cx="4425696" cy="31821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3675888"/>
            <a:ext cx="4425696" cy="3182112"/>
          </a:xfrm>
          <a:prstGeom prst="rect">
            <a:avLst/>
          </a:prstGeom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1000" y="312420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1881-1910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77626" y="312420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1911-1940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1000" y="5939135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1941-1970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77626" y="594360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1971-2000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73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Icecore</a:t>
            </a:r>
            <a:r>
              <a:rPr lang="en-US" dirty="0" smtClean="0"/>
              <a:t> </a:t>
            </a:r>
            <a:r>
              <a:rPr lang="en-US" altLang="ja-JP" dirty="0" smtClean="0"/>
              <a:t>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at </a:t>
            </a:r>
            <a:r>
              <a:rPr lang="en-US" dirty="0" smtClean="0"/>
              <a:t>Eclipse </a:t>
            </a:r>
            <a:r>
              <a:rPr lang="en-US" dirty="0" err="1" smtClean="0"/>
              <a:t>Icefield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err="1" smtClean="0"/>
              <a:t>lon</a:t>
            </a:r>
            <a:r>
              <a:rPr lang="en-US" sz="3100" dirty="0" smtClean="0"/>
              <a:t>=-139.47 ; </a:t>
            </a:r>
            <a:r>
              <a:rPr lang="en-US" sz="3100" dirty="0" err="1" smtClean="0"/>
              <a:t>lat</a:t>
            </a:r>
            <a:r>
              <a:rPr lang="en-US" sz="3100" dirty="0" smtClean="0"/>
              <a:t>=60.51</a:t>
            </a:r>
            <a:endParaRPr lang="en-US" sz="3100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493620"/>
              </p:ext>
            </p:extLst>
          </p:nvPr>
        </p:nvGraphicFramePr>
        <p:xfrm>
          <a:off x="0" y="1193360"/>
          <a:ext cx="9237310" cy="271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97650"/>
              </p:ext>
            </p:extLst>
          </p:nvPr>
        </p:nvGraphicFramePr>
        <p:xfrm>
          <a:off x="0" y="4119440"/>
          <a:ext cx="9237310" cy="271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172200" y="6516052"/>
            <a:ext cx="294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</a:t>
            </a:r>
            <a:r>
              <a:rPr lang="en-US" dirty="0" err="1" smtClean="0"/>
              <a:t>Yalcin</a:t>
            </a:r>
            <a:r>
              <a:rPr lang="en-US" dirty="0" smtClean="0"/>
              <a:t> et al., 2003; 2006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65096" y="1981200"/>
            <a:ext cx="80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Model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65096" y="2667000"/>
            <a:ext cx="80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Data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65096" y="4953000"/>
            <a:ext cx="80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Model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65096" y="5638800"/>
            <a:ext cx="80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Data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2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34" y="513589"/>
            <a:ext cx="4624578" cy="2843403"/>
          </a:xfrm>
          <a:prstGeom prst="rect">
            <a:avLst/>
          </a:prstGeom>
        </p:spPr>
      </p:pic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37855"/>
              </p:ext>
            </p:extLst>
          </p:nvPr>
        </p:nvGraphicFramePr>
        <p:xfrm>
          <a:off x="611188" y="3429000"/>
          <a:ext cx="8135937" cy="3261216"/>
        </p:xfrm>
        <a:graphic>
          <a:graphicData uri="http://schemas.openxmlformats.org/drawingml/2006/table">
            <a:tbl>
              <a:tblPr/>
              <a:tblGrid>
                <a:gridCol w="1582737"/>
                <a:gridCol w="1657350"/>
                <a:gridCol w="1150938"/>
                <a:gridCol w="1225550"/>
                <a:gridCol w="1223962"/>
                <a:gridCol w="1295400"/>
              </a:tblGrid>
              <a:tr h="365689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Number of GNIP sites where correlation is significant for 1980-1999</a:t>
                      </a:r>
                      <a:endParaRPr kumimoji="1" lang="en-US" altLang="ja-JP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0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ECHAM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GISS-E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IsoGSM-R2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IsoGSM-20C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  <a:tr h="36568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Correlation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NH (210)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147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171 (81%)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174 (83%)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171 (81%)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  <a:tr h="3656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Tropics (142)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68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82 (58%)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96 (68%)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105 (73%)</a:t>
                      </a:r>
                      <a:endParaRPr kumimoji="1" lang="en-US" altLang="ja-JP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  <a:tr h="3656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SH (37)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22 (60%)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18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25 (68%)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25 (67%)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  <a:tr h="36568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Anomaly Correlation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NH (146)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13 (9%)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12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114 (78%)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93 (63%)</a:t>
                      </a:r>
                      <a:endParaRPr kumimoji="1" lang="en-US" altLang="ja-JP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  <a:tr h="3656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Tropics (67)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9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12 (18%)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32 (48%)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34 (50%)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  <a:tr h="3656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SH (29)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3 (10%)</a:t>
                      </a:r>
                      <a:endParaRPr kumimoji="1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12 (41%)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2088" algn="l"/>
                        </a:tabLst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明朝" charset="-128"/>
                          <a:cs typeface="Times New Roman" pitchFamily="18" charset="0"/>
                        </a:rPr>
                        <a:t>12 (41%)</a:t>
                      </a:r>
                      <a:endParaRPr kumimoji="1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明朝" charset="-128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9" descr="anom_cor_map_IsoGSMs01_79-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92"/>
            <a:ext cx="4572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0"/>
          <p:cNvSpPr>
            <a:spLocks noChangeArrowheads="1"/>
          </p:cNvSpPr>
          <p:nvPr/>
        </p:nvSpPr>
        <p:spPr bwMode="auto">
          <a:xfrm>
            <a:off x="4572000" y="1143000"/>
            <a:ext cx="287338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3779838" y="28702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Good</a:t>
            </a:r>
          </a:p>
        </p:txBody>
      </p:sp>
      <p:sp>
        <p:nvSpPr>
          <p:cNvPr id="10" name="Text Box 62"/>
          <p:cNvSpPr txBox="1">
            <a:spLocks noChangeArrowheads="1"/>
          </p:cNvSpPr>
          <p:nvPr/>
        </p:nvSpPr>
        <p:spPr bwMode="auto">
          <a:xfrm>
            <a:off x="400050" y="28702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Bad</a:t>
            </a:r>
          </a:p>
        </p:txBody>
      </p:sp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8312150" y="28702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Good</a:t>
            </a:r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4932363" y="28702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Bad</a:t>
            </a:r>
          </a:p>
        </p:txBody>
      </p:sp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Comparison with GNIP data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6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GNIPcomp_all_P_18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68760"/>
            <a:ext cx="837088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altLang="ja-JP" sz="3200" dirty="0" smtClean="0"/>
              <a:t>Validation: Comparison </a:t>
            </a:r>
            <a:r>
              <a:rPr lang="en-US" altLang="ja-JP" sz="3200" dirty="0"/>
              <a:t>in δ</a:t>
            </a:r>
            <a:r>
              <a:rPr lang="en-US" altLang="ja-JP" sz="3200" baseline="30000" dirty="0"/>
              <a:t>18</a:t>
            </a:r>
            <a:r>
              <a:rPr lang="en-US" altLang="ja-JP" sz="3200" dirty="0"/>
              <a:t>O in </a:t>
            </a:r>
            <a:r>
              <a:rPr lang="en-US" altLang="ja-JP" sz="3200" dirty="0" err="1"/>
              <a:t>Precip</a:t>
            </a:r>
            <a:endParaRPr lang="en-US" altLang="ja-JP" sz="3200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5772397"/>
            <a:ext cx="8229600" cy="1085603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dirty="0" smtClean="0"/>
              <a:t>Many other validation studies available.</a:t>
            </a:r>
            <a:br>
              <a:rPr kumimoji="1" lang="en-US" altLang="ja-JP" sz="2400" dirty="0" smtClean="0"/>
            </a:br>
            <a:r>
              <a:rPr lang="en-US" altLang="ja-JP" sz="1600" dirty="0" err="1" smtClean="0"/>
              <a:t>Uemura</a:t>
            </a:r>
            <a:r>
              <a:rPr lang="en-US" altLang="ja-JP" sz="1600" dirty="0" smtClean="0"/>
              <a:t> et al., 2008; Abe et al., 2009; Frankenberg et al., 2009; </a:t>
            </a:r>
            <a:r>
              <a:rPr lang="en-US" altLang="ja-JP" sz="1600" dirty="0" err="1" smtClean="0"/>
              <a:t>Pfahl</a:t>
            </a:r>
            <a:r>
              <a:rPr lang="en-US" altLang="ja-JP" sz="1600" dirty="0" smtClean="0"/>
              <a:t> and </a:t>
            </a:r>
            <a:r>
              <a:rPr lang="en-US" altLang="ja-JP" sz="1600" dirty="0" err="1"/>
              <a:t>Wernli</a:t>
            </a:r>
            <a:r>
              <a:rPr lang="en-US" altLang="ja-JP" sz="1600" dirty="0"/>
              <a:t>, </a:t>
            </a:r>
            <a:r>
              <a:rPr lang="en-US" altLang="ja-JP" sz="1600" dirty="0" smtClean="0"/>
              <a:t>2009; Schneider et al, 2010; </a:t>
            </a:r>
            <a:r>
              <a:rPr lang="en-US" altLang="ja-JP" sz="1600" dirty="0" err="1" smtClean="0"/>
              <a:t>Galewsky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and </a:t>
            </a:r>
            <a:r>
              <a:rPr lang="en-US" altLang="ja-JP" sz="1600" dirty="0"/>
              <a:t>Hurley, </a:t>
            </a:r>
            <a:r>
              <a:rPr lang="en-US" altLang="ja-JP" sz="1600" dirty="0" smtClean="0"/>
              <a:t>2010; Yoshimura et al., 2010; </a:t>
            </a:r>
            <a:r>
              <a:rPr lang="en-US" altLang="ja-JP" sz="1600" dirty="0" err="1" smtClean="0"/>
              <a:t>Berkelhammer</a:t>
            </a:r>
            <a:r>
              <a:rPr lang="en-US" altLang="ja-JP" sz="1600" dirty="0" smtClean="0"/>
              <a:t> et al., 2011; Yoshimura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et al., 2011; </a:t>
            </a:r>
            <a:r>
              <a:rPr lang="en-US" altLang="ja-JP" sz="1600" dirty="0" err="1" smtClean="0"/>
              <a:t>Pfahl</a:t>
            </a:r>
            <a:r>
              <a:rPr lang="en-US" altLang="ja-JP" sz="1600" dirty="0" smtClean="0"/>
              <a:t> et al., 2011; </a:t>
            </a:r>
            <a:r>
              <a:rPr lang="en-US" altLang="ja-JP" sz="1600" dirty="0" err="1" smtClean="0"/>
              <a:t>Welp</a:t>
            </a:r>
            <a:r>
              <a:rPr lang="en-US" altLang="ja-JP" sz="1600" dirty="0" smtClean="0"/>
              <a:t> et al., 2011; Zhu et al., 2012; etc.</a:t>
            </a:r>
            <a:endParaRPr lang="en-US" altLang="ja-JP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89024" y="11668"/>
            <a:ext cx="225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Yoshimura et al., 2008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07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Lowell Stott\AppData\Local\Microsoft\Windows\Temporary Internet Files\Content.Outlook\UI819J14\IMG_0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5" y="0"/>
            <a:ext cx="23764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96752"/>
            <a:ext cx="90043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60437"/>
            <a:ext cx="23812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83" y="0"/>
            <a:ext cx="2486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Treering</a:t>
            </a:r>
            <a:r>
              <a:rPr kumimoji="1" lang="en-US" altLang="ja-JP" dirty="0" smtClean="0"/>
              <a:t> δ</a:t>
            </a:r>
            <a:r>
              <a:rPr kumimoji="1" lang="en-US" altLang="ja-JP" baseline="30000" dirty="0" smtClean="0"/>
              <a:t>18</a:t>
            </a:r>
            <a:r>
              <a:rPr kumimoji="1" lang="en-US" altLang="ja-JP" dirty="0" smtClean="0"/>
              <a:t>O in Cambodia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998168"/>
            <a:ext cx="89979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円/楕円 1"/>
          <p:cNvSpPr/>
          <p:nvPr/>
        </p:nvSpPr>
        <p:spPr>
          <a:xfrm>
            <a:off x="179512" y="1916832"/>
            <a:ext cx="2448272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8144" y="1628800"/>
            <a:ext cx="189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Larger amplitude?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4283968" y="4653136"/>
            <a:ext cx="2448272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0" y="4355812"/>
            <a:ext cx="153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Wrong phase?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258406" y="4024149"/>
            <a:ext cx="2423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@</a:t>
            </a:r>
            <a:r>
              <a:rPr lang="en-US" altLang="ja-JP" dirty="0" err="1" smtClean="0"/>
              <a:t>Kirirom</a:t>
            </a:r>
            <a:r>
              <a:rPr lang="en-US" altLang="ja-JP" dirty="0" smtClean="0"/>
              <a:t> </a:t>
            </a:r>
            <a:r>
              <a:rPr lang="en-US" altLang="ja-JP" dirty="0"/>
              <a:t>national park 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6512" y="6525344"/>
            <a:ext cx="218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Zhu et al., 2012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6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4609" r="23219" b="4922"/>
          <a:stretch>
            <a:fillRect/>
          </a:stretch>
        </p:blipFill>
        <p:spPr bwMode="auto">
          <a:xfrm>
            <a:off x="3300854" y="1484313"/>
            <a:ext cx="274910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792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701690" y="1211258"/>
            <a:ext cx="21074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Precipitation processes</a:t>
            </a:r>
            <a:endParaRPr lang="en-US" altLang="ja-JP" sz="1600" dirty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Forward modeling:</a:t>
            </a:r>
            <a:br>
              <a:rPr lang="en-US" altLang="ja-JP" sz="3600" dirty="0" smtClean="0"/>
            </a:br>
            <a:r>
              <a:rPr lang="en-US" altLang="ja-JP" sz="3600" dirty="0" smtClean="0"/>
              <a:t>Isotope-GCM/RCM and Offline Modules</a:t>
            </a:r>
            <a:endParaRPr lang="en-US" altLang="ja-JP" sz="3600" dirty="0"/>
          </a:p>
        </p:txBody>
      </p:sp>
      <p:sp>
        <p:nvSpPr>
          <p:cNvPr id="28675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57200" y="5791200"/>
            <a:ext cx="8229600" cy="106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/>
              <a:t>Incorporate water isotopes as passive tracers in </a:t>
            </a:r>
            <a:r>
              <a:rPr lang="en-US" altLang="ja-JP" sz="2400" dirty="0" smtClean="0"/>
              <a:t>models. </a:t>
            </a:r>
            <a:r>
              <a:rPr lang="en-US" altLang="ja-JP" sz="2400" dirty="0"/>
              <a:t>Whenever water phase change takes place, </a:t>
            </a:r>
            <a:r>
              <a:rPr lang="en-US" altLang="ja-JP" sz="2400" dirty="0" smtClean="0"/>
              <a:t>isotopic water (HDO, H</a:t>
            </a:r>
            <a:r>
              <a:rPr lang="en-US" altLang="ja-JP" sz="2400" baseline="-25000" dirty="0" smtClean="0"/>
              <a:t>2</a:t>
            </a:r>
            <a:r>
              <a:rPr lang="en-US" altLang="ja-JP" sz="2400" baseline="30000" dirty="0" smtClean="0"/>
              <a:t>18</a:t>
            </a:r>
            <a:r>
              <a:rPr lang="en-US" altLang="ja-JP" sz="2400" dirty="0" smtClean="0"/>
              <a:t>O) behave </a:t>
            </a:r>
            <a:r>
              <a:rPr lang="en-US" altLang="ja-JP" sz="2400" dirty="0"/>
              <a:t>differently to ordinary </a:t>
            </a:r>
            <a:r>
              <a:rPr lang="en-US" altLang="ja-JP" sz="2400" dirty="0" smtClean="0"/>
              <a:t>water (</a:t>
            </a:r>
            <a:r>
              <a:rPr lang="en-US" altLang="ja-JP" sz="2400" dirty="0" smtClean="0"/>
              <a:t>H</a:t>
            </a:r>
            <a:r>
              <a:rPr lang="en-US" altLang="ja-JP" sz="2400" baseline="-25000" dirty="0" smtClean="0"/>
              <a:t>2</a:t>
            </a:r>
            <a:r>
              <a:rPr lang="en-US" altLang="ja-JP" sz="2400" baseline="30000" dirty="0" smtClean="0"/>
              <a:t>16</a:t>
            </a:r>
            <a:r>
              <a:rPr lang="en-US" altLang="ja-JP" sz="2400" dirty="0" smtClean="0"/>
              <a:t>O</a:t>
            </a:r>
            <a:r>
              <a:rPr lang="en-US" altLang="ja-JP" sz="2400" dirty="0" smtClean="0"/>
              <a:t>).</a:t>
            </a:r>
            <a:endParaRPr lang="en-US" altLang="ja-JP" sz="24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" b="10834"/>
          <a:stretch>
            <a:fillRect/>
          </a:stretch>
        </p:blipFill>
        <p:spPr bwMode="auto">
          <a:xfrm>
            <a:off x="395288" y="1484313"/>
            <a:ext cx="2478087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97200"/>
            <a:ext cx="8286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1" name="Freeform 9"/>
          <p:cNvSpPr>
            <a:spLocks/>
          </p:cNvSpPr>
          <p:nvPr/>
        </p:nvSpPr>
        <p:spPr bwMode="auto">
          <a:xfrm>
            <a:off x="1187450" y="1989138"/>
            <a:ext cx="1296988" cy="1152525"/>
          </a:xfrm>
          <a:custGeom>
            <a:avLst/>
            <a:gdLst>
              <a:gd name="T0" fmla="*/ 0 w 817"/>
              <a:gd name="T1" fmla="*/ 726 h 726"/>
              <a:gd name="T2" fmla="*/ 272 w 817"/>
              <a:gd name="T3" fmla="*/ 544 h 726"/>
              <a:gd name="T4" fmla="*/ 182 w 817"/>
              <a:gd name="T5" fmla="*/ 227 h 726"/>
              <a:gd name="T6" fmla="*/ 817 w 817"/>
              <a:gd name="T7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7" h="726">
                <a:moveTo>
                  <a:pt x="0" y="726"/>
                </a:moveTo>
                <a:cubicBezTo>
                  <a:pt x="121" y="676"/>
                  <a:pt x="242" y="627"/>
                  <a:pt x="272" y="544"/>
                </a:cubicBezTo>
                <a:cubicBezTo>
                  <a:pt x="302" y="461"/>
                  <a:pt x="91" y="318"/>
                  <a:pt x="182" y="227"/>
                </a:cubicBezTo>
                <a:cubicBezTo>
                  <a:pt x="273" y="136"/>
                  <a:pt x="545" y="68"/>
                  <a:pt x="817" y="0"/>
                </a:cubicBezTo>
              </a:path>
            </a:pathLst>
          </a:custGeom>
          <a:noFill/>
          <a:ln w="41275">
            <a:solidFill>
              <a:srgbClr val="C0C0C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84854"/>
            <a:ext cx="4014788" cy="240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49" y="1219200"/>
            <a:ext cx="1679751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1717653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28600" y="1230868"/>
            <a:ext cx="2126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Atmospheric Advection</a:t>
            </a:r>
            <a:endParaRPr kumimoji="1" lang="ja-JP" altLang="en-US" sz="16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04800" y="4098471"/>
            <a:ext cx="1281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Land surface </a:t>
            </a:r>
            <a:br>
              <a:rPr lang="en-US" altLang="ja-JP" sz="1600" dirty="0" smtClean="0"/>
            </a:br>
            <a:r>
              <a:rPr lang="en-US" altLang="ja-JP" sz="1600" dirty="0" smtClean="0"/>
              <a:t>processes</a:t>
            </a:r>
            <a:endParaRPr lang="en-US" altLang="ja-JP" sz="16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553115" y="3772235"/>
            <a:ext cx="14782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1" dirty="0" smtClean="0"/>
              <a:t>*S</a:t>
            </a:r>
            <a:r>
              <a:rPr lang="en-US" altLang="ja-JP" sz="1600" i="1" dirty="0" smtClean="0"/>
              <a:t>ea water </a:t>
            </a:r>
            <a:r>
              <a:rPr lang="en-US" altLang="ja-JP" sz="1600" i="1" baseline="30000" dirty="0" smtClean="0"/>
              <a:t>18</a:t>
            </a:r>
            <a:r>
              <a:rPr lang="en-US" altLang="ja-JP" sz="1600" i="1" dirty="0" smtClean="0"/>
              <a:t>O</a:t>
            </a:r>
            <a:endParaRPr lang="en-US" altLang="ja-JP" sz="1600" i="1" dirty="0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178274" y="5257800"/>
            <a:ext cx="13580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1" dirty="0" smtClean="0"/>
              <a:t>*C</a:t>
            </a:r>
            <a:r>
              <a:rPr lang="en-US" altLang="ja-JP" sz="1600" i="1" dirty="0" smtClean="0"/>
              <a:t>ellulose </a:t>
            </a:r>
            <a:r>
              <a:rPr lang="en-US" altLang="ja-JP" sz="1600" i="1" baseline="30000" dirty="0" smtClean="0"/>
              <a:t>18</a:t>
            </a:r>
            <a:r>
              <a:rPr lang="en-US" altLang="ja-JP" sz="1600" i="1" dirty="0" smtClean="0"/>
              <a:t>O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276463" y="1662680"/>
            <a:ext cx="11115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1" dirty="0" smtClean="0"/>
              <a:t>*Snow/</a:t>
            </a:r>
            <a:br>
              <a:rPr lang="en-US" altLang="ja-JP" sz="1600" i="1" dirty="0" smtClean="0"/>
            </a:br>
            <a:r>
              <a:rPr lang="en-US" altLang="ja-JP" sz="1600" i="1" dirty="0" err="1" smtClean="0"/>
              <a:t>Icecore</a:t>
            </a:r>
            <a:r>
              <a:rPr lang="en-US" altLang="ja-JP" sz="1600" i="1" dirty="0" smtClean="0"/>
              <a:t> </a:t>
            </a:r>
            <a:r>
              <a:rPr lang="en-US" altLang="ja-JP" sz="1600" i="1" baseline="30000" dirty="0" smtClean="0"/>
              <a:t>18</a:t>
            </a:r>
            <a:r>
              <a:rPr lang="en-US" altLang="ja-JP" sz="1600" i="1" dirty="0" smtClean="0"/>
              <a:t>O</a:t>
            </a:r>
            <a:endParaRPr lang="en-US" altLang="ja-JP" sz="1600" i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30454" y="5334000"/>
            <a:ext cx="1713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/>
              <a:t>*: Offline modules</a:t>
            </a:r>
            <a:endParaRPr kumimoji="1" lang="ja-JP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49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029796"/>
            <a:ext cx="7056120" cy="57835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ja-JP" sz="3200" dirty="0"/>
              <a:t>DJF mean of moisture divergence in 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MS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 rot="16200000">
            <a:off x="-277468" y="1797749"/>
            <a:ext cx="1715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Total divergence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 rot="16200000">
            <a:off x="215359" y="3682807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Mean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 rot="16200000">
            <a:off x="57623" y="5697410"/>
            <a:ext cx="104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Transient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23728" y="692696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11847" y="692696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20C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1979712" y="5445224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3728" y="5939988"/>
            <a:ext cx="1632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Appropriate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di/convergence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79990" y="3512666"/>
            <a:ext cx="283845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円/楕円 12"/>
          <p:cNvSpPr/>
          <p:nvPr/>
        </p:nvSpPr>
        <p:spPr>
          <a:xfrm>
            <a:off x="8244408" y="2348880"/>
            <a:ext cx="709614" cy="7647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円/楕円 13"/>
          <p:cNvSpPr/>
          <p:nvPr/>
        </p:nvSpPr>
        <p:spPr>
          <a:xfrm>
            <a:off x="8244408" y="3240335"/>
            <a:ext cx="709614" cy="10527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円/楕円 14"/>
          <p:cNvSpPr/>
          <p:nvPr/>
        </p:nvSpPr>
        <p:spPr>
          <a:xfrm>
            <a:off x="8244408" y="4392463"/>
            <a:ext cx="709614" cy="10527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直線矢印コネクタ 15"/>
          <p:cNvCxnSpPr>
            <a:stCxn id="13" idx="1"/>
          </p:cNvCxnSpPr>
          <p:nvPr/>
        </p:nvCxnSpPr>
        <p:spPr>
          <a:xfrm flipH="1" flipV="1">
            <a:off x="8100060" y="2132856"/>
            <a:ext cx="248269" cy="328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2" idx="2"/>
          </p:cNvCxnSpPr>
          <p:nvPr/>
        </p:nvCxnSpPr>
        <p:spPr>
          <a:xfrm flipH="1" flipV="1">
            <a:off x="7812360" y="3867472"/>
            <a:ext cx="43204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8028384" y="5157193"/>
            <a:ext cx="216025" cy="782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7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ja-JP" sz="3600" dirty="0" smtClean="0"/>
              <a:t>Spectral Nudging:</a:t>
            </a:r>
            <a:r>
              <a:rPr lang="en-US" altLang="ja-JP" sz="4000" dirty="0" smtClean="0"/>
              <a:t> </a:t>
            </a:r>
            <a:br>
              <a:rPr lang="en-US" altLang="ja-JP" sz="4000" dirty="0" smtClean="0"/>
            </a:br>
            <a:r>
              <a:rPr lang="en-US" altLang="ja-JP" sz="3600" i="1" dirty="0" smtClean="0"/>
              <a:t>Poor </a:t>
            </a:r>
            <a:r>
              <a:rPr lang="en-US" altLang="ja-JP" sz="3600" i="1" dirty="0" smtClean="0"/>
              <a:t>man’s data </a:t>
            </a:r>
            <a:r>
              <a:rPr lang="en-US" altLang="ja-JP" sz="3600" i="1" dirty="0" smtClean="0"/>
              <a:t>assimilation</a:t>
            </a:r>
            <a:endParaRPr lang="en-US" altLang="ja-JP" sz="2400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4825"/>
            <a:ext cx="4859337" cy="30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1557338"/>
            <a:ext cx="3549650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23850" y="5300663"/>
            <a:ext cx="83169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/>
              <a:t>Use large scale (&gt;1000km) winds to constrain dynamical field, so that the isotopic field is also constrained and reproduced in daily to inter-annual time scales.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232150" y="6491288"/>
            <a:ext cx="591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/>
              <a:t>Yoshimura and Kanamitsu, 2008; Yoshimura et al., 2008</a:t>
            </a:r>
          </a:p>
        </p:txBody>
      </p:sp>
    </p:spTree>
    <p:extLst>
      <p:ext uri="{BB962C8B-B14F-4D97-AF65-F5344CB8AC3E}">
        <p14:creationId xmlns:p14="http://schemas.microsoft.com/office/powerpoint/2010/main" val="3602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Validation: Comparison </a:t>
            </a:r>
            <a:r>
              <a:rPr lang="en-US" altLang="ja-JP" sz="3600" dirty="0" smtClean="0"/>
              <a:t>in δ</a:t>
            </a:r>
            <a:r>
              <a:rPr lang="en-US" altLang="ja-JP" sz="3600" baseline="30000" dirty="0" smtClean="0"/>
              <a:t>18</a:t>
            </a:r>
            <a:r>
              <a:rPr lang="en-US" altLang="ja-JP" sz="3600" dirty="0" smtClean="0"/>
              <a:t>O in </a:t>
            </a:r>
            <a:r>
              <a:rPr lang="en-US" altLang="ja-JP" sz="3600" dirty="0" err="1" smtClean="0"/>
              <a:t>Precip</a:t>
            </a:r>
            <a:endParaRPr lang="en-US" altLang="ja-JP" sz="3600" dirty="0"/>
          </a:p>
        </p:txBody>
      </p:sp>
      <p:pic>
        <p:nvPicPr>
          <p:cNvPr id="267267" name="Picture 3" descr="figur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42"/>
          <a:stretch>
            <a:fillRect/>
          </a:stretch>
        </p:blipFill>
        <p:spPr bwMode="auto">
          <a:xfrm>
            <a:off x="0" y="1196975"/>
            <a:ext cx="91440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8" name="Picture 4" descr="figur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6"/>
          <a:stretch>
            <a:fillRect/>
          </a:stretch>
        </p:blipFill>
        <p:spPr bwMode="auto">
          <a:xfrm>
            <a:off x="0" y="3860800"/>
            <a:ext cx="9144000" cy="2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89024" y="11668"/>
            <a:ext cx="225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Yoshimura et al., 2008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23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新しい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1738778" cy="130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13" descr="SLIDE1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65400"/>
            <a:ext cx="7891463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 bwMode="auto">
          <a:xfrm>
            <a:off x="1907704" y="2996952"/>
            <a:ext cx="3960440" cy="3861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363" name="Picture 2" descr="C:\Users\Lowell Stott\AppData\Local\Microsoft\Windows\Temporary Internet Files\Content.Outlook\UI819J14\IMG_09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83532"/>
            <a:ext cx="23764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0" y="6239053"/>
            <a:ext cx="25827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dirty="0"/>
              <a:t>Stott et al., </a:t>
            </a:r>
            <a:r>
              <a:rPr lang="en-US" altLang="ja-JP" dirty="0" smtClean="0"/>
              <a:t>prep</a:t>
            </a:r>
            <a:br>
              <a:rPr lang="en-US" altLang="ja-JP" dirty="0" smtClean="0"/>
            </a:br>
            <a:r>
              <a:rPr lang="en-US" altLang="ja-JP" dirty="0" smtClean="0"/>
              <a:t>Kojima et al., submitted</a:t>
            </a:r>
            <a:endParaRPr lang="en-US" altLang="ja-JP" dirty="0"/>
          </a:p>
        </p:txBody>
      </p:sp>
      <p:sp>
        <p:nvSpPr>
          <p:cNvPr id="15365" name="Rectangle 9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5843587" cy="63341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ja-JP" sz="3200" dirty="0" smtClean="0"/>
              <a:t>Comparisons with Proxies</a:t>
            </a:r>
          </a:p>
        </p:txBody>
      </p:sp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60" y="0"/>
            <a:ext cx="2124000" cy="3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158750" y="2355602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 dirty="0" err="1"/>
              <a:t>Bristolcone</a:t>
            </a:r>
            <a:r>
              <a:rPr lang="en-US" altLang="ja-JP" dirty="0"/>
              <a:t> pine tree </a:t>
            </a:r>
          </a:p>
          <a:p>
            <a:pPr algn="l" eaLnBrk="1" hangingPunct="1"/>
            <a:r>
              <a:rPr lang="en-US" altLang="ja-JP" dirty="0"/>
              <a:t>at SW CA</a:t>
            </a: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7740352" y="9747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/>
              <a:t>nudged</a:t>
            </a:r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7740352" y="1477963"/>
            <a:ext cx="57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ja-JP"/>
              <a:t>free</a:t>
            </a:r>
          </a:p>
        </p:txBody>
      </p:sp>
      <p:sp>
        <p:nvSpPr>
          <p:cNvPr id="453647" name="AutoShape 15"/>
          <p:cNvSpPr>
            <a:spLocks noChangeArrowheads="1"/>
          </p:cNvSpPr>
          <p:nvPr/>
        </p:nvSpPr>
        <p:spPr bwMode="auto">
          <a:xfrm>
            <a:off x="2700338" y="1196752"/>
            <a:ext cx="2807766" cy="719137"/>
          </a:xfrm>
          <a:prstGeom prst="leftArrow">
            <a:avLst>
              <a:gd name="adj1" fmla="val 50000"/>
              <a:gd name="adj2" fmla="val 800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2970213" y="1916113"/>
            <a:ext cx="259238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/>
              <a:t>Extension of simulation needed!!</a:t>
            </a:r>
          </a:p>
        </p:txBody>
      </p:sp>
      <p:cxnSp>
        <p:nvCxnSpPr>
          <p:cNvPr id="3" name="直線コネクタ 2"/>
          <p:cNvCxnSpPr/>
          <p:nvPr/>
        </p:nvCxnSpPr>
        <p:spPr bwMode="auto">
          <a:xfrm flipV="1">
            <a:off x="6660232" y="332656"/>
            <a:ext cx="71562" cy="6048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 flipV="1">
            <a:off x="7236296" y="332656"/>
            <a:ext cx="71562" cy="6048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 flipV="1">
            <a:off x="6012606" y="332656"/>
            <a:ext cx="71562" cy="6048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右矢印 17"/>
          <p:cNvSpPr/>
          <p:nvPr/>
        </p:nvSpPr>
        <p:spPr bwMode="auto">
          <a:xfrm>
            <a:off x="1619821" y="4576087"/>
            <a:ext cx="6228539" cy="6531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dirty="0" smtClean="0"/>
              <a:t>other proxy 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data (</a:t>
            </a:r>
            <a:r>
              <a:rPr kumimoji="1" lang="en-US" altLang="ja-JP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treerings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/corals/</a:t>
            </a:r>
            <a:r>
              <a:rPr kumimoji="1" lang="en-US" altLang="ja-JP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etc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)</a:t>
            </a: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右矢印 4"/>
          <p:cNvSpPr/>
          <p:nvPr/>
        </p:nvSpPr>
        <p:spPr bwMode="auto">
          <a:xfrm>
            <a:off x="5508104" y="4653136"/>
            <a:ext cx="2232248" cy="61309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precipitation data</a:t>
            </a: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445796" y="1196752"/>
            <a:ext cx="1326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 dirty="0" smtClean="0"/>
              <a:t>Coral near </a:t>
            </a:r>
            <a:br>
              <a:rPr lang="en-US" altLang="ja-JP" dirty="0" smtClean="0"/>
            </a:br>
            <a:r>
              <a:rPr lang="en-US" altLang="ja-JP" dirty="0" smtClean="0"/>
              <a:t>Philippines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01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5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3647" grpId="0" animBg="1"/>
      <p:bldP spid="453648" grpId="0"/>
      <p:bldP spid="18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Correlation b/w Nudged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AMIP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325563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err="1" smtClean="0"/>
              <a:t>Interannual</a:t>
            </a:r>
            <a:r>
              <a:rPr kumimoji="1" lang="en-US" altLang="ja-JP" dirty="0" smtClean="0"/>
              <a:t> variability </a:t>
            </a:r>
            <a:r>
              <a:rPr lang="en-US" altLang="ja-JP" dirty="0" smtClean="0"/>
              <a:t>in precipitation δ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O is NOT constrained by SST except tropic regions.</a:t>
            </a:r>
            <a:br>
              <a:rPr lang="en-US" altLang="ja-JP" dirty="0" smtClean="0"/>
            </a:br>
            <a:r>
              <a:rPr lang="en-US" altLang="ja-JP" dirty="0" smtClean="0">
                <a:sym typeface="Wingdings" pitchFamily="2" charset="2"/>
              </a:rPr>
              <a:t> Atmospheric modes play independent roles for δ</a:t>
            </a:r>
            <a:r>
              <a:rPr lang="en-US" altLang="ja-JP" baseline="30000" dirty="0" smtClean="0">
                <a:sym typeface="Wingdings" pitchFamily="2" charset="2"/>
              </a:rPr>
              <a:t>18</a:t>
            </a:r>
            <a:r>
              <a:rPr lang="en-US" altLang="ja-JP" dirty="0" smtClean="0">
                <a:sym typeface="Wingdings" pitchFamily="2" charset="2"/>
              </a:rPr>
              <a:t>O.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04" y="1161288"/>
            <a:ext cx="5949696" cy="4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20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century Reanalysis </a:t>
            </a:r>
            <a:br>
              <a:rPr lang="en-US" altLang="ja-JP" dirty="0" smtClean="0"/>
            </a:br>
            <a:r>
              <a:rPr lang="en-US" altLang="ja-JP" sz="2400" dirty="0" smtClean="0"/>
              <a:t>(Compo et al., 2011)</a:t>
            </a:r>
            <a:endParaRPr lang="ja-JP" altLang="en-US" dirty="0" smtClean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600200"/>
            <a:ext cx="3142184" cy="391703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800" dirty="0" smtClean="0"/>
              <a:t>Using </a:t>
            </a:r>
            <a:r>
              <a:rPr kumimoji="1" lang="en-US" altLang="ja-JP" sz="2800" dirty="0" smtClean="0"/>
              <a:t>only 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surface pressure data </a:t>
            </a:r>
            <a:r>
              <a:rPr kumimoji="1" lang="en-US" altLang="ja-JP" sz="2800" dirty="0" smtClean="0"/>
              <a:t>historically recorded since 1870’s</a:t>
            </a:r>
          </a:p>
          <a:p>
            <a:r>
              <a:rPr lang="en-US" altLang="ja-JP" sz="2800" dirty="0" smtClean="0"/>
              <a:t>Ensemble </a:t>
            </a:r>
            <a:r>
              <a:rPr lang="en-US" altLang="ja-JP" sz="2800" dirty="0" err="1" smtClean="0"/>
              <a:t>Kalman</a:t>
            </a:r>
            <a:r>
              <a:rPr lang="en-US" altLang="ja-JP" sz="2800" dirty="0" smtClean="0"/>
              <a:t> Filter for data assimilation (56 member)</a:t>
            </a:r>
          </a:p>
          <a:p>
            <a:r>
              <a:rPr lang="en-US" altLang="ja-JP" sz="2800" dirty="0" smtClean="0"/>
              <a:t>T62L28 GFS with NOAH LSM</a:t>
            </a:r>
            <a:endParaRPr kumimoji="1" lang="en-US" altLang="ja-JP" sz="2800" dirty="0" smtClean="0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4" y="1340768"/>
            <a:ext cx="5544616" cy="295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コンテンツ プレースホルダー 1"/>
          <p:cNvSpPr txBox="1">
            <a:spLocks/>
          </p:cNvSpPr>
          <p:nvPr/>
        </p:nvSpPr>
        <p:spPr bwMode="auto">
          <a:xfrm>
            <a:off x="467544" y="5301208"/>
            <a:ext cx="813690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dirty="0" smtClean="0">
                <a:solidFill>
                  <a:prstClr val="black"/>
                </a:solidFill>
              </a:rPr>
              <a:t>Reanalysis skill is comparable to current Day-3 forecast skill (Whitaker et al., 2009)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Ensemble Mean (EM) fields </a:t>
            </a:r>
            <a:r>
              <a:rPr lang="en-US" altLang="ja-JP" sz="2400" dirty="0" smtClean="0">
                <a:solidFill>
                  <a:prstClr val="black"/>
                </a:solidFill>
              </a:rPr>
              <a:t>are publically available.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4959164" y="4108548"/>
            <a:ext cx="239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Whitaker et al. (2009)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55344" y="1329284"/>
            <a:ext cx="219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1 December 1918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728881" y="3721238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Calibri"/>
                <a:ea typeface="ＭＳ Ｐゴシック"/>
              </a:rPr>
              <a:t>SLP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020272" y="372123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Calibri"/>
                <a:ea typeface="ＭＳ Ｐゴシック"/>
              </a:rPr>
              <a:t>500 </a:t>
            </a:r>
            <a:r>
              <a:rPr lang="en-US" altLang="ja-JP" b="1" dirty="0" err="1">
                <a:solidFill>
                  <a:srgbClr val="000000"/>
                </a:solidFill>
                <a:latin typeface="Calibri"/>
                <a:ea typeface="ＭＳ Ｐゴシック"/>
              </a:rPr>
              <a:t>hPa</a:t>
            </a:r>
            <a:r>
              <a:rPr lang="en-US" altLang="ja-JP" b="1" dirty="0">
                <a:solidFill>
                  <a:srgbClr val="000000"/>
                </a:solidFill>
                <a:latin typeface="Calibri"/>
                <a:ea typeface="ＭＳ Ｐゴシック"/>
              </a:rPr>
              <a:t> GPH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A28D-B7EC-4062-877B-3F52A5FF228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4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5730</TotalTime>
  <Words>1533</Words>
  <Application>Microsoft Office PowerPoint</Application>
  <PresentationFormat>画面に合わせる (4:3)</PresentationFormat>
  <Paragraphs>362</Paragraphs>
  <Slides>40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Office ​​テーマ</vt:lpstr>
      <vt:lpstr>数式</vt:lpstr>
      <vt:lpstr>20th century Isotope Reanalysis Reproduction of isotopic time series in corals, tree-rings, and tropical ice cores</vt:lpstr>
      <vt:lpstr>Stable Isotope Information: known as “Time capsule of climate”</vt:lpstr>
      <vt:lpstr>Forward Proxy Modeling Approach</vt:lpstr>
      <vt:lpstr>Forward modeling: Isotope-GCM/RCM and Offline Modules</vt:lpstr>
      <vt:lpstr>Spectral Nudging:  Poor man’s data assimilation</vt:lpstr>
      <vt:lpstr>Validation: Comparison in δ18O in Precip</vt:lpstr>
      <vt:lpstr>Comparisons with Proxies</vt:lpstr>
      <vt:lpstr>Correlation b/w Nudged vs AMIP</vt:lpstr>
      <vt:lpstr>20th century Reanalysis  (Compo et al., 2011)</vt:lpstr>
      <vt:lpstr>A Problem for Poor man’s Data Assim.</vt:lpstr>
      <vt:lpstr>NO!!</vt:lpstr>
      <vt:lpstr>Transient component of moisture divergence is smoothed out in EM</vt:lpstr>
      <vt:lpstr>Straight forward remedy:  Downscale a single member many times and making an average of them.</vt:lpstr>
      <vt:lpstr>Modification of single member by  ensemble mean increment (MS method)</vt:lpstr>
      <vt:lpstr>Specification of experiments</vt:lpstr>
      <vt:lpstr>Seasonal mean precipitation with MS field</vt:lpstr>
      <vt:lpstr>RMSD in 500Z against “truth” </vt:lpstr>
      <vt:lpstr>PowerPoint プレゼンテーション</vt:lpstr>
      <vt:lpstr>Seawater δ18O from Coral and Model</vt:lpstr>
      <vt:lpstr>Reproducibility of Interannual δ18Osw and Precip Amount</vt:lpstr>
      <vt:lpstr>Treering δ18O in West US</vt:lpstr>
      <vt:lpstr>Isotope Simulator for Ice-cap Cores</vt:lpstr>
      <vt:lpstr>Summary</vt:lpstr>
      <vt:lpstr>Thank you very much.</vt:lpstr>
      <vt:lpstr>Short-term variability for TES</vt:lpstr>
      <vt:lpstr>Short-term variability for SCIA</vt:lpstr>
      <vt:lpstr>Correlation and Slope b/w RS &amp; Model</vt:lpstr>
      <vt:lpstr>Summary of Part 1</vt:lpstr>
      <vt:lpstr>Seawater δ18O from Coral and Model near Philippines</vt:lpstr>
      <vt:lpstr>Icecap δ18O at Mt Huascaranm, Peru lon=-77.6 ; lat=-9.1</vt:lpstr>
      <vt:lpstr>5-yr running mean correlation</vt:lpstr>
      <vt:lpstr>9-yr running mean correlation</vt:lpstr>
      <vt:lpstr>PowerPoint プレゼンテーション</vt:lpstr>
      <vt:lpstr>Long term global precipitation</vt:lpstr>
      <vt:lpstr>Nudged vs Un-nudged in Different Period</vt:lpstr>
      <vt:lpstr>Icecore δ18O at Eclipse Icefield lon=-139.47 ; lat=60.51</vt:lpstr>
      <vt:lpstr>Comparison with GNIP data</vt:lpstr>
      <vt:lpstr>Validation: Comparison in δ18O in Precip</vt:lpstr>
      <vt:lpstr>Treering δ18O in Cambodia</vt:lpstr>
      <vt:lpstr>DJF mean of moisture divergence in 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Isotope Reanalysis for 20th century: Reproduction of isotopic time series in corals, tree-rings, and tropical ice cores</dc:title>
  <dc:creator>Kei Yoshimura</dc:creator>
  <cp:lastModifiedBy>Kei Yoshimura</cp:lastModifiedBy>
  <cp:revision>61</cp:revision>
  <dcterms:created xsi:type="dcterms:W3CDTF">2012-04-22T09:06:42Z</dcterms:created>
  <dcterms:modified xsi:type="dcterms:W3CDTF">2012-05-08T12:09:48Z</dcterms:modified>
</cp:coreProperties>
</file>