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Daily Extreme Pr Trend</a:t>
            </a:r>
            <a:endParaRPr lang="en-US" dirty="0"/>
          </a:p>
        </p:txBody>
      </p:sp>
      <p:pic>
        <p:nvPicPr>
          <p:cNvPr id="2050" name="Picture 2" descr="D:\WDir\MERRA\Ashouri\CPC_US_DailyP_max_ann.png"/>
          <p:cNvPicPr>
            <a:picLocks noChangeAspect="1" noChangeArrowheads="1"/>
          </p:cNvPicPr>
          <p:nvPr/>
        </p:nvPicPr>
        <p:blipFill>
          <a:blip r:embed="rId2" cstate="print"/>
          <a:srcRect t="13347" r="2484" b="4198"/>
          <a:stretch>
            <a:fillRect/>
          </a:stretch>
        </p:blipFill>
        <p:spPr bwMode="auto">
          <a:xfrm>
            <a:off x="4572000" y="2019001"/>
            <a:ext cx="4458415" cy="2819997"/>
          </a:xfrm>
          <a:prstGeom prst="rect">
            <a:avLst/>
          </a:prstGeom>
          <a:noFill/>
        </p:spPr>
      </p:pic>
      <p:pic>
        <p:nvPicPr>
          <p:cNvPr id="2051" name="Picture 3" descr="D:\WDir\MERRA\Ashouri\MERRA_US_DailyP_max_ann.png"/>
          <p:cNvPicPr>
            <a:picLocks noChangeAspect="1" noChangeArrowheads="1"/>
          </p:cNvPicPr>
          <p:nvPr/>
        </p:nvPicPr>
        <p:blipFill>
          <a:blip r:embed="rId3" cstate="print"/>
          <a:srcRect t="13347" r="2484" b="4198"/>
          <a:stretch>
            <a:fillRect/>
          </a:stretch>
        </p:blipFill>
        <p:spPr bwMode="auto">
          <a:xfrm>
            <a:off x="113585" y="2019001"/>
            <a:ext cx="4458415" cy="2819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Hurricane Season (Jun-Nov) Daily </a:t>
            </a:r>
            <a:r>
              <a:rPr lang="en-US" dirty="0" smtClean="0"/>
              <a:t>Extreme Pr Trend</a:t>
            </a:r>
            <a:endParaRPr lang="en-US" dirty="0"/>
          </a:p>
        </p:txBody>
      </p:sp>
      <p:pic>
        <p:nvPicPr>
          <p:cNvPr id="1026" name="Picture 2" descr="D:\WDir\MERRA\Ashouri\MERRA_US_DailyP_max_hur.png"/>
          <p:cNvPicPr>
            <a:picLocks noChangeAspect="1" noChangeArrowheads="1"/>
          </p:cNvPicPr>
          <p:nvPr/>
        </p:nvPicPr>
        <p:blipFill>
          <a:blip r:embed="rId2" cstate="print"/>
          <a:srcRect t="13368" r="2500" b="4195"/>
          <a:stretch>
            <a:fillRect/>
          </a:stretch>
        </p:blipFill>
        <p:spPr bwMode="auto">
          <a:xfrm>
            <a:off x="117390" y="2020277"/>
            <a:ext cx="4454610" cy="2817446"/>
          </a:xfrm>
          <a:prstGeom prst="rect">
            <a:avLst/>
          </a:prstGeom>
          <a:noFill/>
        </p:spPr>
      </p:pic>
      <p:pic>
        <p:nvPicPr>
          <p:cNvPr id="1027" name="Picture 3" descr="D:\WDir\MERRA\Ashouri\CPC_US_DailyP_max_hur.png"/>
          <p:cNvPicPr>
            <a:picLocks noChangeAspect="1" noChangeArrowheads="1"/>
          </p:cNvPicPr>
          <p:nvPr/>
        </p:nvPicPr>
        <p:blipFill>
          <a:blip r:embed="rId3" cstate="print"/>
          <a:srcRect t="13347" r="2484" b="4198"/>
          <a:stretch>
            <a:fillRect/>
          </a:stretch>
        </p:blipFill>
        <p:spPr bwMode="auto">
          <a:xfrm>
            <a:off x="4572000" y="2019001"/>
            <a:ext cx="4458415" cy="281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 Daily </a:t>
            </a:r>
            <a:r>
              <a:rPr lang="en-US" dirty="0" smtClean="0"/>
              <a:t>Extreme Pr Trend</a:t>
            </a:r>
            <a:endParaRPr lang="en-US" dirty="0"/>
          </a:p>
        </p:txBody>
      </p:sp>
      <p:pic>
        <p:nvPicPr>
          <p:cNvPr id="3074" name="Picture 2" descr="D:\WDir\MERRA\Ashouri\CPC_US_DailyP_max_son.png"/>
          <p:cNvPicPr>
            <a:picLocks noChangeAspect="1" noChangeArrowheads="1"/>
          </p:cNvPicPr>
          <p:nvPr/>
        </p:nvPicPr>
        <p:blipFill>
          <a:blip r:embed="rId2" cstate="print"/>
          <a:srcRect t="13347" r="2484" b="4198"/>
          <a:stretch>
            <a:fillRect/>
          </a:stretch>
        </p:blipFill>
        <p:spPr bwMode="auto">
          <a:xfrm>
            <a:off x="4572000" y="2019001"/>
            <a:ext cx="4458415" cy="2819997"/>
          </a:xfrm>
          <a:prstGeom prst="rect">
            <a:avLst/>
          </a:prstGeom>
          <a:noFill/>
        </p:spPr>
      </p:pic>
      <p:pic>
        <p:nvPicPr>
          <p:cNvPr id="3075" name="Picture 3" descr="D:\WDir\MERRA\Ashouri\MERRA_US_DailyP_max_son.png"/>
          <p:cNvPicPr>
            <a:picLocks noChangeAspect="1" noChangeArrowheads="1"/>
          </p:cNvPicPr>
          <p:nvPr/>
        </p:nvPicPr>
        <p:blipFill>
          <a:blip r:embed="rId3" cstate="print"/>
          <a:srcRect t="13347" r="2484" b="4198"/>
          <a:stretch>
            <a:fillRect/>
          </a:stretch>
        </p:blipFill>
        <p:spPr bwMode="auto">
          <a:xfrm>
            <a:off x="113585" y="2019001"/>
            <a:ext cx="4458415" cy="281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JJA Daily </a:t>
            </a:r>
            <a:r>
              <a:rPr lang="en-US" dirty="0" smtClean="0"/>
              <a:t>Extreme Pr Trend</a:t>
            </a:r>
            <a:endParaRPr lang="en-US" dirty="0"/>
          </a:p>
        </p:txBody>
      </p:sp>
      <p:pic>
        <p:nvPicPr>
          <p:cNvPr id="4098" name="Picture 2" descr="D:\WDir\MERRA\Ashouri\CPC_US_DailyP_max_jja.png"/>
          <p:cNvPicPr>
            <a:picLocks noChangeAspect="1" noChangeArrowheads="1"/>
          </p:cNvPicPr>
          <p:nvPr/>
        </p:nvPicPr>
        <p:blipFill>
          <a:blip r:embed="rId2" cstate="print"/>
          <a:srcRect t="13347" r="2484" b="4198"/>
          <a:stretch>
            <a:fillRect/>
          </a:stretch>
        </p:blipFill>
        <p:spPr bwMode="auto">
          <a:xfrm>
            <a:off x="4572000" y="2019001"/>
            <a:ext cx="4458415" cy="2819997"/>
          </a:xfrm>
          <a:prstGeom prst="rect">
            <a:avLst/>
          </a:prstGeom>
          <a:noFill/>
        </p:spPr>
      </p:pic>
      <p:pic>
        <p:nvPicPr>
          <p:cNvPr id="4099" name="Picture 3" descr="D:\WDir\MERRA\Ashouri\MERRA_US_DailyP_max_jja.png"/>
          <p:cNvPicPr>
            <a:picLocks noChangeAspect="1" noChangeArrowheads="1"/>
          </p:cNvPicPr>
          <p:nvPr/>
        </p:nvPicPr>
        <p:blipFill>
          <a:blip r:embed="rId3" cstate="print"/>
          <a:srcRect t="13347" r="2484" b="4198"/>
          <a:stretch>
            <a:fillRect/>
          </a:stretch>
        </p:blipFill>
        <p:spPr bwMode="auto">
          <a:xfrm>
            <a:off x="113585" y="2019001"/>
            <a:ext cx="4458415" cy="281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 Daily </a:t>
            </a:r>
            <a:r>
              <a:rPr lang="en-US" dirty="0" smtClean="0"/>
              <a:t>Extreme Pr Trend</a:t>
            </a:r>
            <a:endParaRPr lang="en-US" dirty="0"/>
          </a:p>
        </p:txBody>
      </p:sp>
      <p:pic>
        <p:nvPicPr>
          <p:cNvPr id="5122" name="Picture 2" descr="D:\WDir\MERRA\Ashouri\CPC_US_DailyP_max_mam.png"/>
          <p:cNvPicPr>
            <a:picLocks noChangeAspect="1" noChangeArrowheads="1"/>
          </p:cNvPicPr>
          <p:nvPr/>
        </p:nvPicPr>
        <p:blipFill>
          <a:blip r:embed="rId2" cstate="print"/>
          <a:srcRect t="13347" r="2484" b="4198"/>
          <a:stretch>
            <a:fillRect/>
          </a:stretch>
        </p:blipFill>
        <p:spPr bwMode="auto">
          <a:xfrm>
            <a:off x="4572000" y="2019001"/>
            <a:ext cx="4458415" cy="2819997"/>
          </a:xfrm>
          <a:prstGeom prst="rect">
            <a:avLst/>
          </a:prstGeom>
          <a:noFill/>
        </p:spPr>
      </p:pic>
      <p:pic>
        <p:nvPicPr>
          <p:cNvPr id="5123" name="Picture 3" descr="D:\WDir\MERRA\Ashouri\MERRA_US_DailyP_max_mam.png"/>
          <p:cNvPicPr>
            <a:picLocks noChangeAspect="1" noChangeArrowheads="1"/>
          </p:cNvPicPr>
          <p:nvPr/>
        </p:nvPicPr>
        <p:blipFill>
          <a:blip r:embed="rId3" cstate="print"/>
          <a:srcRect t="13347" r="2484" b="4198"/>
          <a:stretch>
            <a:fillRect/>
          </a:stretch>
        </p:blipFill>
        <p:spPr bwMode="auto">
          <a:xfrm>
            <a:off x="113585" y="2019001"/>
            <a:ext cx="4458415" cy="2819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DJF Daily </a:t>
            </a:r>
            <a:r>
              <a:rPr lang="en-US" dirty="0" smtClean="0"/>
              <a:t>Extreme Pr Trend</a:t>
            </a:r>
            <a:endParaRPr lang="en-US" dirty="0"/>
          </a:p>
        </p:txBody>
      </p:sp>
      <p:pic>
        <p:nvPicPr>
          <p:cNvPr id="6146" name="Picture 2" descr="D:\WDir\MERRA\Ashouri\CPC_US_DailyP_max_djf.png"/>
          <p:cNvPicPr>
            <a:picLocks noChangeAspect="1" noChangeArrowheads="1"/>
          </p:cNvPicPr>
          <p:nvPr/>
        </p:nvPicPr>
        <p:blipFill>
          <a:blip r:embed="rId2" cstate="print"/>
          <a:srcRect t="13347" r="2484" b="4198"/>
          <a:stretch>
            <a:fillRect/>
          </a:stretch>
        </p:blipFill>
        <p:spPr bwMode="auto">
          <a:xfrm>
            <a:off x="4572000" y="2019001"/>
            <a:ext cx="4458415" cy="2819997"/>
          </a:xfrm>
          <a:prstGeom prst="rect">
            <a:avLst/>
          </a:prstGeom>
          <a:noFill/>
        </p:spPr>
      </p:pic>
      <p:pic>
        <p:nvPicPr>
          <p:cNvPr id="6147" name="Picture 3" descr="D:\WDir\MERRA\Ashouri\MERRA_US_DailyP_max_djf.png"/>
          <p:cNvPicPr>
            <a:picLocks noChangeAspect="1" noChangeArrowheads="1"/>
          </p:cNvPicPr>
          <p:nvPr/>
        </p:nvPicPr>
        <p:blipFill>
          <a:blip r:embed="rId3" cstate="print"/>
          <a:srcRect t="13347" r="2484" b="4198"/>
          <a:stretch>
            <a:fillRect/>
          </a:stretch>
        </p:blipFill>
        <p:spPr bwMode="auto">
          <a:xfrm>
            <a:off x="113585" y="2019001"/>
            <a:ext cx="4458415" cy="2819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Annual Daily Extreme Pr Trend</vt:lpstr>
      <vt:lpstr>Hurricane Season (Jun-Nov) Daily Extreme Pr Trend</vt:lpstr>
      <vt:lpstr>SON Daily Extreme Pr Trend</vt:lpstr>
      <vt:lpstr>JJA Daily Extreme Pr Trend</vt:lpstr>
      <vt:lpstr>MAM Daily Extreme Pr Trend</vt:lpstr>
      <vt:lpstr>DJF Daily Extreme Pr Trend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Daily Extreme Pr Trend</dc:title>
  <dc:creator>Bosilovich, Michael G. (GSFC-6101)</dc:creator>
  <cp:lastModifiedBy>Michael Bosilovich</cp:lastModifiedBy>
  <cp:revision>1</cp:revision>
  <dcterms:created xsi:type="dcterms:W3CDTF">2006-08-16T00:00:00Z</dcterms:created>
  <dcterms:modified xsi:type="dcterms:W3CDTF">2012-10-17T19:54:05Z</dcterms:modified>
</cp:coreProperties>
</file>