
<file path=[Content_Types].xml><?xml version="1.0" encoding="utf-8"?>
<Types xmlns="http://schemas.openxmlformats.org/package/2006/content-types">
  <Default Extension="emf" ContentType="image/x-emf"/>
  <Default Extension="gif" ContentType="image/gif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8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2A800"/>
    <a:srgbClr val="17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6"/>
    <p:restoredTop sz="89346"/>
  </p:normalViewPr>
  <p:slideViewPr>
    <p:cSldViewPr snapToGrid="0" snapToObjects="1">
      <p:cViewPr varScale="1">
        <p:scale>
          <a:sx n="96" d="100"/>
          <a:sy n="96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0" d="100"/>
          <a:sy n="130" d="100"/>
        </p:scale>
        <p:origin x="70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03973"/>
            <a:ext cx="10515600" cy="469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11/23/22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3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06555"/>
            <a:ext cx="10515600" cy="4602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7"/>
            <a:ext cx="3932237" cy="113385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60474"/>
            <a:ext cx="3932237" cy="39085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88947"/>
            <a:ext cx="12192000" cy="4690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200614" y="6487763"/>
            <a:ext cx="2581079" cy="235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Global Modeling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and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0700" y="6440922"/>
            <a:ext cx="5312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14695" y="6449580"/>
            <a:ext cx="1482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11/23/22</a:t>
            </a:fld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43107" y="127916"/>
            <a:ext cx="3571124" cy="3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5844" tIns="67921" rIns="135844" bIns="6792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33" b="0" i="0" dirty="0">
                <a:solidFill>
                  <a:schemeClr val="bg2">
                    <a:lumMod val="50000"/>
                  </a:schemeClr>
                </a:solidFill>
                <a:ea typeface="Arial Regular" charset="0"/>
              </a:rPr>
              <a:t>National Aeronautics and Space Administration</a:t>
            </a:r>
          </a:p>
        </p:txBody>
      </p:sp>
      <p:pic>
        <p:nvPicPr>
          <p:cNvPr id="12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8222" y="127916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3107" y="6487763"/>
            <a:ext cx="914400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6557-6639-7348-8ED2-1B8AB3209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the NASA Carbon Observing Constellation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039A8-1A43-E544-8D2E-A2D62FF2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952" y="1056904"/>
            <a:ext cx="8562096" cy="535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59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5716</TotalTime>
  <Words>6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Simulating the NASA Carbon Observing Constellation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Sterling Spangler</dc:creator>
  <cp:lastModifiedBy>Ott, Lesley E. (GSFC-6101)</cp:lastModifiedBy>
  <cp:revision>129</cp:revision>
  <dcterms:created xsi:type="dcterms:W3CDTF">2017-09-25T14:06:05Z</dcterms:created>
  <dcterms:modified xsi:type="dcterms:W3CDTF">2022-11-23T15:32:17Z</dcterms:modified>
</cp:coreProperties>
</file>