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73" r:id="rId2"/>
    <p:sldId id="274" r:id="rId3"/>
    <p:sldId id="280" r:id="rId4"/>
    <p:sldId id="270" r:id="rId5"/>
    <p:sldId id="271" r:id="rId6"/>
    <p:sldId id="278" r:id="rId7"/>
    <p:sldId id="265" r:id="rId8"/>
    <p:sldId id="275" r:id="rId9"/>
    <p:sldId id="260" r:id="rId10"/>
    <p:sldId id="262" r:id="rId11"/>
    <p:sldId id="261" r:id="rId12"/>
    <p:sldId id="263" r:id="rId13"/>
    <p:sldId id="279"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BDBDB"/>
    <a:srgbClr val="CDCDCD"/>
    <a:srgbClr val="CAE2F6"/>
    <a:srgbClr val="EBF3FE"/>
    <a:srgbClr val="1C75BC"/>
    <a:srgbClr val="DCF3FE"/>
    <a:srgbClr val="90B737"/>
    <a:srgbClr val="92D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8776"/>
  </p:normalViewPr>
  <p:slideViewPr>
    <p:cSldViewPr snapToGrid="0" snapToObjects="1">
      <p:cViewPr varScale="1">
        <p:scale>
          <a:sx n="95" d="100"/>
          <a:sy n="95" d="100"/>
        </p:scale>
        <p:origin x="65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BE87B-38EC-5F42-B4DC-C4A057027F4C}" type="datetimeFigureOut">
              <a:rPr lang="en-US" smtClean="0"/>
              <a:t>12/5/22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EC583-F4B1-834B-9486-C22126F4F188}" type="slidenum">
              <a:rPr lang="en-US" smtClean="0"/>
              <a:t>‹#›</a:t>
            </a:fld>
            <a:endParaRPr lang="en-US"/>
          </a:p>
        </p:txBody>
      </p:sp>
    </p:spTree>
    <p:extLst>
      <p:ext uri="{BB962C8B-B14F-4D97-AF65-F5344CB8AC3E}">
        <p14:creationId xmlns:p14="http://schemas.microsoft.com/office/powerpoint/2010/main" val="298803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Larry Coy from NASA Goddard Space Flight Center and the title of my talk today is “The generation of mixing across the stratospheric polar vortex edge by breaking gravity waves”. My co-authors are Paul Newman and Steven Pawson. I work at the Global Modeling and Data Assimilation Office and we focus on global analyses. For the past few years these global analyses have been routinely done at high horizontal resolution, ¼ degree, allowing for some gravity waves to be resolved. Today, I want to report on a case from last winter when Gravity Waves acted to dramatically disturb the Northern Hemisphere winter vortex. The 2021-2022 winter polar vortex was considered somewhat dull as planetary activity was weak and no major mid-winter warmings occurred. Nevertheless, in just 16 days, the  zonal mid-stratospheric flow pictured here on the 11</a:t>
            </a:r>
            <a:r>
              <a:rPr lang="en-US" baseline="30000" dirty="0"/>
              <a:t>th</a:t>
            </a:r>
            <a:r>
              <a:rPr lang="en-US" dirty="0"/>
              <a:t> of January changed to…</a:t>
            </a:r>
          </a:p>
        </p:txBody>
      </p:sp>
      <p:sp>
        <p:nvSpPr>
          <p:cNvPr id="4" name="Slide Number Placeholder 3"/>
          <p:cNvSpPr>
            <a:spLocks noGrp="1"/>
          </p:cNvSpPr>
          <p:nvPr>
            <p:ph type="sldNum" sz="quarter" idx="5"/>
          </p:nvPr>
        </p:nvSpPr>
        <p:spPr/>
        <p:txBody>
          <a:bodyPr/>
          <a:lstStyle/>
          <a:p>
            <a:fld id="{E6BEC583-F4B1-834B-9486-C22126F4F188}" type="slidenum">
              <a:rPr lang="en-US" smtClean="0"/>
              <a:t>1</a:t>
            </a:fld>
            <a:endParaRPr lang="en-US"/>
          </a:p>
        </p:txBody>
      </p:sp>
    </p:spTree>
    <p:extLst>
      <p:ext uri="{BB962C8B-B14F-4D97-AF65-F5344CB8AC3E}">
        <p14:creationId xmlns:p14="http://schemas.microsoft.com/office/powerpoint/2010/main" val="52304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locate the regions of breaking gravity waves by locating the highest and lowest potential vorticity values at each three hourly analysis time.  Here January is divided into three times: early, mid-month, and late. At first the PV is distributed as in the climate mean, with low PV toward the equator and high PV toward the pole. But by mid-January, the breaking gravity waves have created mixed high and low regions as in the PV maps shown earlier. These are over Europe with some activity from Greenland as well. Later in the month these gravity wave breaking regions are still active along with Iceland, however, a new feature appears, as for several days one of the propagating PV eddies has taken over the highest PV spot.</a:t>
            </a:r>
          </a:p>
          <a:p>
            <a:endParaRPr lang="en-US" dirty="0"/>
          </a:p>
        </p:txBody>
      </p:sp>
      <p:sp>
        <p:nvSpPr>
          <p:cNvPr id="4" name="Slide Number Placeholder 3"/>
          <p:cNvSpPr>
            <a:spLocks noGrp="1"/>
          </p:cNvSpPr>
          <p:nvPr>
            <p:ph type="sldNum" sz="quarter" idx="5"/>
          </p:nvPr>
        </p:nvSpPr>
        <p:spPr/>
        <p:txBody>
          <a:bodyPr/>
          <a:lstStyle/>
          <a:p>
            <a:fld id="{E6BEC583-F4B1-834B-9486-C22126F4F188}" type="slidenum">
              <a:rPr lang="en-US" smtClean="0"/>
              <a:t>10</a:t>
            </a:fld>
            <a:endParaRPr lang="en-US"/>
          </a:p>
        </p:txBody>
      </p:sp>
    </p:spTree>
    <p:extLst>
      <p:ext uri="{BB962C8B-B14F-4D97-AF65-F5344CB8AC3E}">
        <p14:creationId xmlns:p14="http://schemas.microsoft.com/office/powerpoint/2010/main" val="2058730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view of the highest PV eddy as only the very highest PV values are plotted for each three hourly analysis.  You can see the origin of the eddy from the breaking gravity wave region and growth from the 25</a:t>
            </a:r>
            <a:r>
              <a:rPr lang="en-US" baseline="30000" dirty="0"/>
              <a:t>th</a:t>
            </a:r>
            <a:r>
              <a:rPr lang="en-US" dirty="0"/>
              <a:t> to the 26</a:t>
            </a:r>
            <a:r>
              <a:rPr lang="en-US" baseline="30000" dirty="0"/>
              <a:t>th </a:t>
            </a:r>
            <a:r>
              <a:rPr lang="en-US" baseline="0" dirty="0"/>
              <a:t> and then the continued propagation around the edge of the polar vortex. What kind of vertical structure do these polar eddies have? Well, we can take a latitude cross section through</a:t>
            </a:r>
            <a:r>
              <a:rPr lang="en-US" dirty="0"/>
              <a:t> the strong eddy on the 26</a:t>
            </a:r>
            <a:r>
              <a:rPr lang="en-US" baseline="30000" dirty="0"/>
              <a:t>th</a:t>
            </a:r>
            <a:r>
              <a:rPr lang="en-US" dirty="0"/>
              <a:t>  along the blue line.</a:t>
            </a:r>
          </a:p>
        </p:txBody>
      </p:sp>
      <p:sp>
        <p:nvSpPr>
          <p:cNvPr id="4" name="Slide Number Placeholder 3"/>
          <p:cNvSpPr>
            <a:spLocks noGrp="1"/>
          </p:cNvSpPr>
          <p:nvPr>
            <p:ph type="sldNum" sz="quarter" idx="5"/>
          </p:nvPr>
        </p:nvSpPr>
        <p:spPr/>
        <p:txBody>
          <a:bodyPr/>
          <a:lstStyle/>
          <a:p>
            <a:fld id="{E6BEC583-F4B1-834B-9486-C22126F4F188}" type="slidenum">
              <a:rPr lang="en-US" smtClean="0"/>
              <a:t>11</a:t>
            </a:fld>
            <a:endParaRPr lang="en-US"/>
          </a:p>
        </p:txBody>
      </p:sp>
    </p:spTree>
    <p:extLst>
      <p:ext uri="{BB962C8B-B14F-4D97-AF65-F5344CB8AC3E}">
        <p14:creationId xmlns:p14="http://schemas.microsoft.com/office/powerpoint/2010/main" val="3850264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PV anomaly extends from about 20 to 2 </a:t>
            </a:r>
            <a:r>
              <a:rPr lang="en-US" dirty="0" err="1"/>
              <a:t>hPa</a:t>
            </a:r>
            <a:r>
              <a:rPr lang="en-US" dirty="0"/>
              <a:t>. Note that the PV eddy doesn’t extend down to the lower stratosphere where the potential temperature surfaces remain nearly linear toward the pole. The PV eddies are mainly in the upper stratosphere, above 10 </a:t>
            </a:r>
            <a:r>
              <a:rPr lang="en-US" dirty="0" err="1"/>
              <a:t>hPa</a:t>
            </a:r>
            <a:r>
              <a:rPr lang="en-US" dirty="0"/>
              <a:t>, leaving the lower stratosphere polar vortex undisturbed.</a:t>
            </a:r>
          </a:p>
          <a:p>
            <a:endParaRPr lang="en-US" dirty="0"/>
          </a:p>
        </p:txBody>
      </p:sp>
      <p:sp>
        <p:nvSpPr>
          <p:cNvPr id="4" name="Slide Number Placeholder 3"/>
          <p:cNvSpPr>
            <a:spLocks noGrp="1"/>
          </p:cNvSpPr>
          <p:nvPr>
            <p:ph type="sldNum" sz="quarter" idx="5"/>
          </p:nvPr>
        </p:nvSpPr>
        <p:spPr/>
        <p:txBody>
          <a:bodyPr/>
          <a:lstStyle/>
          <a:p>
            <a:fld id="{E6BEC583-F4B1-834B-9486-C22126F4F188}" type="slidenum">
              <a:rPr lang="en-US" smtClean="0"/>
              <a:t>12</a:t>
            </a:fld>
            <a:endParaRPr lang="en-US"/>
          </a:p>
        </p:txBody>
      </p:sp>
    </p:spTree>
    <p:extLst>
      <p:ext uri="{BB962C8B-B14F-4D97-AF65-F5344CB8AC3E}">
        <p14:creationId xmlns:p14="http://schemas.microsoft.com/office/powerpoint/2010/main" val="336990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PV eddy is is cold below about 10 </a:t>
            </a:r>
            <a:r>
              <a:rPr lang="en-US" dirty="0" err="1"/>
              <a:t>hPa</a:t>
            </a:r>
            <a:r>
              <a:rPr lang="en-US" dirty="0"/>
              <a:t>, the blue contours, and warm above, the red contours, while the filled color contours show the strong zonal wind gradient associated with the strong vorticity at the center of the eddy.</a:t>
            </a:r>
          </a:p>
        </p:txBody>
      </p:sp>
      <p:sp>
        <p:nvSpPr>
          <p:cNvPr id="4" name="Slide Number Placeholder 3"/>
          <p:cNvSpPr>
            <a:spLocks noGrp="1"/>
          </p:cNvSpPr>
          <p:nvPr>
            <p:ph type="sldNum" sz="quarter" idx="5"/>
          </p:nvPr>
        </p:nvSpPr>
        <p:spPr/>
        <p:txBody>
          <a:bodyPr/>
          <a:lstStyle/>
          <a:p>
            <a:fld id="{E6BEC583-F4B1-834B-9486-C22126F4F188}" type="slidenum">
              <a:rPr lang="en-US" smtClean="0"/>
              <a:t>13</a:t>
            </a:fld>
            <a:endParaRPr lang="en-US"/>
          </a:p>
        </p:txBody>
      </p:sp>
    </p:spTree>
    <p:extLst>
      <p:ext uri="{BB962C8B-B14F-4D97-AF65-F5344CB8AC3E}">
        <p14:creationId xmlns:p14="http://schemas.microsoft.com/office/powerpoint/2010/main" val="1713201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mixing? Well, more needs to be done to study mixing but just to show one early result, we found that the minimum value of ozone increased from the 11</a:t>
            </a:r>
            <a:r>
              <a:rPr lang="en-US" baseline="30000" dirty="0"/>
              <a:t>th</a:t>
            </a:r>
            <a:r>
              <a:rPr lang="en-US" dirty="0"/>
              <a:t> to the 27</a:t>
            </a:r>
            <a:r>
              <a:rPr lang="en-US" baseline="30000" dirty="0"/>
              <a:t>th</a:t>
            </a:r>
            <a:r>
              <a:rPr lang="en-US" dirty="0"/>
              <a:t> of January in the upper stratosphere, suggesting that mixing of high ozone into the upper stratosphere polar region during this time may have been influence by the PV eddies.</a:t>
            </a:r>
          </a:p>
        </p:txBody>
      </p:sp>
      <p:sp>
        <p:nvSpPr>
          <p:cNvPr id="4" name="Slide Number Placeholder 3"/>
          <p:cNvSpPr>
            <a:spLocks noGrp="1"/>
          </p:cNvSpPr>
          <p:nvPr>
            <p:ph type="sldNum" sz="quarter" idx="5"/>
          </p:nvPr>
        </p:nvSpPr>
        <p:spPr/>
        <p:txBody>
          <a:bodyPr/>
          <a:lstStyle/>
          <a:p>
            <a:fld id="{E6BEC583-F4B1-834B-9486-C22126F4F188}" type="slidenum">
              <a:rPr lang="en-US" smtClean="0"/>
              <a:t>14</a:t>
            </a:fld>
            <a:endParaRPr lang="en-US"/>
          </a:p>
        </p:txBody>
      </p:sp>
    </p:spTree>
    <p:extLst>
      <p:ext uri="{BB962C8B-B14F-4D97-AF65-F5344CB8AC3E}">
        <p14:creationId xmlns:p14="http://schemas.microsoft.com/office/powerpoint/2010/main" val="1206663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breaking gravity wave can significantly disturb the upper stratospheric polar vortex.</a:t>
            </a:r>
          </a:p>
          <a:p>
            <a:r>
              <a:rPr lang="en-US" dirty="0"/>
              <a:t>If wave breaking can create significant instabilities in the vortex PV distribution, it can then lead to eddies along the vortex edge and possibly mixing into the polar vortex.</a:t>
            </a:r>
          </a:p>
          <a:p>
            <a:r>
              <a:rPr lang="en-US" dirty="0"/>
              <a:t>Thank you.</a:t>
            </a:r>
          </a:p>
        </p:txBody>
      </p:sp>
      <p:sp>
        <p:nvSpPr>
          <p:cNvPr id="4" name="Slide Number Placeholder 3"/>
          <p:cNvSpPr>
            <a:spLocks noGrp="1"/>
          </p:cNvSpPr>
          <p:nvPr>
            <p:ph type="sldNum" sz="quarter" idx="5"/>
          </p:nvPr>
        </p:nvSpPr>
        <p:spPr/>
        <p:txBody>
          <a:bodyPr/>
          <a:lstStyle/>
          <a:p>
            <a:fld id="{E6BEC583-F4B1-834B-9486-C22126F4F188}" type="slidenum">
              <a:rPr lang="en-US" smtClean="0"/>
              <a:t>15</a:t>
            </a:fld>
            <a:endParaRPr lang="en-US"/>
          </a:p>
        </p:txBody>
      </p:sp>
    </p:spTree>
    <p:extLst>
      <p:ext uri="{BB962C8B-B14F-4D97-AF65-F5344CB8AC3E}">
        <p14:creationId xmlns:p14="http://schemas.microsoft.com/office/powerpoint/2010/main" val="4116216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very disturbed creature. These small horizontal scale, high potential vorticity (or PV), features are way off my usual potential vorticity scale. This is a dramatic change. The main question is, how did this happen?  And of course what role did gravity waves play? To start, we can take a look at some </a:t>
            </a:r>
            <a:r>
              <a:rPr lang="en-US" dirty="0" err="1"/>
              <a:t>inbetween</a:t>
            </a:r>
            <a:r>
              <a:rPr lang="en-US" dirty="0"/>
              <a:t> times.</a:t>
            </a:r>
          </a:p>
        </p:txBody>
      </p:sp>
      <p:sp>
        <p:nvSpPr>
          <p:cNvPr id="4" name="Slide Number Placeholder 3"/>
          <p:cNvSpPr>
            <a:spLocks noGrp="1"/>
          </p:cNvSpPr>
          <p:nvPr>
            <p:ph type="sldNum" sz="quarter" idx="5"/>
          </p:nvPr>
        </p:nvSpPr>
        <p:spPr/>
        <p:txBody>
          <a:bodyPr/>
          <a:lstStyle/>
          <a:p>
            <a:fld id="{E6BEC583-F4B1-834B-9486-C22126F4F188}" type="slidenum">
              <a:rPr lang="en-US" smtClean="0"/>
              <a:t>2</a:t>
            </a:fld>
            <a:endParaRPr lang="en-US"/>
          </a:p>
        </p:txBody>
      </p:sp>
    </p:spTree>
    <p:extLst>
      <p:ext uri="{BB962C8B-B14F-4D97-AF65-F5344CB8AC3E}">
        <p14:creationId xmlns:p14="http://schemas.microsoft.com/office/powerpoint/2010/main" val="3190703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examples, from the 14</a:t>
            </a:r>
            <a:r>
              <a:rPr lang="en-US" baseline="30000" dirty="0"/>
              <a:t>th</a:t>
            </a:r>
            <a:r>
              <a:rPr lang="en-US" dirty="0"/>
              <a:t> and 17</a:t>
            </a:r>
            <a:r>
              <a:rPr lang="en-US" baseline="30000" dirty="0"/>
              <a:t>th</a:t>
            </a:r>
            <a:r>
              <a:rPr lang="en-US" dirty="0"/>
              <a:t> of January show, very strong , very small scale, potential vorticity structures, a signature of gravity wave breaking, that is overturning gravity waves. These disturbances are occurring just inside the vortex edge and are separating some high PV from the main part of the vortex, creating a kind of PV filament. Past experience with breaking planetary scale waves has shown PV filaments to often be unstable and “roll up” into smaller scale vortices and the 17th shows some evidence of such disturbances around the vortex edge. The two red lines denote upper tropospheric heights at 200 </a:t>
            </a:r>
            <a:r>
              <a:rPr lang="en-US" dirty="0" err="1"/>
              <a:t>hPa</a:t>
            </a:r>
            <a:r>
              <a:rPr lang="en-US" dirty="0"/>
              <a:t> showing strong flow at that level heading under the breaking region. Keep in mind that the breaking gravity wave PV signature is at a much smaller scale than the vortex roll up eddies. That these really small </a:t>
            </a:r>
            <a:r>
              <a:rPr lang="en-US" dirty="0" err="1"/>
              <a:t>pv</a:t>
            </a:r>
            <a:r>
              <a:rPr lang="en-US" dirty="0"/>
              <a:t> features really are breaking gravity waves can be seen in vertical cross sections.</a:t>
            </a:r>
          </a:p>
          <a:p>
            <a:endParaRPr lang="en-US" dirty="0"/>
          </a:p>
        </p:txBody>
      </p:sp>
      <p:sp>
        <p:nvSpPr>
          <p:cNvPr id="4" name="Slide Number Placeholder 3"/>
          <p:cNvSpPr>
            <a:spLocks noGrp="1"/>
          </p:cNvSpPr>
          <p:nvPr>
            <p:ph type="sldNum" sz="quarter" idx="5"/>
          </p:nvPr>
        </p:nvSpPr>
        <p:spPr/>
        <p:txBody>
          <a:bodyPr/>
          <a:lstStyle/>
          <a:p>
            <a:fld id="{E6BEC583-F4B1-834B-9486-C22126F4F188}" type="slidenum">
              <a:rPr lang="en-US" smtClean="0"/>
              <a:t>3</a:t>
            </a:fld>
            <a:endParaRPr lang="en-US"/>
          </a:p>
        </p:txBody>
      </p:sp>
    </p:spTree>
    <p:extLst>
      <p:ext uri="{BB962C8B-B14F-4D97-AF65-F5344CB8AC3E}">
        <p14:creationId xmlns:p14="http://schemas.microsoft.com/office/powerpoint/2010/main" val="302884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longitude altitude cross section at 60N on the 14</a:t>
            </a:r>
            <a:r>
              <a:rPr lang="en-US" baseline="30000" dirty="0"/>
              <a:t>th</a:t>
            </a:r>
            <a:r>
              <a:rPr lang="en-US" dirty="0"/>
              <a:t> over Europe. The potential temperature and winds both show clear evidence of gravity waves and the strong zonal flow from the west shown in red weakens as it crosses the wave region suggesting momentum deposition by the gravity waves and hence gravity wave breaking there. The lack of waves above the stratosphere also shows that the vertical wave propagation is confined to the stratosphere, and this is more evidence that the gravity waves dissipate by breaking in the upper stratosphere.</a:t>
            </a:r>
          </a:p>
        </p:txBody>
      </p:sp>
      <p:sp>
        <p:nvSpPr>
          <p:cNvPr id="4" name="Slide Number Placeholder 3"/>
          <p:cNvSpPr>
            <a:spLocks noGrp="1"/>
          </p:cNvSpPr>
          <p:nvPr>
            <p:ph type="sldNum" sz="quarter" idx="5"/>
          </p:nvPr>
        </p:nvSpPr>
        <p:spPr/>
        <p:txBody>
          <a:bodyPr/>
          <a:lstStyle/>
          <a:p>
            <a:fld id="{E6BEC583-F4B1-834B-9486-C22126F4F188}" type="slidenum">
              <a:rPr lang="en-US" smtClean="0"/>
              <a:t>4</a:t>
            </a:fld>
            <a:endParaRPr lang="en-US"/>
          </a:p>
        </p:txBody>
      </p:sp>
    </p:spTree>
    <p:extLst>
      <p:ext uri="{BB962C8B-B14F-4D97-AF65-F5344CB8AC3E}">
        <p14:creationId xmlns:p14="http://schemas.microsoft.com/office/powerpoint/2010/main" val="2908946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17</a:t>
            </a:r>
            <a:r>
              <a:rPr lang="en-US" baseline="30000" dirty="0"/>
              <a:t>th</a:t>
            </a:r>
            <a:r>
              <a:rPr lang="en-US" dirty="0"/>
              <a:t> shows more of the same, confirming that the very smallest scale potential vorticity fluctuations are indeed showing regions of breaking gravity waves.</a:t>
            </a:r>
          </a:p>
        </p:txBody>
      </p:sp>
      <p:sp>
        <p:nvSpPr>
          <p:cNvPr id="4" name="Slide Number Placeholder 3"/>
          <p:cNvSpPr>
            <a:spLocks noGrp="1"/>
          </p:cNvSpPr>
          <p:nvPr>
            <p:ph type="sldNum" sz="quarter" idx="5"/>
          </p:nvPr>
        </p:nvSpPr>
        <p:spPr/>
        <p:txBody>
          <a:bodyPr/>
          <a:lstStyle/>
          <a:p>
            <a:fld id="{E6BEC583-F4B1-834B-9486-C22126F4F188}" type="slidenum">
              <a:rPr lang="en-US" smtClean="0"/>
              <a:t>5</a:t>
            </a:fld>
            <a:endParaRPr lang="en-US"/>
          </a:p>
        </p:txBody>
      </p:sp>
    </p:spTree>
    <p:extLst>
      <p:ext uri="{BB962C8B-B14F-4D97-AF65-F5344CB8AC3E}">
        <p14:creationId xmlns:p14="http://schemas.microsoft.com/office/powerpoint/2010/main" val="3084901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the formation and character of the PV eddies, we can look at the three days leading up to the 27</a:t>
            </a:r>
            <a:r>
              <a:rPr lang="en-US" baseline="30000" dirty="0"/>
              <a:t>th</a:t>
            </a:r>
            <a:r>
              <a:rPr lang="en-US" dirty="0"/>
              <a:t>.  The small scale eddies begin near the breaking gravity wave regions and then grow and propagate around the vortex. This can make a great animation, but here I’ve just identified them by letters at each time. I’ve increased the PV scale for these plots but they are still off scale at the highest PV. You can see the potential for mixing into the vortex in some places, for example here near the “A” PV eddy on the 26</a:t>
            </a:r>
            <a:r>
              <a:rPr lang="en-US" baseline="30000" dirty="0"/>
              <a:t>th</a:t>
            </a:r>
            <a:r>
              <a:rPr lang="en-US" dirty="0"/>
              <a:t>.</a:t>
            </a:r>
          </a:p>
          <a:p>
            <a:endParaRPr lang="en-US" dirty="0"/>
          </a:p>
        </p:txBody>
      </p:sp>
      <p:sp>
        <p:nvSpPr>
          <p:cNvPr id="4" name="Slide Number Placeholder 3"/>
          <p:cNvSpPr>
            <a:spLocks noGrp="1"/>
          </p:cNvSpPr>
          <p:nvPr>
            <p:ph type="sldNum" sz="quarter" idx="5"/>
          </p:nvPr>
        </p:nvSpPr>
        <p:spPr/>
        <p:txBody>
          <a:bodyPr/>
          <a:lstStyle/>
          <a:p>
            <a:fld id="{E6BEC583-F4B1-834B-9486-C22126F4F188}" type="slidenum">
              <a:rPr lang="en-US" smtClean="0"/>
              <a:t>6</a:t>
            </a:fld>
            <a:endParaRPr lang="en-US"/>
          </a:p>
        </p:txBody>
      </p:sp>
    </p:spTree>
    <p:extLst>
      <p:ext uri="{BB962C8B-B14F-4D97-AF65-F5344CB8AC3E}">
        <p14:creationId xmlns:p14="http://schemas.microsoft.com/office/powerpoint/2010/main" val="1122140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Returning to the resolved gravity waves, the resolved momentum flux over Northern Europe shows a strong increase right when the gravity wave activity increases. </a:t>
            </a:r>
          </a:p>
        </p:txBody>
      </p:sp>
      <p:sp>
        <p:nvSpPr>
          <p:cNvPr id="4" name="Slide Number Placeholder 3"/>
          <p:cNvSpPr>
            <a:spLocks noGrp="1"/>
          </p:cNvSpPr>
          <p:nvPr>
            <p:ph type="sldNum" sz="quarter" idx="5"/>
          </p:nvPr>
        </p:nvSpPr>
        <p:spPr/>
        <p:txBody>
          <a:bodyPr/>
          <a:lstStyle/>
          <a:p>
            <a:fld id="{E6BEC583-F4B1-834B-9486-C22126F4F188}" type="slidenum">
              <a:rPr lang="en-US" smtClean="0"/>
              <a:t>7</a:t>
            </a:fld>
            <a:endParaRPr lang="en-US"/>
          </a:p>
        </p:txBody>
      </p:sp>
    </p:spTree>
    <p:extLst>
      <p:ext uri="{BB962C8B-B14F-4D97-AF65-F5344CB8AC3E}">
        <p14:creationId xmlns:p14="http://schemas.microsoft.com/office/powerpoint/2010/main" val="877228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gravity waves slow the zonal wind the conditions for flow instability can change. Here the gray shading shows that as the gravity wave activity increases a persistent region of negative Q bar y, the meridional potential vorticity gradient, forms. Negative Q bar y is one measure of potential instability. In other words, the breaking gravity waves can lead to instability of the polar vortex flow.</a:t>
            </a:r>
          </a:p>
          <a:p>
            <a:endParaRPr lang="en-US" dirty="0"/>
          </a:p>
        </p:txBody>
      </p:sp>
      <p:sp>
        <p:nvSpPr>
          <p:cNvPr id="4" name="Slide Number Placeholder 3"/>
          <p:cNvSpPr>
            <a:spLocks noGrp="1"/>
          </p:cNvSpPr>
          <p:nvPr>
            <p:ph type="sldNum" sz="quarter" idx="5"/>
          </p:nvPr>
        </p:nvSpPr>
        <p:spPr/>
        <p:txBody>
          <a:bodyPr/>
          <a:lstStyle/>
          <a:p>
            <a:fld id="{E6BEC583-F4B1-834B-9486-C22126F4F188}" type="slidenum">
              <a:rPr lang="en-US" smtClean="0"/>
              <a:t>8</a:t>
            </a:fld>
            <a:endParaRPr lang="en-US"/>
          </a:p>
        </p:txBody>
      </p:sp>
    </p:spTree>
    <p:extLst>
      <p:ext uri="{BB962C8B-B14F-4D97-AF65-F5344CB8AC3E}">
        <p14:creationId xmlns:p14="http://schemas.microsoft.com/office/powerpoint/2010/main" val="2976128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in the polar region, we can characterize the polar vortex change from early to late January by an increase in </a:t>
            </a:r>
            <a:r>
              <a:rPr lang="en-US" dirty="0" err="1"/>
              <a:t>enstrophy</a:t>
            </a:r>
            <a:r>
              <a:rPr lang="en-US" dirty="0"/>
              <a:t> (the square of the vorticity field). Note the strong increase in January coincident with the gravity wave increase. This diagnostic can differentiate between a peaceful, undisturbed vortex, and one dominated by small scale fluctuations due either to breaking gravity waves or potential vorticity eddies. The vortex was especially disturbed during the second half of January 2022.</a:t>
            </a:r>
          </a:p>
        </p:txBody>
      </p:sp>
      <p:sp>
        <p:nvSpPr>
          <p:cNvPr id="4" name="Slide Number Placeholder 3"/>
          <p:cNvSpPr>
            <a:spLocks noGrp="1"/>
          </p:cNvSpPr>
          <p:nvPr>
            <p:ph type="sldNum" sz="quarter" idx="5"/>
          </p:nvPr>
        </p:nvSpPr>
        <p:spPr/>
        <p:txBody>
          <a:bodyPr/>
          <a:lstStyle/>
          <a:p>
            <a:fld id="{E6BEC583-F4B1-834B-9486-C22126F4F188}" type="slidenum">
              <a:rPr lang="en-US" smtClean="0"/>
              <a:t>9</a:t>
            </a:fld>
            <a:endParaRPr lang="en-US"/>
          </a:p>
        </p:txBody>
      </p:sp>
    </p:spTree>
    <p:extLst>
      <p:ext uri="{BB962C8B-B14F-4D97-AF65-F5344CB8AC3E}">
        <p14:creationId xmlns:p14="http://schemas.microsoft.com/office/powerpoint/2010/main" val="3643957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ic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6791" y="185231"/>
            <a:ext cx="9298623" cy="1134283"/>
          </a:xfrm>
        </p:spPr>
        <p:txBody>
          <a:bodyPr/>
          <a:lstStyle>
            <a:lvl1pPr algn="l">
              <a:defRPr/>
            </a:lvl1pPr>
          </a:lstStyle>
          <a:p>
            <a:r>
              <a:rPr lang="en-US" dirty="0"/>
              <a:t>Click to Edit Title</a:t>
            </a:r>
          </a:p>
        </p:txBody>
      </p:sp>
      <p:sp>
        <p:nvSpPr>
          <p:cNvPr id="3" name="Date Placeholder 2"/>
          <p:cNvSpPr>
            <a:spLocks noGrp="1"/>
          </p:cNvSpPr>
          <p:nvPr>
            <p:ph type="dt" sz="half" idx="10"/>
          </p:nvPr>
        </p:nvSpPr>
        <p:spPr/>
        <p:txBody>
          <a:bodyPr/>
          <a:lstStyle/>
          <a:p>
            <a:fld id="{B80A0F2B-E692-5549-89C0-DEF97C653501}" type="datetimeFigureOut">
              <a:rPr lang="en-US" smtClean="0"/>
              <a:t>12/5/22</a:t>
            </a:fld>
            <a:endParaRPr lang="en-US"/>
          </a:p>
        </p:txBody>
      </p:sp>
      <p:sp>
        <p:nvSpPr>
          <p:cNvPr id="5" name="Slide Number Placeholder 4"/>
          <p:cNvSpPr>
            <a:spLocks noGrp="1"/>
          </p:cNvSpPr>
          <p:nvPr>
            <p:ph type="sldNum" sz="quarter" idx="12"/>
          </p:nvPr>
        </p:nvSpPr>
        <p:spPr/>
        <p:txBody>
          <a:bodyPr/>
          <a:lstStyle/>
          <a:p>
            <a:fld id="{BDB8D1E3-1DAE-664E-B350-75CA63E753F0}" type="slidenum">
              <a:rPr lang="en-US" smtClean="0"/>
              <a:t>‹#›</a:t>
            </a:fld>
            <a:endParaRPr lang="en-US"/>
          </a:p>
        </p:txBody>
      </p:sp>
      <p:sp>
        <p:nvSpPr>
          <p:cNvPr id="9" name="Text Placeholder 8"/>
          <p:cNvSpPr>
            <a:spLocks noGrp="1"/>
          </p:cNvSpPr>
          <p:nvPr>
            <p:ph type="body" sz="quarter" idx="13" hasCustomPrompt="1"/>
          </p:nvPr>
        </p:nvSpPr>
        <p:spPr>
          <a:xfrm>
            <a:off x="296791" y="1490663"/>
            <a:ext cx="11598415" cy="4594225"/>
          </a:xfrm>
        </p:spPr>
        <p:txBody>
          <a:bodyPr>
            <a:noAutofit/>
          </a:bodyPr>
          <a:lstStyle>
            <a:lvl1pPr algn="l">
              <a:defRPr/>
            </a:lvl1pPr>
          </a:lstStyle>
          <a:p>
            <a:pPr lvl="0"/>
            <a:r>
              <a:rPr lang="en-US" dirty="0"/>
              <a:t>Click to edit text.</a:t>
            </a:r>
          </a:p>
        </p:txBody>
      </p:sp>
    </p:spTree>
    <p:extLst>
      <p:ext uri="{BB962C8B-B14F-4D97-AF65-F5344CB8AC3E}">
        <p14:creationId xmlns:p14="http://schemas.microsoft.com/office/powerpoint/2010/main" val="705006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Slide Number Placeholder 2"/>
          <p:cNvSpPr>
            <a:spLocks noGrp="1"/>
          </p:cNvSpPr>
          <p:nvPr>
            <p:ph type="sldNum" sz="quarter" idx="10"/>
          </p:nvPr>
        </p:nvSpPr>
        <p:spPr/>
        <p:txBody>
          <a:bodyPr/>
          <a:lstStyle/>
          <a:p>
            <a:fld id="{BDB8D1E3-1DAE-664E-B350-75CA63E753F0}" type="slidenum">
              <a:rPr lang="en-US" smtClean="0"/>
              <a:t>‹#›</a:t>
            </a:fld>
            <a:endParaRPr lang="en-US"/>
          </a:p>
        </p:txBody>
      </p:sp>
      <p:sp>
        <p:nvSpPr>
          <p:cNvPr id="4" name="Date Placeholder 3"/>
          <p:cNvSpPr>
            <a:spLocks noGrp="1"/>
          </p:cNvSpPr>
          <p:nvPr>
            <p:ph type="dt" sz="half" idx="11"/>
          </p:nvPr>
        </p:nvSpPr>
        <p:spPr/>
        <p:txBody>
          <a:bodyPr/>
          <a:lstStyle/>
          <a:p>
            <a:fld id="{B80A0F2B-E692-5549-89C0-DEF97C653501}" type="datetimeFigureOut">
              <a:rPr lang="en-US" smtClean="0"/>
              <a:pPr/>
              <a:t>12/5/22</a:t>
            </a:fld>
            <a:endParaRPr lang="en-US"/>
          </a:p>
        </p:txBody>
      </p:sp>
    </p:spTree>
    <p:extLst>
      <p:ext uri="{BB962C8B-B14F-4D97-AF65-F5344CB8AC3E}">
        <p14:creationId xmlns:p14="http://schemas.microsoft.com/office/powerpoint/2010/main" val="261877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A0F2B-E692-5549-89C0-DEF97C653501}" type="datetimeFigureOut">
              <a:rPr lang="en-US" smtClean="0"/>
              <a:t>12/5/22</a:t>
            </a:fld>
            <a:endParaRPr lang="en-US"/>
          </a:p>
        </p:txBody>
      </p:sp>
      <p:sp>
        <p:nvSpPr>
          <p:cNvPr id="4" name="Slide Number Placeholder 3"/>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381435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and Subtitle Only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ctr" anchorCtr="0">
            <a:normAutofit/>
          </a:bodyPr>
          <a:lstStyle>
            <a:lvl1pPr algn="ctr">
              <a:defRPr sz="4800"/>
            </a:lvl1pPr>
          </a:lstStyle>
          <a:p>
            <a:r>
              <a:rPr lang="en-US" dirty="0"/>
              <a:t>Click to Edit Title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4" name="Date Placeholder 3"/>
          <p:cNvSpPr>
            <a:spLocks noGrp="1"/>
          </p:cNvSpPr>
          <p:nvPr>
            <p:ph type="dt" sz="half" idx="10"/>
          </p:nvPr>
        </p:nvSpPr>
        <p:spPr/>
        <p:txBody>
          <a:bodyPr/>
          <a:lstStyle/>
          <a:p>
            <a:fld id="{B80A0F2B-E692-5549-89C0-DEF97C653501}" type="datetimeFigureOut">
              <a:rPr lang="en-US" smtClean="0"/>
              <a:t>12/5/22</a:t>
            </a:fld>
            <a:endParaRPr lang="en-US"/>
          </a:p>
        </p:txBody>
      </p:sp>
      <p:sp>
        <p:nvSpPr>
          <p:cNvPr id="5" name="Footer Placeholder 4"/>
          <p:cNvSpPr>
            <a:spLocks noGrp="1"/>
          </p:cNvSpPr>
          <p:nvPr>
            <p:ph type="ftr" sz="quarter" idx="11"/>
          </p:nvPr>
        </p:nvSpPr>
        <p:spPr>
          <a:xfrm>
            <a:off x="3934178" y="6445501"/>
            <a:ext cx="5297307"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143118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Text and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838200" y="1490140"/>
            <a:ext cx="10515600" cy="46021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80A0F2B-E692-5549-89C0-DEF97C653501}" type="datetimeFigureOut">
              <a:rPr lang="en-US" smtClean="0"/>
              <a:t>12/5/22</a:t>
            </a:fld>
            <a:endParaRPr lang="en-US"/>
          </a:p>
        </p:txBody>
      </p:sp>
      <p:sp>
        <p:nvSpPr>
          <p:cNvPr id="6" name="Slide Number Placeholder 5"/>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00446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23151" y="733778"/>
            <a:ext cx="3932237" cy="1134533"/>
          </a:xfrm>
        </p:spPr>
        <p:txBody>
          <a:bodyPr anchor="t" anchorCtr="0">
            <a:normAutofit/>
          </a:bodyPr>
          <a:lstStyle>
            <a:lvl1pPr algn="l">
              <a:defRPr sz="2000"/>
            </a:lvl1pPr>
          </a:lstStyle>
          <a:p>
            <a:r>
              <a:rPr lang="en-US" dirty="0"/>
              <a:t>Click to Edit Title</a:t>
            </a:r>
          </a:p>
        </p:txBody>
      </p:sp>
      <p:sp>
        <p:nvSpPr>
          <p:cNvPr id="3" name="Picture Placeholder 2"/>
          <p:cNvSpPr>
            <a:spLocks noGrp="1"/>
          </p:cNvSpPr>
          <p:nvPr>
            <p:ph type="pic" idx="1" hasCustomPrompt="1"/>
          </p:nvPr>
        </p:nvSpPr>
        <p:spPr>
          <a:xfrm>
            <a:off x="675919" y="733778"/>
            <a:ext cx="6172200" cy="51352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a:t>
            </a:r>
          </a:p>
        </p:txBody>
      </p:sp>
      <p:sp>
        <p:nvSpPr>
          <p:cNvPr id="4" name="Text Placeholder 3"/>
          <p:cNvSpPr>
            <a:spLocks noGrp="1"/>
          </p:cNvSpPr>
          <p:nvPr>
            <p:ph type="body" sz="half" idx="2" hasCustomPrompt="1"/>
          </p:nvPr>
        </p:nvSpPr>
        <p:spPr>
          <a:xfrm>
            <a:off x="7423151" y="1952978"/>
            <a:ext cx="3932237" cy="391601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5" name="Date Placeholder 4"/>
          <p:cNvSpPr>
            <a:spLocks noGrp="1"/>
          </p:cNvSpPr>
          <p:nvPr>
            <p:ph type="dt" sz="half" idx="10"/>
          </p:nvPr>
        </p:nvSpPr>
        <p:spPr/>
        <p:txBody>
          <a:bodyPr/>
          <a:lstStyle/>
          <a:p>
            <a:fld id="{B80A0F2B-E692-5549-89C0-DEF97C653501}" type="datetimeFigureOut">
              <a:rPr lang="en-US" smtClean="0"/>
              <a:t>12/5/22</a:t>
            </a:fld>
            <a:endParaRPr lang="en-US"/>
          </a:p>
        </p:txBody>
      </p:sp>
      <p:sp>
        <p:nvSpPr>
          <p:cNvPr id="7" name="Slide Number Placeholder 6"/>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230740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sz="half" idx="1" hasCustomPrompt="1"/>
          </p:nvPr>
        </p:nvSpPr>
        <p:spPr>
          <a:xfrm>
            <a:off x="838200" y="1825625"/>
            <a:ext cx="518160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en-US" dirty="0"/>
              <a:t>Click to edit </a:t>
            </a:r>
            <a:r>
              <a:rPr lang="en-US"/>
              <a:t>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80A0F2B-E692-5549-89C0-DEF97C653501}" type="datetimeFigureOut">
              <a:rPr lang="en-US" smtClean="0"/>
              <a:t>12/5/22</a:t>
            </a:fld>
            <a:endParaRPr lang="en-US"/>
          </a:p>
        </p:txBody>
      </p:sp>
      <p:sp>
        <p:nvSpPr>
          <p:cNvPr id="7" name="Slide Number Placeholder 6"/>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458084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emf"/><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2000">
              <a:schemeClr val="accent3">
                <a:lumMod val="0"/>
                <a:lumOff val="100000"/>
              </a:schemeClr>
            </a:gs>
            <a:gs pos="100000">
              <a:schemeClr val="accent3">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ound Same Side Corner Rectangle 14">
            <a:extLst>
              <a:ext uri="{FF2B5EF4-FFF2-40B4-BE49-F238E27FC236}">
                <a16:creationId xmlns:a16="http://schemas.microsoft.com/office/drawing/2014/main" id="{1C8F4B49-F8B7-7949-9C28-BF428A8465A9}"/>
              </a:ext>
            </a:extLst>
          </p:cNvPr>
          <p:cNvSpPr/>
          <p:nvPr userDrawn="1"/>
        </p:nvSpPr>
        <p:spPr>
          <a:xfrm flipV="1">
            <a:off x="12327008" y="310556"/>
            <a:ext cx="2923160" cy="688745"/>
          </a:xfrm>
          <a:prstGeom prst="round2SameRect">
            <a:avLst>
              <a:gd name="adj1" fmla="val 29744"/>
              <a:gd name="adj2" fmla="val 0"/>
            </a:avLst>
          </a:prstGeom>
          <a:solidFill>
            <a:srgbClr val="DBDBD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ame Side Corner Rectangle 11">
            <a:extLst>
              <a:ext uri="{FF2B5EF4-FFF2-40B4-BE49-F238E27FC236}">
                <a16:creationId xmlns:a16="http://schemas.microsoft.com/office/drawing/2014/main" id="{C1A24936-C200-1F4F-A086-CF0CE45ABAB3}"/>
              </a:ext>
            </a:extLst>
          </p:cNvPr>
          <p:cNvSpPr/>
          <p:nvPr userDrawn="1"/>
        </p:nvSpPr>
        <p:spPr>
          <a:xfrm>
            <a:off x="254147" y="6388893"/>
            <a:ext cx="11683705" cy="469107"/>
          </a:xfrm>
          <a:prstGeom prst="round2SameRect">
            <a:avLst>
              <a:gd name="adj1" fmla="val 29744"/>
              <a:gd name="adj2" fmla="val 0"/>
            </a:avLst>
          </a:prstGeom>
          <a:solidFill>
            <a:srgbClr val="DBDBD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96792" y="187841"/>
            <a:ext cx="9204790" cy="1154878"/>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96791" y="1490140"/>
            <a:ext cx="11598418" cy="4602163"/>
          </a:xfrm>
          <a:prstGeom prst="rect">
            <a:avLst/>
          </a:prstGeom>
        </p:spPr>
        <p:txBody>
          <a:bodyPr vert="horz" lIns="0" tIns="0" rIns="0" bIns="0" rtlCol="0">
            <a:noAutofit/>
          </a:bodyPr>
          <a:lstStyle/>
          <a:p>
            <a:pPr lvl="0"/>
            <a:r>
              <a:rPr lang="en-US" dirty="0"/>
              <a:t>Click to edit Master text styles</a:t>
            </a:r>
          </a:p>
        </p:txBody>
      </p:sp>
      <p:sp>
        <p:nvSpPr>
          <p:cNvPr id="9" name="TextBox 8"/>
          <p:cNvSpPr txBox="1"/>
          <p:nvPr userDrawn="1"/>
        </p:nvSpPr>
        <p:spPr>
          <a:xfrm>
            <a:off x="1680022" y="6460333"/>
            <a:ext cx="2581079" cy="221599"/>
          </a:xfrm>
          <a:prstGeom prst="rect">
            <a:avLst/>
          </a:prstGeom>
          <a:noFill/>
        </p:spPr>
        <p:txBody>
          <a:bodyPr wrap="square" lIns="0" tIns="0" rIns="0" bIns="0" rtlCol="0">
            <a:spAutoFit/>
          </a:bodyPr>
          <a:lstStyle/>
          <a:p>
            <a:pPr algn="l">
              <a:lnSpc>
                <a:spcPct val="90000"/>
              </a:lnSpc>
            </a:pPr>
            <a:r>
              <a:rPr lang="en-US" sz="800" b="1" i="0">
                <a:solidFill>
                  <a:srgbClr val="1C75BC"/>
                </a:solidFill>
                <a:ea typeface="Arial Regular" charset="0"/>
              </a:rPr>
              <a:t>Global Modeling</a:t>
            </a:r>
            <a:r>
              <a:rPr lang="en-US" sz="800" b="1" i="0" baseline="0">
                <a:solidFill>
                  <a:srgbClr val="1C75BC"/>
                </a:solidFill>
                <a:ea typeface="Arial Regular" charset="0"/>
              </a:rPr>
              <a:t> </a:t>
            </a:r>
            <a:r>
              <a:rPr lang="en-US" sz="800" b="1" i="0">
                <a:solidFill>
                  <a:srgbClr val="1C75BC"/>
                </a:solidFill>
                <a:ea typeface="Arial Regular" charset="0"/>
              </a:rPr>
              <a:t>and</a:t>
            </a:r>
            <a:r>
              <a:rPr lang="en-US" sz="800" b="1" i="0" baseline="0">
                <a:solidFill>
                  <a:srgbClr val="1C75BC"/>
                </a:solidFill>
                <a:ea typeface="Arial Regular" charset="0"/>
              </a:rPr>
              <a:t> </a:t>
            </a:r>
            <a:r>
              <a:rPr lang="en-US" sz="800" b="1" i="0">
                <a:solidFill>
                  <a:srgbClr val="1C75BC"/>
                </a:solidFill>
                <a:ea typeface="Arial Regular" charset="0"/>
              </a:rPr>
              <a:t>Assimilation Office</a:t>
            </a:r>
          </a:p>
          <a:p>
            <a:pPr marL="0" marR="0" indent="0" algn="l" defTabSz="914400" rtl="0" eaLnBrk="1" fontAlgn="auto" latinLnBrk="0" hangingPunct="1">
              <a:lnSpc>
                <a:spcPct val="90000"/>
              </a:lnSpc>
              <a:spcBef>
                <a:spcPts val="0"/>
              </a:spcBef>
              <a:spcAft>
                <a:spcPts val="0"/>
              </a:spcAft>
              <a:buClrTx/>
              <a:buSzTx/>
              <a:buFontTx/>
              <a:buNone/>
              <a:tabLst/>
              <a:defRPr/>
            </a:pPr>
            <a:r>
              <a:rPr lang="en-US" sz="800" b="0" i="0">
                <a:solidFill>
                  <a:srgbClr val="1C75BC"/>
                </a:solidFill>
                <a:ea typeface="Arial Regular" charset="0"/>
              </a:rPr>
              <a:t>gmao.gsfc.nasa.gov</a:t>
            </a:r>
          </a:p>
        </p:txBody>
      </p:sp>
      <p:sp>
        <p:nvSpPr>
          <p:cNvPr id="6" name="Slide Number Placeholder 5"/>
          <p:cNvSpPr>
            <a:spLocks noGrp="1"/>
          </p:cNvSpPr>
          <p:nvPr>
            <p:ph type="sldNum" sz="quarter" idx="4"/>
          </p:nvPr>
        </p:nvSpPr>
        <p:spPr>
          <a:xfrm>
            <a:off x="11375962" y="6009417"/>
            <a:ext cx="567267" cy="365125"/>
          </a:xfrm>
          <a:prstGeom prst="rect">
            <a:avLst/>
          </a:prstGeom>
        </p:spPr>
        <p:txBody>
          <a:bodyPr vert="horz" lIns="91440" tIns="45720" rIns="91440" bIns="45720" rtlCol="0" anchor="ctr"/>
          <a:lstStyle>
            <a:lvl1pPr algn="r">
              <a:defRPr sz="1000">
                <a:solidFill>
                  <a:schemeClr val="bg1">
                    <a:lumMod val="75000"/>
                  </a:schemeClr>
                </a:solidFill>
              </a:defRPr>
            </a:lvl1pPr>
          </a:lstStyle>
          <a:p>
            <a:fld id="{BDB8D1E3-1DAE-664E-B350-75CA63E753F0}" type="slidenum">
              <a:rPr lang="en-US" smtClean="0"/>
              <a:pPr/>
              <a:t>‹#›</a:t>
            </a:fld>
            <a:endParaRPr lang="en-US"/>
          </a:p>
        </p:txBody>
      </p:sp>
      <p:sp>
        <p:nvSpPr>
          <p:cNvPr id="4" name="Date Placeholder 3"/>
          <p:cNvSpPr>
            <a:spLocks noGrp="1"/>
          </p:cNvSpPr>
          <p:nvPr>
            <p:ph type="dt" sz="half" idx="2"/>
          </p:nvPr>
        </p:nvSpPr>
        <p:spPr>
          <a:xfrm>
            <a:off x="10094674" y="6009417"/>
            <a:ext cx="1224844" cy="365125"/>
          </a:xfrm>
          <a:prstGeom prst="rect">
            <a:avLst/>
          </a:prstGeom>
        </p:spPr>
        <p:txBody>
          <a:bodyPr vert="horz" lIns="91440" tIns="45720" rIns="91440" bIns="45720" rtlCol="0" anchor="ctr"/>
          <a:lstStyle>
            <a:lvl1pPr algn="r">
              <a:defRPr sz="1000">
                <a:solidFill>
                  <a:schemeClr val="bg1">
                    <a:lumMod val="75000"/>
                  </a:schemeClr>
                </a:solidFill>
              </a:defRPr>
            </a:lvl1pPr>
          </a:lstStyle>
          <a:p>
            <a:fld id="{B80A0F2B-E692-5549-89C0-DEF97C653501}" type="datetimeFigureOut">
              <a:rPr lang="en-US" smtClean="0"/>
              <a:pPr/>
              <a:t>12/5/22</a:t>
            </a:fld>
            <a:endParaRPr lang="en-US"/>
          </a:p>
        </p:txBody>
      </p:sp>
      <p:pic>
        <p:nvPicPr>
          <p:cNvPr id="13" name="Picture 25" descr="NASA insigniaCMYK"/>
          <p:cNvPicPr preferRelativeResize="0">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11478542" y="97427"/>
            <a:ext cx="575446" cy="48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BED0B9B-9887-9A47-94D6-3EAAF7742079}"/>
              </a:ext>
            </a:extLst>
          </p:cNvPr>
          <p:cNvPicPr>
            <a:picLocks noChangeAspect="1"/>
          </p:cNvPicPr>
          <p:nvPr userDrawn="1"/>
        </p:nvPicPr>
        <p:blipFill>
          <a:blip r:embed="rId10"/>
          <a:stretch>
            <a:fillRect/>
          </a:stretch>
        </p:blipFill>
        <p:spPr>
          <a:xfrm>
            <a:off x="10244428" y="6460333"/>
            <a:ext cx="1521837" cy="322856"/>
          </a:xfrm>
          <a:prstGeom prst="rect">
            <a:avLst/>
          </a:prstGeom>
        </p:spPr>
      </p:pic>
      <p:pic>
        <p:nvPicPr>
          <p:cNvPr id="5" name="Picture 4">
            <a:extLst>
              <a:ext uri="{FF2B5EF4-FFF2-40B4-BE49-F238E27FC236}">
                <a16:creationId xmlns:a16="http://schemas.microsoft.com/office/drawing/2014/main" id="{EF36E619-8AEE-C94F-B790-5BC7501047F8}"/>
              </a:ext>
            </a:extLst>
          </p:cNvPr>
          <p:cNvPicPr>
            <a:picLocks noChangeAspect="1"/>
          </p:cNvPicPr>
          <p:nvPr userDrawn="1"/>
        </p:nvPicPr>
        <p:blipFill>
          <a:blip r:embed="rId11"/>
          <a:stretch>
            <a:fillRect/>
          </a:stretch>
        </p:blipFill>
        <p:spPr>
          <a:xfrm>
            <a:off x="469634" y="6470272"/>
            <a:ext cx="1120627" cy="286476"/>
          </a:xfrm>
          <a:prstGeom prst="rect">
            <a:avLst/>
          </a:prstGeom>
        </p:spPr>
      </p:pic>
      <p:sp>
        <p:nvSpPr>
          <p:cNvPr id="18" name="TextBox 17">
            <a:extLst>
              <a:ext uri="{FF2B5EF4-FFF2-40B4-BE49-F238E27FC236}">
                <a16:creationId xmlns:a16="http://schemas.microsoft.com/office/drawing/2014/main" id="{7B67A393-44F6-A443-A176-FD799F4F7164}"/>
              </a:ext>
            </a:extLst>
          </p:cNvPr>
          <p:cNvSpPr txBox="1"/>
          <p:nvPr userDrawn="1"/>
        </p:nvSpPr>
        <p:spPr>
          <a:xfrm>
            <a:off x="9797143" y="172057"/>
            <a:ext cx="1407271" cy="276999"/>
          </a:xfrm>
          <a:prstGeom prst="rect">
            <a:avLst/>
          </a:prstGeom>
          <a:noFill/>
        </p:spPr>
        <p:txBody>
          <a:bodyPr wrap="square" lIns="0" tIns="0" rIns="0" bIns="0" rtlCol="0">
            <a:spAutoFit/>
          </a:bodyPr>
          <a:lstStyle/>
          <a:p>
            <a:pPr algn="r"/>
            <a:r>
              <a:rPr lang="en-US" sz="900">
                <a:solidFill>
                  <a:schemeClr val="bg2">
                    <a:lumMod val="50000"/>
                  </a:schemeClr>
                </a:solidFill>
                <a:latin typeface="Arial" charset="0"/>
                <a:ea typeface="Arial" charset="0"/>
                <a:cs typeface="Arial" charset="0"/>
              </a:rPr>
              <a:t>National Aeronautics and</a:t>
            </a:r>
          </a:p>
          <a:p>
            <a:pPr algn="r"/>
            <a:r>
              <a:rPr lang="en-US" sz="900">
                <a:solidFill>
                  <a:schemeClr val="bg2">
                    <a:lumMod val="50000"/>
                  </a:schemeClr>
                </a:solidFill>
                <a:latin typeface="Arial" charset="0"/>
                <a:ea typeface="Arial" charset="0"/>
                <a:cs typeface="Arial" charset="0"/>
              </a:rPr>
              <a:t>Space Administration</a:t>
            </a:r>
          </a:p>
        </p:txBody>
      </p:sp>
      <p:cxnSp>
        <p:nvCxnSpPr>
          <p:cNvPr id="19" name="Straight Connector 18">
            <a:extLst>
              <a:ext uri="{FF2B5EF4-FFF2-40B4-BE49-F238E27FC236}">
                <a16:creationId xmlns:a16="http://schemas.microsoft.com/office/drawing/2014/main" id="{4A82477E-2E5A-EF42-9B2F-9E1BB2260986}"/>
              </a:ext>
            </a:extLst>
          </p:cNvPr>
          <p:cNvCxnSpPr>
            <a:cxnSpLocks/>
          </p:cNvCxnSpPr>
          <p:nvPr userDrawn="1"/>
        </p:nvCxnSpPr>
        <p:spPr>
          <a:xfrm>
            <a:off x="11344545" y="100958"/>
            <a:ext cx="0" cy="481693"/>
          </a:xfrm>
          <a:prstGeom prst="line">
            <a:avLst/>
          </a:prstGeom>
          <a:ln w="6350">
            <a:solidFill>
              <a:schemeClr val="bg2">
                <a:lumMod val="50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515587"/>
      </p:ext>
    </p:extLst>
  </p:cSld>
  <p:clrMap bg1="lt1" tx1="dk1" bg2="lt2" tx2="dk2" accent1="accent1" accent2="accent2" accent3="accent3" accent4="accent4" accent5="accent5" accent6="accent6" hlink="hlink" folHlink="folHlink"/>
  <p:sldLayoutIdLst>
    <p:sldLayoutId id="2147483654" r:id="rId1"/>
    <p:sldLayoutId id="2147483658" r:id="rId2"/>
    <p:sldLayoutId id="2147483655" r:id="rId3"/>
    <p:sldLayoutId id="2147483649" r:id="rId4"/>
    <p:sldLayoutId id="2147483650" r:id="rId5"/>
    <p:sldLayoutId id="2147483657" r:id="rId6"/>
    <p:sldLayoutId id="2147483652" r:id="rId7"/>
  </p:sldLayoutIdLst>
  <p:txStyles>
    <p:titleStyle>
      <a:lvl1pPr algn="l" defTabSz="914400" rtl="0" eaLnBrk="1" latinLnBrk="0" hangingPunct="1">
        <a:lnSpc>
          <a:spcPct val="90000"/>
        </a:lnSpc>
        <a:spcBef>
          <a:spcPct val="0"/>
        </a:spcBef>
        <a:buNone/>
        <a:defRPr sz="2800" b="1" kern="1200">
          <a:solidFill>
            <a:srgbClr val="90B737"/>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000" kern="1200">
          <a:solidFill>
            <a:srgbClr val="000000"/>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tx1"/>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tx1"/>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5.png"/><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m4a"/><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6.m4a"/><Relationship Id="rId7" Type="http://schemas.openxmlformats.org/officeDocument/2006/relationships/image" Target="../media/image12.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6.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CCD8DA-4831-EA0E-2D52-D19BCC11E279}"/>
              </a:ext>
            </a:extLst>
          </p:cNvPr>
          <p:cNvSpPr txBox="1"/>
          <p:nvPr/>
        </p:nvSpPr>
        <p:spPr>
          <a:xfrm>
            <a:off x="477338" y="430216"/>
            <a:ext cx="12147281" cy="1754326"/>
          </a:xfrm>
          <a:prstGeom prst="rect">
            <a:avLst/>
          </a:prstGeom>
          <a:noFill/>
        </p:spPr>
        <p:txBody>
          <a:bodyPr wrap="square" rtlCol="0">
            <a:spAutoFit/>
          </a:bodyPr>
          <a:lstStyle/>
          <a:p>
            <a:r>
              <a:rPr lang="en-US" sz="3600" b="1" dirty="0">
                <a:solidFill>
                  <a:srgbClr val="000000"/>
                </a:solidFill>
              </a:rPr>
              <a:t>The generation of mixing across the stratospheric polar vortex edge by breaking gravity waves</a:t>
            </a:r>
            <a:br>
              <a:rPr lang="en-US" sz="3600" b="1" dirty="0">
                <a:solidFill>
                  <a:srgbClr val="000000"/>
                </a:solidFill>
              </a:rPr>
            </a:br>
            <a:endParaRPr lang="en-US" sz="3600" b="1" dirty="0">
              <a:solidFill>
                <a:srgbClr val="000000"/>
              </a:solidFill>
            </a:endParaRPr>
          </a:p>
        </p:txBody>
      </p:sp>
      <p:sp>
        <p:nvSpPr>
          <p:cNvPr id="8" name="TextBox 7">
            <a:extLst>
              <a:ext uri="{FF2B5EF4-FFF2-40B4-BE49-F238E27FC236}">
                <a16:creationId xmlns:a16="http://schemas.microsoft.com/office/drawing/2014/main" id="{0DB3E076-DF28-6F56-F7B6-5B913DB5F6CB}"/>
              </a:ext>
            </a:extLst>
          </p:cNvPr>
          <p:cNvSpPr txBox="1"/>
          <p:nvPr/>
        </p:nvSpPr>
        <p:spPr>
          <a:xfrm>
            <a:off x="1159649" y="5845572"/>
            <a:ext cx="3203568" cy="523220"/>
          </a:xfrm>
          <a:prstGeom prst="rect">
            <a:avLst/>
          </a:prstGeom>
          <a:noFill/>
        </p:spPr>
        <p:txBody>
          <a:bodyPr wrap="square" rtlCol="0">
            <a:spAutoFit/>
          </a:bodyPr>
          <a:lstStyle/>
          <a:p>
            <a:pPr algn="ctr"/>
            <a:r>
              <a:rPr lang="en-US" sz="2800" dirty="0">
                <a:solidFill>
                  <a:srgbClr val="000000"/>
                </a:solidFill>
              </a:rPr>
              <a:t>11 January 2022</a:t>
            </a:r>
          </a:p>
        </p:txBody>
      </p:sp>
      <p:sp>
        <p:nvSpPr>
          <p:cNvPr id="13" name="Text Placeholder 2">
            <a:extLst>
              <a:ext uri="{FF2B5EF4-FFF2-40B4-BE49-F238E27FC236}">
                <a16:creationId xmlns:a16="http://schemas.microsoft.com/office/drawing/2014/main" id="{949B0F20-2BF1-CA4A-31E8-F1CCD42A2A54}"/>
              </a:ext>
            </a:extLst>
          </p:cNvPr>
          <p:cNvSpPr txBox="1">
            <a:spLocks/>
          </p:cNvSpPr>
          <p:nvPr/>
        </p:nvSpPr>
        <p:spPr>
          <a:xfrm>
            <a:off x="9400956" y="4152032"/>
            <a:ext cx="2389094" cy="1243821"/>
          </a:xfrm>
          <a:prstGeom prst="rect">
            <a:avLst/>
          </a:prstGeom>
        </p:spPr>
        <p:txBody>
          <a:bodyPr/>
          <a:lstStyle>
            <a:lvl1pPr marL="0" indent="0" algn="l" defTabSz="914400" rtl="0" eaLnBrk="1" latinLnBrk="0" hangingPunct="1">
              <a:lnSpc>
                <a:spcPct val="90000"/>
              </a:lnSpc>
              <a:spcBef>
                <a:spcPts val="1000"/>
              </a:spcBef>
              <a:buFontTx/>
              <a:buNone/>
              <a:defRPr sz="2000" kern="1200">
                <a:solidFill>
                  <a:srgbClr val="000000"/>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tx1"/>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tx1"/>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dirty="0"/>
              <a:t>Lawrence Coy</a:t>
            </a:r>
          </a:p>
          <a:p>
            <a:r>
              <a:rPr lang="en-US" sz="1600" b="1" dirty="0"/>
              <a:t>Paul Newman</a:t>
            </a:r>
          </a:p>
          <a:p>
            <a:r>
              <a:rPr lang="en-US" sz="1600" b="1" dirty="0"/>
              <a:t>Steven Pawson</a:t>
            </a:r>
            <a:endParaRPr lang="en-US" sz="1600" dirty="0"/>
          </a:p>
        </p:txBody>
      </p:sp>
      <p:sp>
        <p:nvSpPr>
          <p:cNvPr id="14" name="Text Placeholder 3">
            <a:extLst>
              <a:ext uri="{FF2B5EF4-FFF2-40B4-BE49-F238E27FC236}">
                <a16:creationId xmlns:a16="http://schemas.microsoft.com/office/drawing/2014/main" id="{5E997845-2303-91E8-8839-DEEE4AA5A1C1}"/>
              </a:ext>
            </a:extLst>
          </p:cNvPr>
          <p:cNvSpPr txBox="1">
            <a:spLocks/>
          </p:cNvSpPr>
          <p:nvPr/>
        </p:nvSpPr>
        <p:spPr>
          <a:xfrm>
            <a:off x="9400956" y="5235788"/>
            <a:ext cx="2225146" cy="1097513"/>
          </a:xfrm>
          <a:prstGeom prst="rect">
            <a:avLst/>
          </a:prstGeom>
        </p:spPr>
        <p:txBody>
          <a:bodyPr/>
          <a:lstStyle>
            <a:lvl1pPr marL="0" indent="0" algn="l" defTabSz="914400" rtl="0" eaLnBrk="1" latinLnBrk="0" hangingPunct="1">
              <a:lnSpc>
                <a:spcPct val="90000"/>
              </a:lnSpc>
              <a:spcBef>
                <a:spcPts val="1000"/>
              </a:spcBef>
              <a:buFontTx/>
              <a:buNone/>
              <a:defRPr sz="2000" kern="1200">
                <a:solidFill>
                  <a:srgbClr val="000000"/>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tx1"/>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tx1"/>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NASA Goddard Space Flight Center</a:t>
            </a:r>
          </a:p>
          <a:p>
            <a:r>
              <a:rPr lang="en-US" sz="1600" dirty="0"/>
              <a:t>December 17,  2022</a:t>
            </a:r>
          </a:p>
        </p:txBody>
      </p:sp>
      <p:sp>
        <p:nvSpPr>
          <p:cNvPr id="15" name="TextBox 14">
            <a:extLst>
              <a:ext uri="{FF2B5EF4-FFF2-40B4-BE49-F238E27FC236}">
                <a16:creationId xmlns:a16="http://schemas.microsoft.com/office/drawing/2014/main" id="{DEEC34E3-9C55-EC29-90FB-5D69B7236FD6}"/>
              </a:ext>
            </a:extLst>
          </p:cNvPr>
          <p:cNvSpPr txBox="1"/>
          <p:nvPr/>
        </p:nvSpPr>
        <p:spPr>
          <a:xfrm>
            <a:off x="5319014" y="1770026"/>
            <a:ext cx="6395647" cy="923330"/>
          </a:xfrm>
          <a:prstGeom prst="rect">
            <a:avLst/>
          </a:prstGeom>
          <a:noFill/>
        </p:spPr>
        <p:txBody>
          <a:bodyPr wrap="square" rtlCol="0">
            <a:spAutoFit/>
          </a:bodyPr>
          <a:lstStyle/>
          <a:p>
            <a:r>
              <a:rPr lang="en-US" dirty="0">
                <a:solidFill>
                  <a:srgbClr val="000000"/>
                </a:solidFill>
              </a:rPr>
              <a:t>The Northern Hemisphere winter of 2021-2022 stayed relatively peaceful, without a major stratospheric sudden warming event.</a:t>
            </a:r>
          </a:p>
        </p:txBody>
      </p:sp>
      <p:pic>
        <p:nvPicPr>
          <p:cNvPr id="6" name="Picture 5" descr="Diagram&#10;&#10;Description automatically generated">
            <a:extLst>
              <a:ext uri="{FF2B5EF4-FFF2-40B4-BE49-F238E27FC236}">
                <a16:creationId xmlns:a16="http://schemas.microsoft.com/office/drawing/2014/main" id="{2643D136-9784-6F84-01C5-7836DDE008AA}"/>
              </a:ext>
            </a:extLst>
          </p:cNvPr>
          <p:cNvPicPr>
            <a:picLocks noChangeAspect="1"/>
          </p:cNvPicPr>
          <p:nvPr/>
        </p:nvPicPr>
        <p:blipFill>
          <a:blip r:embed="rId5"/>
          <a:stretch>
            <a:fillRect/>
          </a:stretch>
        </p:blipFill>
        <p:spPr>
          <a:xfrm>
            <a:off x="929148" y="1619654"/>
            <a:ext cx="4225918" cy="4225918"/>
          </a:xfrm>
          <a:prstGeom prst="rect">
            <a:avLst/>
          </a:prstGeom>
        </p:spPr>
      </p:pic>
      <p:sp>
        <p:nvSpPr>
          <p:cNvPr id="10" name="TextBox 9">
            <a:extLst>
              <a:ext uri="{FF2B5EF4-FFF2-40B4-BE49-F238E27FC236}">
                <a16:creationId xmlns:a16="http://schemas.microsoft.com/office/drawing/2014/main" id="{D8E8439D-6BB2-20C1-B6BA-A9BBFD1987B4}"/>
              </a:ext>
            </a:extLst>
          </p:cNvPr>
          <p:cNvSpPr txBox="1"/>
          <p:nvPr/>
        </p:nvSpPr>
        <p:spPr>
          <a:xfrm>
            <a:off x="1056796" y="1999876"/>
            <a:ext cx="1273449" cy="369332"/>
          </a:xfrm>
          <a:prstGeom prst="rect">
            <a:avLst/>
          </a:prstGeom>
          <a:solidFill>
            <a:schemeClr val="bg1"/>
          </a:solidFill>
          <a:ln>
            <a:solidFill>
              <a:srgbClr val="000000"/>
            </a:solidFill>
          </a:ln>
        </p:spPr>
        <p:txBody>
          <a:bodyPr wrap="square" rtlCol="0">
            <a:spAutoFit/>
          </a:bodyPr>
          <a:lstStyle/>
          <a:p>
            <a:pPr algn="ctr"/>
            <a:r>
              <a:rPr lang="en-US" dirty="0">
                <a:solidFill>
                  <a:srgbClr val="000000"/>
                </a:solidFill>
              </a:rPr>
              <a:t>EPV 850K</a:t>
            </a:r>
          </a:p>
        </p:txBody>
      </p:sp>
      <p:pic>
        <p:nvPicPr>
          <p:cNvPr id="18" name="Audio 17">
            <a:hlinkClick r:id="" action="ppaction://media"/>
            <a:extLst>
              <a:ext uri="{FF2B5EF4-FFF2-40B4-BE49-F238E27FC236}">
                <a16:creationId xmlns:a16="http://schemas.microsoft.com/office/drawing/2014/main" id="{B5A1597B-5DB6-A983-E106-C0B7279D7D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95844415"/>
      </p:ext>
    </p:extLst>
  </p:cSld>
  <p:clrMapOvr>
    <a:masterClrMapping/>
  </p:clrMapOvr>
  <mc:AlternateContent xmlns:mc="http://schemas.openxmlformats.org/markup-compatibility/2006">
    <mc:Choice xmlns:p14="http://schemas.microsoft.com/office/powerpoint/2010/main" Requires="p14">
      <p:transition spd="slow" p14:dur="2000" advTm="67793"/>
    </mc:Choice>
    <mc:Fallback>
      <p:transition spd="slow" advTm="67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extLst>
    <p:ext uri="{3A86A75C-4F4B-4683-9AE1-C65F6400EC91}">
      <p14:laserTraceLst xmlns:p14="http://schemas.microsoft.com/office/powerpoint/2010/main">
        <p14:tracePtLst>
          <p14:tracePt t="261" x="9082088" y="3824288"/>
          <p14:tracePt t="272" x="9067800" y="3852863"/>
          <p14:tracePt t="283" x="9053513" y="3886200"/>
          <p14:tracePt t="295" x="9053513" y="3914775"/>
          <p14:tracePt t="306" x="9053513" y="3957638"/>
          <p14:tracePt t="317" x="9053513" y="3990975"/>
          <p14:tracePt t="328" x="9053513" y="4005263"/>
          <p14:tracePt t="340" x="9053513" y="4033838"/>
          <p14:tracePt t="351" x="9053513" y="4048125"/>
          <p14:tracePt t="418" x="9053513" y="4062413"/>
          <p14:tracePt t="441" x="9053513" y="4076700"/>
          <p14:tracePt t="453" x="9053513" y="4095750"/>
          <p14:tracePt t="465" x="9053513" y="4124325"/>
          <p14:tracePt t="475" x="9067800" y="4138613"/>
          <p14:tracePt t="486" x="9067800" y="4152900"/>
          <p14:tracePt t="498" x="9067800" y="4167188"/>
          <p14:tracePt t="508" x="9082088" y="4181475"/>
          <p14:tracePt t="520" x="9082088" y="4200525"/>
          <p14:tracePt t="654" x="9082088" y="4214813"/>
          <p14:tracePt t="677" x="9082088" y="4229100"/>
          <p14:tracePt t="689" x="9082088" y="4243388"/>
          <p14:tracePt t="700" x="9082088" y="4257675"/>
          <p14:tracePt t="712" x="9101138" y="4257675"/>
          <p14:tracePt t="801" x="9101138" y="4271963"/>
          <p14:tracePt t="813" x="9115425" y="4271963"/>
          <p14:tracePt t="824" x="9115425" y="4286250"/>
          <p14:tracePt t="835" x="9129713" y="4305300"/>
          <p14:tracePt t="846" x="9129713" y="4319588"/>
          <p14:tracePt t="857" x="9129713" y="4333875"/>
          <p14:tracePt t="869" x="9144000" y="4362450"/>
          <p14:tracePt t="879" x="9144000" y="4376738"/>
          <p14:tracePt t="891" x="9144000" y="4391025"/>
          <p14:tracePt t="903" x="9144000" y="4405313"/>
          <p14:tracePt t="913" x="9129713" y="4405313"/>
          <p14:tracePt t="15148" x="9129713" y="4424363"/>
          <p14:tracePt t="15257" x="9129713" y="4438650"/>
          <p14:tracePt t="15280" x="9115425" y="4452938"/>
          <p14:tracePt t="15313" x="9115425" y="4467225"/>
          <p14:tracePt t="15325" x="9101138" y="4467225"/>
          <p14:tracePt t="15369" x="9101138" y="4481513"/>
          <p14:tracePt t="15482" x="9101138" y="4495800"/>
          <p14:tracePt t="15504" x="9101138" y="4510088"/>
          <p14:tracePt t="15516" x="9101138" y="4529138"/>
          <p14:tracePt t="15538" x="9101138" y="4543425"/>
          <p14:tracePt t="15561" x="9101138" y="4557713"/>
          <p14:tracePt t="15572" x="9101138" y="4572000"/>
          <p14:tracePt t="15606" x="9101138" y="4586288"/>
          <p14:tracePt t="15628" x="9115425" y="4586288"/>
          <p14:tracePt t="15651" x="9115425" y="4600575"/>
          <p14:tracePt t="15673" x="9115425" y="4614863"/>
          <p14:tracePt t="15685" x="9129713" y="4614863"/>
          <p14:tracePt t="15696" x="9144000" y="4633913"/>
          <p14:tracePt t="15707" x="9172575" y="4648200"/>
          <p14:tracePt t="15719" x="9186863" y="4662488"/>
          <p14:tracePt t="15730" x="9205913" y="4676775"/>
          <p14:tracePt t="15741" x="9220200" y="4676775"/>
          <p14:tracePt t="15753" x="9234488" y="4691063"/>
          <p14:tracePt t="15764" x="9248775" y="4691063"/>
          <p14:tracePt t="15797" x="9248775" y="4705350"/>
          <p14:tracePt t="15910" x="9248775" y="4719638"/>
          <p14:tracePt t="15988" x="9248775" y="4738688"/>
          <p14:tracePt t="16022" x="9263063" y="4752975"/>
          <p14:tracePt t="16033" x="9263063" y="4767263"/>
          <p14:tracePt t="16045" x="9291638" y="4795838"/>
          <p14:tracePt t="16056" x="9324975" y="4838700"/>
          <p14:tracePt t="16067" x="9382125" y="4900613"/>
          <p14:tracePt t="16079" x="9429750" y="4943475"/>
          <p14:tracePt t="16089" x="9458325" y="4976813"/>
          <p14:tracePt t="16101" x="9472613" y="4991100"/>
          <p14:tracePt t="16135" x="9429750" y="4991100"/>
          <p14:tracePt t="16146" x="9353550" y="4976813"/>
          <p14:tracePt t="16158" x="9263063" y="4943475"/>
          <p14:tracePt t="16168" x="9158288" y="4900613"/>
          <p14:tracePt t="16180" x="9101138" y="4886325"/>
          <p14:tracePt t="16192" x="9067800" y="4872038"/>
          <p14:tracePt t="16843" x="9067800" y="4886325"/>
          <p14:tracePt t="16855" x="9067800" y="4900613"/>
          <p14:tracePt t="16866" x="9067800" y="4914900"/>
          <p14:tracePt t="16878" x="9067800" y="4929188"/>
          <p14:tracePt t="16911" x="9067800" y="4943475"/>
          <p14:tracePt t="16933" x="9067800" y="4962525"/>
          <p14:tracePt t="16945" x="9067800" y="4976813"/>
          <p14:tracePt t="16956" x="9067800" y="4991100"/>
          <p14:tracePt t="16967" x="9067800" y="5005388"/>
          <p14:tracePt t="17001" x="9082088" y="5019675"/>
          <p14:tracePt t="17068" x="9082088" y="5033963"/>
          <p14:tracePt t="17102" x="9101138" y="5048250"/>
          <p14:tracePt t="18193" x="9082088" y="5048250"/>
          <p14:tracePt t="18204" x="9053513" y="5048250"/>
          <p14:tracePt t="18216" x="9039225" y="5048250"/>
          <p14:tracePt t="18229" x="9010650" y="5067300"/>
          <p14:tracePt t="18240" x="8977313" y="5067300"/>
          <p14:tracePt t="18251" x="8948738" y="5067300"/>
          <p14:tracePt t="18262" x="8920163" y="5067300"/>
          <p14:tracePt t="18273" x="8891588" y="5067300"/>
          <p14:tracePt t="18284" x="8843963" y="5067300"/>
          <p14:tracePt t="18296" x="8801100" y="5081588"/>
          <p14:tracePt t="18306" x="8753475" y="5081588"/>
          <p14:tracePt t="18317" x="8710613" y="5081588"/>
          <p14:tracePt t="18329" x="8648700" y="5095875"/>
          <p14:tracePt t="18339" x="8577263" y="5124450"/>
          <p14:tracePt t="18351" x="8501063" y="5138738"/>
          <p14:tracePt t="18362" x="8443913" y="5138738"/>
          <p14:tracePt t="18373" x="8353425" y="5153025"/>
          <p14:tracePt t="18385" x="8262938" y="5186363"/>
          <p14:tracePt t="18396" x="8158163" y="5200650"/>
          <p14:tracePt t="18407" x="8096250" y="5214938"/>
          <p14:tracePt t="18418" x="7991475" y="5243513"/>
          <p14:tracePt t="18430" x="7886700" y="5291138"/>
          <p14:tracePt t="18441" x="7767638" y="5319713"/>
          <p14:tracePt t="18452" x="7648575" y="5348288"/>
          <p14:tracePt t="18463" x="7529513" y="5395913"/>
          <p14:tracePt t="18474" x="7439025" y="5424488"/>
          <p14:tracePt t="18486" x="7305675" y="5467350"/>
          <p14:tracePt t="18497" x="7158038" y="5514975"/>
          <p14:tracePt t="18508" x="7005638" y="5557838"/>
          <p14:tracePt t="18520" x="6900863" y="5600700"/>
          <p14:tracePt t="18531" x="6753225" y="5648325"/>
          <p14:tracePt t="18542" x="6591300" y="5705475"/>
          <p14:tracePt t="18554" x="6438900" y="5753100"/>
          <p14:tracePt t="18565" x="6276975" y="5795963"/>
          <p14:tracePt t="18576" x="6172200" y="5843588"/>
          <p14:tracePt t="18587" x="6034088" y="5886450"/>
          <p14:tracePt t="18599" x="5900738" y="5915025"/>
          <p14:tracePt t="18611" x="5781675" y="5962650"/>
          <p14:tracePt t="18622" x="5662613" y="5991225"/>
          <p14:tracePt t="18632" x="5572125" y="6005513"/>
          <p14:tracePt t="18645" x="5438775" y="6019800"/>
          <p14:tracePt t="18655" x="5319713" y="6053138"/>
          <p14:tracePt t="18666" x="5186363" y="6067425"/>
          <p14:tracePt t="18679" x="5048250" y="6067425"/>
          <p14:tracePt t="18688" x="4962525" y="6067425"/>
          <p14:tracePt t="18700" x="4857750" y="6081713"/>
          <p14:tracePt t="18712" x="4767263" y="6081713"/>
          <p14:tracePt t="18722" x="4705350" y="6096000"/>
          <p14:tracePt t="18733" x="4648200" y="6096000"/>
          <p14:tracePt t="18745" x="4600575" y="6110288"/>
          <p14:tracePt t="18756" x="4557713" y="6124575"/>
          <p14:tracePt t="18767" x="4510088" y="6138863"/>
          <p14:tracePt t="18779" x="4452938" y="6157913"/>
          <p14:tracePt t="18790" x="4424363" y="6172200"/>
          <p14:tracePt t="18801" x="4376738" y="6186488"/>
          <p14:tracePt t="18812" x="4319588" y="6200775"/>
          <p14:tracePt t="18823" x="4257675" y="6215063"/>
          <p14:tracePt t="18835" x="4181475" y="6229350"/>
          <p14:tracePt t="18846" x="4138613" y="6243638"/>
          <p14:tracePt t="18857" x="4062413" y="6262688"/>
          <p14:tracePt t="18869" x="3990975" y="6262688"/>
          <p14:tracePt t="18880" x="3943350" y="6276975"/>
          <p14:tracePt t="18891" x="3900488" y="6276975"/>
          <p14:tracePt t="18903" x="3886200" y="6276975"/>
          <p14:tracePt t="18913" x="3852863" y="6276975"/>
          <p14:tracePt t="18925" x="3838575" y="6276975"/>
          <p14:tracePt t="18936" x="3810000" y="6276975"/>
          <p14:tracePt t="18947" x="3781425" y="6276975"/>
          <p14:tracePt t="18958" x="3767138" y="6276975"/>
          <p14:tracePt t="18970" x="3719513" y="6276975"/>
          <p14:tracePt t="18982" x="3662363" y="6276975"/>
          <p14:tracePt t="18992" x="3600450" y="6291263"/>
          <p14:tracePt t="19003" x="3524250" y="6291263"/>
          <p14:tracePt t="19015" x="3467100" y="6291263"/>
          <p14:tracePt t="19026" x="3376613" y="6305550"/>
          <p14:tracePt t="19037" x="3314700" y="6305550"/>
          <p14:tracePt t="19049" x="3257550" y="6305550"/>
          <p14:tracePt t="19060" x="3228975" y="6305550"/>
          <p14:tracePt t="19071" x="3195638" y="6319838"/>
          <p14:tracePt t="19082" x="3181350" y="6319838"/>
          <p14:tracePt t="19093" x="3167063" y="6334125"/>
          <p14:tracePt t="19104" x="3152775" y="6334125"/>
          <p14:tracePt t="19117" x="3124200" y="6348413"/>
          <p14:tracePt t="19129" x="3090863" y="6362700"/>
          <p14:tracePt t="19138" x="3048000" y="6362700"/>
          <p14:tracePt t="19150" x="3005138" y="6381750"/>
          <p14:tracePt t="19162" x="2928938" y="6381750"/>
          <p14:tracePt t="19172" x="2852738" y="6381750"/>
          <p14:tracePt t="19183" x="2762250" y="6381750"/>
          <p14:tracePt t="19196" x="2690813" y="6396038"/>
          <p14:tracePt t="19206" x="2643188" y="6396038"/>
          <p14:tracePt t="19217" x="2628900" y="6396038"/>
          <p14:tracePt t="19341" x="2614613" y="6396038"/>
          <p14:tracePt t="58508" x="2628900" y="6396038"/>
          <p14:tracePt t="58515" x="2628900" y="6381750"/>
          <p14:tracePt t="58525" x="2643188" y="6362700"/>
          <p14:tracePt t="58536" x="2657475" y="6348413"/>
          <p14:tracePt t="58547" x="2676525" y="6334125"/>
          <p14:tracePt t="58569" x="2676525" y="6319838"/>
          <p14:tracePt t="58592" x="2676525" y="6305550"/>
          <p14:tracePt t="58739" x="2690813" y="6291263"/>
          <p14:tracePt t="58761" x="2690813" y="6276975"/>
          <p14:tracePt t="58774" x="2705100" y="6276975"/>
          <p14:tracePt t="58784" x="2719388" y="6262688"/>
          <p14:tracePt t="58795" x="2719388" y="6243638"/>
          <p14:tracePt t="58828" x="2733675" y="6229350"/>
          <p14:tracePt t="58896" x="2733675" y="6243638"/>
          <p14:tracePt t="58907" x="2747963" y="6276975"/>
          <p14:tracePt t="58919" x="2762250" y="6305550"/>
          <p14:tracePt t="58930" x="2795588" y="6334125"/>
          <p14:tracePt t="58941" x="2809875" y="6381750"/>
          <p14:tracePt t="58953" x="2809875" y="6410325"/>
          <p14:tracePt t="58965" x="2809875" y="6438900"/>
          <p14:tracePt t="58975" x="2809875" y="6467475"/>
          <p14:tracePt t="58986" x="2809875" y="6500813"/>
          <p14:tracePt t="58997" x="2809875" y="6529388"/>
          <p14:tracePt t="59008" x="2809875" y="6557963"/>
          <p14:tracePt t="59019" x="2809875" y="6572250"/>
          <p14:tracePt t="59031" x="2809875" y="6591300"/>
          <p14:tracePt t="59042" x="2809875" y="6605588"/>
          <p14:tracePt t="59053" x="2809875" y="6619875"/>
          <p14:tracePt t="59064" x="2795588" y="6619875"/>
          <p14:tracePt t="59211" x="2795588" y="6605588"/>
          <p14:tracePt t="59436" x="2795588" y="6619875"/>
          <p14:tracePt t="59481" x="2795588" y="6634163"/>
          <p14:tracePt t="59559" x="2795588" y="6619875"/>
          <p14:tracePt t="59571" x="2824163" y="6605588"/>
          <p14:tracePt t="59582" x="2852738" y="6572250"/>
          <p14:tracePt t="59594" x="2881313" y="6543675"/>
          <p14:tracePt t="59607" x="2900363" y="6515100"/>
          <p14:tracePt t="59617" x="2928938" y="6500813"/>
          <p14:tracePt t="59628" x="2928938" y="6467475"/>
          <p14:tracePt t="59642" x="2928938" y="6453188"/>
          <p14:tracePt t="59650" x="2928938" y="6438900"/>
          <p14:tracePt t="59661" x="2928938" y="6424613"/>
          <p14:tracePt t="59675" x="2928938" y="6410325"/>
          <p14:tracePt t="59773" x="2943225" y="6396038"/>
          <p14:tracePt t="59785" x="2957513" y="6381750"/>
          <p14:tracePt t="59796" x="2971800" y="6362700"/>
          <p14:tracePt t="59808" x="3005138" y="6334125"/>
          <p14:tracePt t="59819" x="3019425" y="6319838"/>
          <p14:tracePt t="59830" x="3033713" y="6291263"/>
          <p14:tracePt t="59842" x="3048000" y="6276975"/>
          <p14:tracePt t="59853" x="3048000" y="6243638"/>
          <p14:tracePt t="59864" x="3062288" y="6215063"/>
          <p14:tracePt t="59875" x="3062288" y="6186488"/>
          <p14:tracePt t="59898" x="3062288" y="6157913"/>
          <p14:tracePt t="59909" x="3076575" y="6110288"/>
          <p14:tracePt t="59920" x="3109913" y="6081713"/>
          <p14:tracePt t="59932" x="3124200" y="6034088"/>
          <p14:tracePt t="59943" x="3152775" y="5991225"/>
          <p14:tracePt t="59954" x="3195638" y="5929313"/>
          <p14:tracePt t="59967" x="3243263" y="5872163"/>
          <p14:tracePt t="59977" x="3300413" y="5810250"/>
          <p14:tracePt t="59989" x="3376613" y="5738813"/>
          <p14:tracePt t="60000" x="3467100" y="5662613"/>
          <p14:tracePt t="60011" x="3543300" y="5586413"/>
          <p14:tracePt t="60024" x="3629025" y="5529263"/>
          <p14:tracePt t="60034" x="3690938" y="5467350"/>
          <p14:tracePt t="60044" x="3748088" y="5424488"/>
          <p14:tracePt t="60058" x="3781425" y="5376863"/>
          <p14:tracePt t="60067" x="3810000" y="5348288"/>
          <p14:tracePt t="60078" x="3810000" y="5319713"/>
          <p14:tracePt t="60091" x="3824288" y="5291138"/>
          <p14:tracePt t="60100" x="3838575" y="5272088"/>
          <p14:tracePt t="60111" x="3838575" y="5243513"/>
          <p14:tracePt t="60124" x="3838575" y="5229225"/>
          <p14:tracePt t="60134" x="3838575" y="5214938"/>
          <p14:tracePt t="60145" x="3838575" y="5186363"/>
          <p14:tracePt t="60158" x="3838575" y="5167313"/>
          <p14:tracePt t="60168" x="3838575" y="5153025"/>
          <p14:tracePt t="60191" x="3838575" y="5124450"/>
          <p14:tracePt t="60201" x="3852863" y="5110163"/>
          <p14:tracePt t="60213" x="3852863" y="5081588"/>
          <p14:tracePt t="60225" x="3871913" y="5048250"/>
          <p14:tracePt t="60235" x="3871913" y="5019675"/>
          <p14:tracePt t="60247" x="3886200" y="4976813"/>
          <p14:tracePt t="60259" x="3886200" y="4943475"/>
          <p14:tracePt t="60269" x="3900488" y="4886325"/>
          <p14:tracePt t="60280" x="3914775" y="4838700"/>
          <p14:tracePt t="60292" x="3914775" y="4781550"/>
          <p14:tracePt t="60303" x="3929063" y="4719638"/>
          <p14:tracePt t="60315" x="3943350" y="4676775"/>
          <p14:tracePt t="60326" x="3957638" y="4614863"/>
          <p14:tracePt t="60337" x="3976688" y="4572000"/>
          <p14:tracePt t="60348" x="3990975" y="4529138"/>
          <p14:tracePt t="60360" x="4019550" y="4481513"/>
          <p14:tracePt t="60370" x="4048125" y="4467225"/>
          <p14:tracePt t="60382" x="4062413" y="4438650"/>
          <p14:tracePt t="60393" x="4076700" y="4438650"/>
          <p14:tracePt t="60404" x="4095750" y="4438650"/>
          <p14:tracePt t="60449" x="4076700" y="4438650"/>
          <p14:tracePt t="60460" x="4062413" y="4452938"/>
          <p14:tracePt t="60474" x="4033838" y="4452938"/>
          <p14:tracePt t="60483" x="4005263" y="4467225"/>
          <p14:tracePt t="60494" x="3990975" y="4467225"/>
          <p14:tracePt t="60507" x="3976688" y="4452938"/>
          <p14:tracePt t="60516" x="3957638" y="4452938"/>
          <p14:tracePt t="60528" x="3957638" y="4438650"/>
          <p14:tracePt t="60541" x="3957638" y="4391025"/>
          <p14:tracePt t="60550" x="3976688" y="4348163"/>
          <p14:tracePt t="60573" x="4005263" y="4286250"/>
          <p14:tracePt t="60584" x="4033838" y="4214813"/>
          <p14:tracePt t="60596" x="4062413" y="4138613"/>
          <p14:tracePt t="60608" x="4095750" y="4062413"/>
          <p14:tracePt t="60618" x="4110038" y="3990975"/>
          <p14:tracePt t="60629" x="4110038" y="3929063"/>
          <p14:tracePt t="60641" x="4062413" y="3886200"/>
          <p14:tracePt t="60651" x="3990975" y="3824288"/>
          <p14:tracePt t="60663" x="3852863" y="3748088"/>
          <p14:tracePt t="60675" x="3662363" y="3705225"/>
          <p14:tracePt t="60685" x="3405188" y="3643313"/>
          <p14:tracePt t="60697" x="3181350" y="3600450"/>
          <p14:tracePt t="60708" x="2971800" y="3557588"/>
          <p14:tracePt t="60718" x="2838450" y="3543300"/>
          <p14:tracePt t="60725" x="2781300" y="3524250"/>
          <p14:tracePt t="60731" x="2781300" y="3509963"/>
          <p14:tracePt t="60753" x="2824163" y="3481388"/>
          <p14:tracePt t="60764" x="2914650" y="3438525"/>
          <p14:tracePt t="60776" x="3005138" y="3390900"/>
          <p14:tracePt t="60787" x="3090863" y="3362325"/>
          <p14:tracePt t="60798" x="3152775" y="3348038"/>
          <p14:tracePt t="60813" x="3167063" y="3333750"/>
          <p14:tracePt t="60821" x="3167063" y="3314700"/>
          <p14:tracePt t="60843" x="3152775" y="3300413"/>
          <p14:tracePt t="60854" x="3138488" y="3286125"/>
          <p14:tracePt t="60865" x="3109913" y="3271838"/>
          <p14:tracePt t="60877" x="3076575" y="3257550"/>
          <p14:tracePt t="60888" x="3048000" y="3243263"/>
          <p14:tracePt t="60899" x="3033713" y="3228975"/>
          <p14:tracePt t="60910" x="3019425" y="3214688"/>
          <p14:tracePt t="60955" x="3019425" y="3195638"/>
          <p14:tracePt t="61056" x="3005138" y="3195638"/>
          <p14:tracePt t="61079" x="2986088" y="3195638"/>
          <p14:tracePt t="61091" x="2971800" y="3195638"/>
          <p14:tracePt t="61113" x="2971800" y="3214688"/>
          <p14:tracePt t="61135" x="2957513" y="3214688"/>
          <p14:tracePt t="61169" x="2957513" y="3228975"/>
          <p14:tracePt t="61192" x="2943225" y="3243263"/>
          <p14:tracePt t="61203" x="2943225" y="3257550"/>
          <p14:tracePt t="61225" x="2914650" y="3271838"/>
          <p14:tracePt t="61237" x="2881313" y="3286125"/>
          <p14:tracePt t="61248" x="2852738" y="3286125"/>
          <p14:tracePt t="61260" x="2809875" y="3300413"/>
          <p14:tracePt t="61271" x="2795588" y="3314700"/>
          <p14:tracePt t="61349" x="2795588" y="3333750"/>
          <p14:tracePt t="61360" x="2781300" y="3333750"/>
          <p14:tracePt t="61373" x="2781300" y="3348038"/>
          <p14:tracePt t="61383" x="2747963" y="3362325"/>
          <p14:tracePt t="61406" x="2733675" y="3376613"/>
          <p14:tracePt t="61417" x="2705100" y="3390900"/>
          <p14:tracePt t="61439" x="2690813" y="3405188"/>
          <p14:tracePt t="61450" x="2676525" y="3419475"/>
          <p14:tracePt t="61462" x="2657475" y="3419475"/>
          <p14:tracePt t="61475" x="2657475" y="3438525"/>
          <p14:tracePt t="61495" x="2657475" y="3452813"/>
          <p14:tracePt t="61507" x="2643188" y="3452813"/>
          <p14:tracePt t="61529" x="2643188" y="3467100"/>
          <p14:tracePt t="61585" x="2643188" y="3481388"/>
          <p14:tracePt t="61597" x="2628900" y="3495675"/>
          <p14:tracePt t="61609" x="2628900" y="3509963"/>
          <p14:tracePt t="61620" x="2614613" y="3509963"/>
          <p14:tracePt t="61630" x="2600325" y="3524250"/>
          <p14:tracePt t="61855" x="2600325" y="3543300"/>
          <p14:tracePt t="61900" x="2600325" y="3557588"/>
          <p14:tracePt t="61934" x="2600325" y="3571875"/>
          <p14:tracePt t="61956" x="2600325" y="3586163"/>
          <p14:tracePt t="61968" x="2600325" y="3600450"/>
          <p14:tracePt t="61991" x="2600325" y="3614738"/>
          <p14:tracePt t="62012" x="2600325" y="3629025"/>
          <p14:tracePt t="62046" x="2600325" y="3643313"/>
          <p14:tracePt t="62080" x="2614613" y="3662363"/>
          <p14:tracePt t="62293" x="2614613" y="3676650"/>
          <p14:tracePt t="62305" x="2628900" y="3676650"/>
          <p14:tracePt t="62327" x="2643188" y="3690938"/>
          <p14:tracePt t="62340" x="2657475" y="3690938"/>
          <p14:tracePt t="62350" x="2657475" y="3705225"/>
          <p14:tracePt t="62373" x="2676525" y="3705225"/>
          <p14:tracePt t="62405" x="2690813" y="3705225"/>
          <p14:tracePt t="62430" x="2690813" y="3719513"/>
          <p14:tracePt t="62451" x="2705100" y="3719513"/>
          <p14:tracePt t="62463" x="2705100" y="3705225"/>
          <p14:tracePt t="62476" x="2719388" y="3705225"/>
          <p14:tracePt t="62496" x="2733675" y="3705225"/>
          <p14:tracePt t="62519" x="2747963" y="3719513"/>
          <p14:tracePt t="62552" x="2762250" y="3719513"/>
          <p14:tracePt t="62597" x="2781300" y="3705225"/>
          <p14:tracePt t="62642" x="2795588" y="3705225"/>
          <p14:tracePt t="62833" x="2809875" y="3705225"/>
          <p14:tracePt t="62847" x="2824163" y="3705225"/>
          <p14:tracePt t="62857" x="2838450" y="3690938"/>
          <p14:tracePt t="62880" x="2852738" y="3690938"/>
          <p14:tracePt t="63294" x="2867025" y="3690938"/>
          <p14:tracePt t="63307" x="2900363" y="3690938"/>
          <p14:tracePt t="63317" x="2914650" y="3676650"/>
          <p14:tracePt t="63328" x="2943225" y="3676650"/>
          <p14:tracePt t="63340" x="2957513" y="3662363"/>
          <p14:tracePt t="63351" x="2971800" y="3662363"/>
          <p14:tracePt t="63474" x="2986088" y="3662363"/>
          <p14:tracePt t="63497" x="3005138" y="3643313"/>
          <p14:tracePt t="63512" x="3019425" y="3629025"/>
          <p14:tracePt t="63532" x="3033713" y="3614738"/>
          <p14:tracePt t="63643" x="3048000" y="3600450"/>
          <p14:tracePt t="63666" x="3062288" y="3586163"/>
          <p14:tracePt t="63677" x="3062288" y="3571875"/>
          <p14:tracePt t="63690" x="3076575" y="3557588"/>
          <p14:tracePt t="63700" x="3090863" y="3543300"/>
          <p14:tracePt t="63711" x="3090863" y="3524250"/>
          <p14:tracePt t="63723" x="3109913" y="3509963"/>
          <p14:tracePt t="63735" x="3109913" y="3495675"/>
          <p14:tracePt t="63747" x="3124200" y="3495675"/>
          <p14:tracePt t="63757" x="3124200" y="3481388"/>
          <p14:tracePt t="63769" x="3124200" y="3467100"/>
          <p14:tracePt t="63779" x="3138488" y="3467100"/>
          <p14:tracePt t="63790" x="3138488" y="3452813"/>
          <p14:tracePt t="63846" x="3138488" y="3438525"/>
          <p14:tracePt t="63858" x="3152775" y="3438525"/>
          <p14:tracePt t="63880" x="3152775" y="3419475"/>
          <p14:tracePt t="63914" x="3152775" y="3405188"/>
          <p14:tracePt t="63927" x="3152775" y="3390900"/>
          <p14:tracePt t="63948" x="3152775" y="3376613"/>
          <p14:tracePt t="63960" x="3152775" y="3362325"/>
          <p14:tracePt t="63970" x="3152775" y="3348038"/>
          <p14:tracePt t="63982" x="3167063" y="3314700"/>
          <p14:tracePt t="63994" x="3167063" y="3300413"/>
          <p14:tracePt t="64004" x="3167063" y="3286125"/>
          <p14:tracePt t="64016" x="3167063" y="3271838"/>
          <p14:tracePt t="64028" x="3167063" y="3257550"/>
          <p14:tracePt t="64040" x="3167063" y="3243263"/>
          <p14:tracePt t="64150" x="3167063" y="3228975"/>
          <p14:tracePt t="64173" x="3167063" y="3214688"/>
          <p14:tracePt t="64184" x="3167063" y="3195638"/>
          <p14:tracePt t="64207" x="3167063" y="3181350"/>
          <p14:tracePt t="64218" x="3167063" y="3167063"/>
          <p14:tracePt t="64285" x="3167063" y="3152775"/>
          <p14:tracePt t="64319" x="3152775" y="3152775"/>
          <p14:tracePt t="64410" x="3138488" y="3138488"/>
          <p14:tracePt t="64443" x="3124200" y="3138488"/>
          <p14:tracePt t="64466" x="3109913" y="3138488"/>
          <p14:tracePt t="64477" x="3090863" y="3138488"/>
          <p14:tracePt t="64489" x="3076575" y="3138488"/>
          <p14:tracePt t="64499" x="3062288" y="3138488"/>
          <p14:tracePt t="64511" x="3033713" y="3138488"/>
          <p14:tracePt t="64523" x="3019425" y="3138488"/>
          <p14:tracePt t="64533" x="3005138" y="3138488"/>
          <p14:tracePt t="64556" x="2986088" y="3138488"/>
          <p14:tracePt t="64578" x="2971800" y="3138488"/>
          <p14:tracePt t="64623" x="2957513" y="3152775"/>
          <p14:tracePt t="64634" x="2943225" y="3167063"/>
          <p14:tracePt t="64645" x="2943225" y="3181350"/>
          <p14:tracePt t="64657" x="2928938" y="3195638"/>
          <p14:tracePt t="64679" x="2914650" y="3195638"/>
          <p14:tracePt t="64690" x="2900363" y="3214688"/>
          <p14:tracePt t="64701" x="2881313" y="3228975"/>
          <p14:tracePt t="64713" x="2867025" y="3228975"/>
          <p14:tracePt t="64725" x="2838450" y="3243263"/>
          <p14:tracePt t="64814" x="2838450" y="3257550"/>
          <p14:tracePt t="65073" x="2852738" y="3257550"/>
          <p14:tracePt t="65106" x="2867025" y="3271838"/>
          <p14:tracePt t="65129" x="2881313" y="3271838"/>
          <p14:tracePt t="65151" x="2900363" y="3271838"/>
          <p14:tracePt t="65174" x="2914650" y="3271838"/>
          <p14:tracePt t="65196" x="2928938" y="3271838"/>
          <p14:tracePt t="65410" x="2943225" y="3271838"/>
          <p14:tracePt t="65556" x="2957513" y="3271838"/>
          <p14:tracePt t="65568" x="2971800" y="3271838"/>
          <p14:tracePt t="65580" x="2986088" y="3271838"/>
          <p14:tracePt t="65601" x="3005138" y="3271838"/>
          <p14:tracePt t="65612" x="3019425" y="3271838"/>
          <p14:tracePt t="65616" x="3033713" y="3271838"/>
          <p14:tracePt t="65624" x="3048000" y="3271838"/>
          <p14:tracePt t="65629" x="3062288" y="3257550"/>
          <p14:tracePt t="65636" x="3076575" y="3257550"/>
          <p14:tracePt t="65647" x="3090863" y="3243263"/>
          <p14:tracePt t="65658" x="3109913" y="3243263"/>
          <p14:tracePt t="65669" x="3124200" y="3228975"/>
          <p14:tracePt t="65713" x="3124200" y="3214688"/>
          <p14:tracePt t="65803" x="3138488" y="3214688"/>
          <p14:tracePt t="65826" x="3152775" y="3195638"/>
          <p14:tracePt t="65848" x="3167063" y="3181350"/>
          <p14:tracePt t="65859" x="3181350" y="3167063"/>
          <p14:tracePt t="65871" x="3181350" y="3152775"/>
          <p14:tracePt t="65882" x="3195638" y="3138488"/>
          <p14:tracePt t="65893" x="3214688" y="3124200"/>
          <p14:tracePt t="65906" x="3214688" y="3109913"/>
          <p14:tracePt t="65916" x="3228975" y="3090863"/>
          <p14:tracePt t="65928" x="3243263" y="3062288"/>
          <p14:tracePt t="65940" x="3257550" y="3033713"/>
          <p14:tracePt t="65950" x="3271838" y="3019425"/>
          <p14:tracePt t="65962" x="3286125" y="2986088"/>
          <p14:tracePt t="65974" x="3300413" y="2957513"/>
          <p14:tracePt t="65983" x="3314700" y="2914650"/>
          <p14:tracePt t="65995" x="3348038" y="2867025"/>
          <p14:tracePt t="66007" x="3376613" y="2824163"/>
          <p14:tracePt t="66018" x="3390900" y="2781300"/>
          <p14:tracePt t="66030" x="3419475" y="2733675"/>
          <p14:tracePt t="66041" x="3452813" y="2676525"/>
          <p14:tracePt t="66052" x="3481388" y="2628900"/>
          <p14:tracePt t="66063" x="3495675" y="2571750"/>
          <p14:tracePt t="66074" x="3524250" y="2509838"/>
          <p14:tracePt t="66086" x="3557588" y="2452688"/>
          <p14:tracePt t="66097" x="3586163" y="2390775"/>
          <p14:tracePt t="66108" x="3614738" y="2314575"/>
          <p14:tracePt t="66120" x="3643313" y="2257425"/>
          <p14:tracePt t="66131" x="3676650" y="2181225"/>
          <p14:tracePt t="66142" x="3719513" y="2105025"/>
          <p14:tracePt t="66153" x="3781425" y="2033588"/>
          <p14:tracePt t="66163" x="3824288" y="1957388"/>
          <p14:tracePt t="66176" x="3886200" y="1881188"/>
          <p14:tracePt t="66186" x="3943350" y="1809750"/>
          <p14:tracePt t="66197" x="4005263" y="1733550"/>
          <p14:tracePt t="66208" x="4048125" y="1657350"/>
          <p14:tracePt t="66219" x="4076700" y="1600200"/>
          <p14:tracePt t="66231" x="4110038" y="1538288"/>
          <p14:tracePt t="66242" x="4138613" y="1481138"/>
          <p14:tracePt t="66253" x="4152900" y="1419225"/>
          <p14:tracePt t="66265" x="4181475" y="1376363"/>
          <p14:tracePt t="66276" x="4200525" y="1328738"/>
          <p14:tracePt t="66287" x="4229100" y="1271588"/>
          <p14:tracePt t="66299" x="4257675" y="1209675"/>
          <p14:tracePt t="66310" x="4305300" y="1133475"/>
          <p14:tracePt t="66321" x="4348163" y="1076325"/>
          <p14:tracePt t="66332" x="4405313" y="1000125"/>
          <p14:tracePt t="66343" x="4481513" y="909638"/>
          <p14:tracePt t="66355" x="4543425" y="823913"/>
          <p14:tracePt t="66366" x="4586288" y="762000"/>
          <p14:tracePt t="66378" x="4648200" y="671513"/>
          <p14:tracePt t="66390" x="4705350" y="581025"/>
          <p14:tracePt t="66400" x="4767263" y="476250"/>
          <p14:tracePt t="66412" x="4824413" y="404813"/>
          <p14:tracePt t="66424" x="4872038" y="357188"/>
          <p14:tracePt t="66434" x="4914900" y="300038"/>
          <p14:tracePt t="66446" x="4991100" y="238125"/>
          <p14:tracePt t="66457" x="5081588" y="195263"/>
          <p14:tracePt t="66468" x="5186363" y="147638"/>
          <p14:tracePt t="66479" x="5257800" y="119063"/>
          <p14:tracePt t="66491" x="5362575" y="104775"/>
          <p14:tracePt t="66501" x="5453063" y="104775"/>
          <p14:tracePt t="66513" x="5529263" y="104775"/>
          <p14:tracePt t="66524" x="5572125" y="104775"/>
          <p14:tracePt t="66534" x="5600700" y="104775"/>
          <p14:tracePt t="66579" x="5600700" y="90488"/>
          <p14:tracePt t="66591" x="5619750" y="76200"/>
          <p14:tracePt t="66602" x="5648325" y="42863"/>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map, indoor&#10;&#10;Description automatically generated">
            <a:extLst>
              <a:ext uri="{FF2B5EF4-FFF2-40B4-BE49-F238E27FC236}">
                <a16:creationId xmlns:a16="http://schemas.microsoft.com/office/drawing/2014/main" id="{A26AD28F-F1FC-C686-FDD9-5F5873993624}"/>
              </a:ext>
            </a:extLst>
          </p:cNvPr>
          <p:cNvPicPr>
            <a:picLocks noChangeAspect="1"/>
          </p:cNvPicPr>
          <p:nvPr/>
        </p:nvPicPr>
        <p:blipFill>
          <a:blip r:embed="rId5"/>
          <a:stretch>
            <a:fillRect/>
          </a:stretch>
        </p:blipFill>
        <p:spPr>
          <a:xfrm>
            <a:off x="710872" y="1689509"/>
            <a:ext cx="10436942" cy="3478981"/>
          </a:xfrm>
          <a:prstGeom prst="rect">
            <a:avLst/>
          </a:prstGeom>
        </p:spPr>
      </p:pic>
      <p:sp>
        <p:nvSpPr>
          <p:cNvPr id="5" name="TextBox 4">
            <a:extLst>
              <a:ext uri="{FF2B5EF4-FFF2-40B4-BE49-F238E27FC236}">
                <a16:creationId xmlns:a16="http://schemas.microsoft.com/office/drawing/2014/main" id="{8DF7EEE1-8FCD-B1E5-F87E-EB18A95A47FB}"/>
              </a:ext>
            </a:extLst>
          </p:cNvPr>
          <p:cNvSpPr txBox="1"/>
          <p:nvPr/>
        </p:nvSpPr>
        <p:spPr>
          <a:xfrm>
            <a:off x="548640" y="5249731"/>
            <a:ext cx="2829261" cy="923330"/>
          </a:xfrm>
          <a:prstGeom prst="rect">
            <a:avLst/>
          </a:prstGeom>
          <a:noFill/>
        </p:spPr>
        <p:txBody>
          <a:bodyPr wrap="square" rtlCol="0">
            <a:spAutoFit/>
          </a:bodyPr>
          <a:lstStyle/>
          <a:p>
            <a:pPr algn="ctr"/>
            <a:r>
              <a:rPr lang="en-US">
                <a:solidFill>
                  <a:srgbClr val="000000"/>
                </a:solidFill>
              </a:rPr>
              <a:t>Little GW Activity</a:t>
            </a:r>
          </a:p>
          <a:p>
            <a:pPr algn="ctr"/>
            <a:r>
              <a:rPr lang="en-US">
                <a:solidFill>
                  <a:srgbClr val="000000"/>
                </a:solidFill>
              </a:rPr>
              <a:t>Highs near pole</a:t>
            </a:r>
          </a:p>
          <a:p>
            <a:pPr algn="ctr"/>
            <a:r>
              <a:rPr lang="en-US">
                <a:solidFill>
                  <a:srgbClr val="000000"/>
                </a:solidFill>
              </a:rPr>
              <a:t>Lows south</a:t>
            </a:r>
          </a:p>
        </p:txBody>
      </p:sp>
      <p:sp>
        <p:nvSpPr>
          <p:cNvPr id="6" name="TextBox 5">
            <a:extLst>
              <a:ext uri="{FF2B5EF4-FFF2-40B4-BE49-F238E27FC236}">
                <a16:creationId xmlns:a16="http://schemas.microsoft.com/office/drawing/2014/main" id="{03EE2CAB-C40F-B674-5881-85DF4FE6566E}"/>
              </a:ext>
            </a:extLst>
          </p:cNvPr>
          <p:cNvSpPr txBox="1"/>
          <p:nvPr/>
        </p:nvSpPr>
        <p:spPr>
          <a:xfrm>
            <a:off x="4401670" y="5249731"/>
            <a:ext cx="2829261" cy="923330"/>
          </a:xfrm>
          <a:prstGeom prst="rect">
            <a:avLst/>
          </a:prstGeom>
          <a:noFill/>
        </p:spPr>
        <p:txBody>
          <a:bodyPr wrap="square" rtlCol="0">
            <a:spAutoFit/>
          </a:bodyPr>
          <a:lstStyle/>
          <a:p>
            <a:pPr algn="ctr"/>
            <a:r>
              <a:rPr lang="en-US">
                <a:solidFill>
                  <a:srgbClr val="000000"/>
                </a:solidFill>
              </a:rPr>
              <a:t>Strong GW Activity</a:t>
            </a:r>
          </a:p>
          <a:p>
            <a:pPr algn="ctr"/>
            <a:r>
              <a:rPr lang="en-US">
                <a:solidFill>
                  <a:srgbClr val="000000"/>
                </a:solidFill>
              </a:rPr>
              <a:t>Highs and Lows near Orography</a:t>
            </a:r>
          </a:p>
        </p:txBody>
      </p:sp>
      <p:sp>
        <p:nvSpPr>
          <p:cNvPr id="7" name="TextBox 6">
            <a:extLst>
              <a:ext uri="{FF2B5EF4-FFF2-40B4-BE49-F238E27FC236}">
                <a16:creationId xmlns:a16="http://schemas.microsoft.com/office/drawing/2014/main" id="{AA503C46-908D-C612-17A6-D7AE77F8346A}"/>
              </a:ext>
            </a:extLst>
          </p:cNvPr>
          <p:cNvSpPr txBox="1"/>
          <p:nvPr/>
        </p:nvSpPr>
        <p:spPr>
          <a:xfrm>
            <a:off x="8170028" y="5249731"/>
            <a:ext cx="2829261" cy="646331"/>
          </a:xfrm>
          <a:prstGeom prst="rect">
            <a:avLst/>
          </a:prstGeom>
          <a:noFill/>
        </p:spPr>
        <p:txBody>
          <a:bodyPr wrap="square" rtlCol="0">
            <a:spAutoFit/>
          </a:bodyPr>
          <a:lstStyle/>
          <a:p>
            <a:pPr algn="ctr"/>
            <a:r>
              <a:rPr lang="en-US" dirty="0">
                <a:solidFill>
                  <a:srgbClr val="000000"/>
                </a:solidFill>
              </a:rPr>
              <a:t>Still Strong GW Activity</a:t>
            </a:r>
          </a:p>
          <a:p>
            <a:pPr algn="ctr"/>
            <a:r>
              <a:rPr lang="en-US" dirty="0">
                <a:solidFill>
                  <a:srgbClr val="000000"/>
                </a:solidFill>
              </a:rPr>
              <a:t>Strong Eddy Tracked</a:t>
            </a:r>
          </a:p>
        </p:txBody>
      </p:sp>
      <p:sp>
        <p:nvSpPr>
          <p:cNvPr id="9" name="TextBox 8">
            <a:extLst>
              <a:ext uri="{FF2B5EF4-FFF2-40B4-BE49-F238E27FC236}">
                <a16:creationId xmlns:a16="http://schemas.microsoft.com/office/drawing/2014/main" id="{9AD17ADC-0B14-CB7B-3F70-6AF8D2956F1A}"/>
              </a:ext>
            </a:extLst>
          </p:cNvPr>
          <p:cNvSpPr txBox="1"/>
          <p:nvPr/>
        </p:nvSpPr>
        <p:spPr>
          <a:xfrm>
            <a:off x="509656" y="316970"/>
            <a:ext cx="10269551" cy="1384995"/>
          </a:xfrm>
          <a:prstGeom prst="rect">
            <a:avLst/>
          </a:prstGeom>
          <a:noFill/>
        </p:spPr>
        <p:txBody>
          <a:bodyPr wrap="square" rtlCol="0">
            <a:spAutoFit/>
          </a:bodyPr>
          <a:lstStyle/>
          <a:p>
            <a:r>
              <a:rPr lang="en-US" sz="2800" b="1" dirty="0">
                <a:solidFill>
                  <a:srgbClr val="000000"/>
                </a:solidFill>
              </a:rPr>
              <a:t>The character of the EPV field changed in response to the breaking gravity waves</a:t>
            </a:r>
          </a:p>
          <a:p>
            <a:endParaRPr lang="en-US" sz="2800" b="1" dirty="0">
              <a:solidFill>
                <a:srgbClr val="000000"/>
              </a:solidFill>
            </a:endParaRPr>
          </a:p>
        </p:txBody>
      </p:sp>
      <p:pic>
        <p:nvPicPr>
          <p:cNvPr id="8" name="Audio 7">
            <a:hlinkClick r:id="" action="ppaction://media"/>
            <a:extLst>
              <a:ext uri="{FF2B5EF4-FFF2-40B4-BE49-F238E27FC236}">
                <a16:creationId xmlns:a16="http://schemas.microsoft.com/office/drawing/2014/main" id="{DF731601-0B6A-6954-3025-FDEABF5FEE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18889671"/>
      </p:ext>
    </p:extLst>
  </p:cSld>
  <p:clrMapOvr>
    <a:masterClrMapping/>
  </p:clrMapOvr>
  <mc:AlternateContent xmlns:mc="http://schemas.openxmlformats.org/markup-compatibility/2006" xmlns:p14="http://schemas.microsoft.com/office/powerpoint/2010/main">
    <mc:Choice Requires="p14">
      <p:transition spd="slow" p14:dur="2000" advTm="57620"/>
    </mc:Choice>
    <mc:Fallback xmlns="">
      <p:transition spd="slow" advTm="57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131" x="6753225" y="4110038"/>
          <p14:tracePt t="1142" x="6767513" y="4110038"/>
          <p14:tracePt t="1154" x="6767513" y="4095750"/>
          <p14:tracePt t="1166" x="6753225" y="4095750"/>
          <p14:tracePt t="1176" x="6738938" y="4076700"/>
          <p14:tracePt t="1187" x="6724650" y="4076700"/>
          <p14:tracePt t="1199" x="6691313" y="4062413"/>
          <p14:tracePt t="1210" x="6648450" y="4048125"/>
          <p14:tracePt t="1222" x="6619875" y="4033838"/>
          <p14:tracePt t="1234" x="6557963" y="3990975"/>
          <p14:tracePt t="1244" x="6515100" y="3957638"/>
          <p14:tracePt t="1256" x="6453188" y="3900488"/>
          <p14:tracePt t="1267" x="6410325" y="3838575"/>
          <p14:tracePt t="1278" x="6362700" y="3781425"/>
          <p14:tracePt t="1289" x="6319838" y="3719513"/>
          <p14:tracePt t="1301" x="6276975" y="3662363"/>
          <p14:tracePt t="1313" x="6262688" y="3600450"/>
          <p14:tracePt t="1323" x="6229350" y="3543300"/>
          <p14:tracePt t="1335" x="6215063" y="3509963"/>
          <p14:tracePt t="1348" x="6186488" y="3467100"/>
          <p14:tracePt t="1357" x="6172200" y="3438525"/>
          <p14:tracePt t="1368" x="6157913" y="3419475"/>
          <p14:tracePt t="1381" x="6138863" y="3405188"/>
          <p14:tracePt t="1402" x="6124575" y="3405188"/>
          <p14:tracePt t="1716" x="6124575" y="3390900"/>
          <p14:tracePt t="1727" x="6124575" y="3376613"/>
          <p14:tracePt t="1750" x="6124575" y="3390900"/>
          <p14:tracePt t="1764" x="6124575" y="3405188"/>
          <p14:tracePt t="1774" x="6110288" y="3405188"/>
          <p14:tracePt t="1785" x="6110288" y="3419475"/>
          <p14:tracePt t="1806" x="6124575" y="3438525"/>
          <p14:tracePt t="1831" x="6124575" y="3452813"/>
          <p14:tracePt t="1841" x="6110288" y="3452813"/>
          <p14:tracePt t="1852" x="6081713" y="3452813"/>
          <p14:tracePt t="1864" x="6053138" y="3452813"/>
          <p14:tracePt t="2145" x="6053138" y="3467100"/>
          <p14:tracePt t="2177" x="6053138" y="3452813"/>
          <p14:tracePt t="2222" x="6053138" y="3438525"/>
          <p14:tracePt t="2245" x="6034088" y="3419475"/>
          <p14:tracePt t="2256" x="5991225" y="3390900"/>
          <p14:tracePt t="2269" x="5900738" y="3376613"/>
          <p14:tracePt t="2281" x="5781675" y="3348038"/>
          <p14:tracePt t="2291" x="5648325" y="3300413"/>
          <p14:tracePt t="2302" x="5529263" y="3257550"/>
          <p14:tracePt t="2315" x="5334000" y="3195638"/>
          <p14:tracePt t="2324" x="5081588" y="3124200"/>
          <p14:tracePt t="2336" x="4781550" y="3005138"/>
          <p14:tracePt t="2348" x="4543425" y="2928938"/>
          <p14:tracePt t="2357" x="4167188" y="2809875"/>
          <p14:tracePt t="2369" x="3705225" y="2657475"/>
          <p14:tracePt t="2381" x="3257550" y="2495550"/>
          <p14:tracePt t="2391" x="2781300" y="2347913"/>
          <p14:tracePt t="2402" x="2452688" y="2271713"/>
          <p14:tracePt t="2415" x="2047875" y="2181225"/>
          <p14:tracePt t="2426" x="1824038" y="2138363"/>
          <p14:tracePt t="2438" x="1733550" y="2119313"/>
          <p14:tracePt t="2449" x="1719263" y="2119313"/>
          <p14:tracePt t="2459" x="1733550" y="2138363"/>
          <p14:tracePt t="2471" x="1747838" y="2152650"/>
          <p14:tracePt t="2482" x="1776413" y="2181225"/>
          <p14:tracePt t="2493" x="1809750" y="2195513"/>
          <p14:tracePt t="2505" x="1824038" y="2209800"/>
          <p14:tracePt t="2516" x="1824038" y="2224088"/>
          <p14:tracePt t="2527" x="1790700" y="2243138"/>
          <p14:tracePt t="2538" x="1747838" y="2257425"/>
          <p14:tracePt t="2550" x="1690688" y="2271713"/>
          <p14:tracePt t="2560" x="1614488" y="2271713"/>
          <p14:tracePt t="2572" x="1481138" y="2286000"/>
          <p14:tracePt t="2583" x="1314450" y="2286000"/>
          <p14:tracePt t="2594" x="1104900" y="2286000"/>
          <p14:tracePt t="2605" x="881063" y="2286000"/>
          <p14:tracePt t="2617" x="733425" y="2286000"/>
          <p14:tracePt t="2627" x="552450" y="2300288"/>
          <p14:tracePt t="2639" x="433388" y="2300288"/>
          <p14:tracePt t="2650" x="371475" y="2300288"/>
          <p14:tracePt t="2661" x="357188" y="2300288"/>
          <p14:tracePt t="2684" x="371475" y="2300288"/>
          <p14:tracePt t="2695" x="390525" y="2300288"/>
          <p14:tracePt t="2706" x="419100" y="2300288"/>
          <p14:tracePt t="2718" x="447675" y="2314575"/>
          <p14:tracePt t="2730" x="495300" y="2314575"/>
          <p14:tracePt t="2740" x="509588" y="2314575"/>
          <p14:tracePt t="2751" x="523875" y="2314575"/>
          <p14:tracePt t="2797" x="538163" y="2314575"/>
          <p14:tracePt t="2818" x="595313" y="2314575"/>
          <p14:tracePt t="2832" x="719138" y="2328863"/>
          <p14:tracePt t="2841" x="909638" y="2362200"/>
          <p14:tracePt t="2853" x="1166813" y="2419350"/>
          <p14:tracePt t="2865" x="1390650" y="2452688"/>
          <p14:tracePt t="2876" x="1747838" y="2495550"/>
          <p14:tracePt t="2887" x="2138363" y="2571750"/>
          <p14:tracePt t="2899" x="2509838" y="2614613"/>
          <p14:tracePt t="2910" x="2824163" y="2676525"/>
          <p14:tracePt t="2921" x="2986088" y="2719388"/>
          <p14:tracePt t="2932" x="3152775" y="2762250"/>
          <p14:tracePt t="2943" x="3228975" y="2795588"/>
          <p14:tracePt t="2954" x="3243263" y="2809875"/>
          <p14:tracePt t="2966" x="3243263" y="2824163"/>
          <p14:tracePt t="2977" x="3243263" y="2838450"/>
          <p14:tracePt t="2987" x="3243263" y="2852738"/>
          <p14:tracePt t="3000" x="3257550" y="2881313"/>
          <p14:tracePt t="3010" x="3271838" y="2914650"/>
          <p14:tracePt t="3022" x="3286125" y="2957513"/>
          <p14:tracePt t="3033" x="3333750" y="2986088"/>
          <p14:tracePt t="3045" x="3362325" y="3033713"/>
          <p14:tracePt t="3055" x="3405188" y="3062288"/>
          <p14:tracePt t="3066" x="3452813" y="3076575"/>
          <p14:tracePt t="3078" x="3481388" y="3109913"/>
          <p14:tracePt t="3088" x="3509963" y="3109913"/>
          <p14:tracePt t="3100" x="3524250" y="3124200"/>
          <p14:tracePt t="3178" x="3571875" y="3152775"/>
          <p14:tracePt t="3189" x="3643313" y="3214688"/>
          <p14:tracePt t="3201" x="3767138" y="3286125"/>
          <p14:tracePt t="3215" x="3871913" y="3348038"/>
          <p14:tracePt t="3224" x="3976688" y="3405188"/>
          <p14:tracePt t="3236" x="4033838" y="3438525"/>
          <p14:tracePt t="3248" x="4076700" y="3467100"/>
          <p14:tracePt t="3291" x="4048125" y="3452813"/>
          <p14:tracePt t="3302" x="3976688" y="3419475"/>
          <p14:tracePt t="3314" x="3886200" y="3376613"/>
          <p14:tracePt t="3325" x="3781425" y="3348038"/>
          <p14:tracePt t="3336" x="3705225" y="3333750"/>
          <p14:tracePt t="3349" x="3662363" y="3333750"/>
          <p14:tracePt t="3381" x="3676650" y="3333750"/>
          <p14:tracePt t="3393" x="3690938" y="3333750"/>
          <p14:tracePt t="3403" x="3705225" y="3348038"/>
          <p14:tracePt t="3865" x="3690938" y="3348038"/>
          <p14:tracePt t="3877" x="3629025" y="3348038"/>
          <p14:tracePt t="3888" x="3586163" y="3348038"/>
          <p14:tracePt t="3899" x="3557588" y="3348038"/>
          <p14:tracePt t="3910" x="3524250" y="3348038"/>
          <p14:tracePt t="3921" x="3495675" y="3348038"/>
          <p14:tracePt t="3934" x="3495675" y="3362325"/>
          <p14:tracePt t="3988" x="3509963" y="3362325"/>
          <p14:tracePt t="4034" x="3495675" y="3376613"/>
          <p14:tracePt t="4045" x="3481388" y="3376613"/>
          <p14:tracePt t="4056" x="3467100" y="3376613"/>
          <p14:tracePt t="4068" x="3452813" y="3390900"/>
          <p14:tracePt t="4078" x="3438525" y="3390900"/>
          <p14:tracePt t="4101" x="3419475" y="3390900"/>
          <p14:tracePt t="4112" x="3419475" y="3405188"/>
          <p14:tracePt t="4202" x="3419475" y="3390900"/>
          <p14:tracePt t="10450" x="3452813" y="3390900"/>
          <p14:tracePt t="10459" x="3467100" y="3390900"/>
          <p14:tracePt t="10460" x="3481388" y="3390900"/>
          <p14:tracePt t="10470" x="3467100" y="3390900"/>
          <p14:tracePt t="10482" x="3438525" y="3390900"/>
          <p14:tracePt t="10492" x="3419475" y="3390900"/>
          <p14:tracePt t="11222" x="3438525" y="3390900"/>
          <p14:tracePt t="11256" x="3438525" y="3376613"/>
          <p14:tracePt t="11289" x="3438525" y="3390900"/>
          <p14:tracePt t="11413" x="3438525" y="3405188"/>
          <p14:tracePt t="15106" x="3467100" y="3405188"/>
          <p14:tracePt t="15115" x="3481388" y="3405188"/>
          <p14:tracePt t="15120" x="3495675" y="3405188"/>
          <p14:tracePt t="15138" x="3467100" y="3405188"/>
          <p14:tracePt t="15148" x="3376613" y="3390900"/>
          <p14:tracePt t="15160" x="3314700" y="3405188"/>
          <p14:tracePt t="15812" x="3333750" y="3405188"/>
          <p14:tracePt t="15835" x="3333750" y="3390900"/>
          <p14:tracePt t="15846" x="3333750" y="3405188"/>
          <p14:tracePt t="15902" x="3314700" y="3419475"/>
          <p14:tracePt t="15913" x="3333750" y="3419475"/>
          <p14:tracePt t="15981" x="3348038" y="3419475"/>
          <p14:tracePt t="16026" x="3362325" y="3419475"/>
          <p14:tracePt t="16093" x="3362325" y="3405188"/>
          <p14:tracePt t="16194" x="3348038" y="3405188"/>
          <p14:tracePt t="16341" x="3362325" y="3405188"/>
          <p14:tracePt t="16813" x="3348038" y="3405188"/>
          <p14:tracePt t="17580" x="3348038" y="3419475"/>
          <p14:tracePt t="17592" x="3362325" y="3419475"/>
          <p14:tracePt t="17601" x="3362325" y="3438525"/>
          <p14:tracePt t="17623" x="3333750" y="3438525"/>
          <p14:tracePt t="17634" x="3314700" y="3438525"/>
          <p14:tracePt t="17647" x="3300413" y="3438525"/>
          <p14:tracePt t="17657" x="3286125" y="3419475"/>
          <p14:tracePt t="18039" x="3300413" y="3419475"/>
          <p14:tracePt t="18276" x="3300413" y="3438525"/>
          <p14:tracePt t="18288" x="3300413" y="3419475"/>
          <p14:tracePt t="18298" x="3300413" y="3438525"/>
          <p14:tracePt t="18310" x="3314700" y="3438525"/>
          <p14:tracePt t="18388" x="3314700" y="3419475"/>
          <p14:tracePt t="18479" x="3300413" y="3405188"/>
          <p14:tracePt t="18523" x="3300413" y="3390900"/>
          <p14:tracePt t="18748" x="3286125" y="3376613"/>
          <p14:tracePt t="18771" x="3271838" y="3362325"/>
          <p14:tracePt t="18783" x="3257550" y="3362325"/>
          <p14:tracePt t="18794" x="3243263" y="3348038"/>
          <p14:tracePt t="18806" x="3228975" y="3348038"/>
          <p14:tracePt t="18818" x="3195638" y="3333750"/>
          <p14:tracePt t="18828" x="3181350" y="3333750"/>
          <p14:tracePt t="18839" x="3152775" y="3314700"/>
          <p14:tracePt t="18852" x="3109913" y="3300413"/>
          <p14:tracePt t="18862" x="3076575" y="3300413"/>
          <p14:tracePt t="18872" x="3033713" y="3286125"/>
          <p14:tracePt t="18885" x="2986088" y="3271838"/>
          <p14:tracePt t="18895" x="2928938" y="3257550"/>
          <p14:tracePt t="18907" x="2867025" y="3228975"/>
          <p14:tracePt t="18918" x="2795588" y="3214688"/>
          <p14:tracePt t="18929" x="2733675" y="3195638"/>
          <p14:tracePt t="18940" x="2676525" y="3167063"/>
          <p14:tracePt t="18952" x="2600325" y="3152775"/>
          <p14:tracePt t="18963" x="2524125" y="3124200"/>
          <p14:tracePt t="18974" x="2419350" y="3090863"/>
          <p14:tracePt t="18985" x="2347913" y="3076575"/>
          <p14:tracePt t="18996" x="2243138" y="3048000"/>
          <p14:tracePt t="19008" x="2119313" y="3019425"/>
          <p14:tracePt t="19019" x="2033588" y="3005138"/>
          <p14:tracePt t="19030" x="1957388" y="2986088"/>
          <p14:tracePt t="19041" x="1895475" y="2986088"/>
          <p14:tracePt t="19052" x="1866900" y="2971800"/>
          <p14:tracePt t="19064" x="1838325" y="2971800"/>
          <p14:tracePt t="19142" x="1838325" y="2957513"/>
          <p14:tracePt t="19164" x="1838325" y="2943225"/>
          <p14:tracePt t="19176" x="1824038" y="2943225"/>
          <p14:tracePt t="19188" x="1824038" y="2928938"/>
          <p14:tracePt t="19201" x="1809750" y="2914650"/>
          <p14:tracePt t="19222" x="1809750" y="2900363"/>
          <p14:tracePt t="19234" x="1790700" y="2867025"/>
          <p14:tracePt t="19244" x="1790700" y="2852738"/>
          <p14:tracePt t="19256" x="1776413" y="2824163"/>
          <p14:tracePt t="19267" x="1762125" y="2795588"/>
          <p14:tracePt t="19278" x="1747838" y="2762250"/>
          <p14:tracePt t="19290" x="1719263" y="2719388"/>
          <p14:tracePt t="19302" x="1690688" y="2676525"/>
          <p14:tracePt t="19312" x="1657350" y="2628900"/>
          <p14:tracePt t="19323" x="1628775" y="2586038"/>
          <p14:tracePt t="19335" x="1600200" y="2552700"/>
          <p14:tracePt t="19346" x="1566863" y="2509838"/>
          <p14:tracePt t="19357" x="1538288" y="2481263"/>
          <p14:tracePt t="19369" x="1524000" y="2466975"/>
          <p14:tracePt t="19378" x="1524000" y="2452688"/>
          <p14:tracePt t="19390" x="1509713" y="2433638"/>
          <p14:tracePt t="19401" x="1509713" y="2419350"/>
          <p14:tracePt t="19412" x="1509713" y="2405063"/>
          <p14:tracePt t="19424" x="1509713" y="2376488"/>
          <p14:tracePt t="19435" x="1509713" y="2362200"/>
          <p14:tracePt t="19446" x="1509713" y="2328863"/>
          <p14:tracePt t="19457" x="1509713" y="2314575"/>
          <p14:tracePt t="19469" x="1509713" y="2300288"/>
          <p14:tracePt t="19491" x="1495425" y="2286000"/>
          <p14:tracePt t="19548" x="1495425" y="2300288"/>
          <p14:tracePt t="19559" x="1509713" y="2300288"/>
          <p14:tracePt t="19604" x="1524000" y="2300288"/>
          <p14:tracePt t="19615" x="1552575" y="2300288"/>
          <p14:tracePt t="19627" x="1566863" y="2286000"/>
          <p14:tracePt t="19638" x="1600200" y="2286000"/>
          <p14:tracePt t="19650" x="1643063" y="2286000"/>
          <p14:tracePt t="19660" x="1671638" y="2286000"/>
          <p14:tracePt t="19673" x="1719263" y="2286000"/>
          <p14:tracePt t="19685" x="1762125" y="2286000"/>
          <p14:tracePt t="19696" x="1790700" y="2286000"/>
          <p14:tracePt t="19707" x="1824038" y="2286000"/>
          <p14:tracePt t="19718" x="1838325" y="2286000"/>
          <p14:tracePt t="19829" x="1852613" y="2286000"/>
          <p14:tracePt t="19896" x="1866900" y="2286000"/>
          <p14:tracePt t="19908" x="1866900" y="2271713"/>
          <p14:tracePt t="19953" x="1852613" y="2286000"/>
          <p14:tracePt t="19986" x="1852613" y="2300288"/>
          <p14:tracePt t="19998" x="1838325" y="2314575"/>
          <p14:tracePt t="20010" x="1824038" y="2328863"/>
          <p14:tracePt t="20022" x="1790700" y="2347913"/>
          <p14:tracePt t="20032" x="1762125" y="2376488"/>
          <p14:tracePt t="20044" x="1733550" y="2405063"/>
          <p14:tracePt t="20055" x="1690688" y="2433638"/>
          <p14:tracePt t="20066" x="1657350" y="2466975"/>
          <p14:tracePt t="20077" x="1628775" y="2481263"/>
          <p14:tracePt t="20089" x="1600200" y="2509838"/>
          <p14:tracePt t="20099" x="1566863" y="2524125"/>
          <p14:tracePt t="20111" x="1552575" y="2538413"/>
          <p14:tracePt t="20123" x="1552575" y="2552700"/>
          <p14:tracePt t="20133" x="1538288" y="2552700"/>
          <p14:tracePt t="20189" x="1538288" y="2571750"/>
          <p14:tracePt t="20212" x="1524000" y="2571750"/>
          <p14:tracePt t="20223" x="1524000" y="2586038"/>
          <p14:tracePt t="20236" x="1509713" y="2586038"/>
          <p14:tracePt t="20246" x="1509713" y="2600325"/>
          <p14:tracePt t="20302" x="1509713" y="2586038"/>
          <p14:tracePt t="20313" x="1509713" y="2571750"/>
          <p14:tracePt t="20325" x="1509713" y="2552700"/>
          <p14:tracePt t="20337" x="1524000" y="2538413"/>
          <p14:tracePt t="20347" x="1524000" y="2524125"/>
          <p14:tracePt t="20359" x="1538288" y="2509838"/>
          <p14:tracePt t="20372" x="1538288" y="2495550"/>
          <p14:tracePt t="20381" x="1552575" y="2481263"/>
          <p14:tracePt t="20392" x="1552575" y="2466975"/>
          <p14:tracePt t="20405" x="1566863" y="2452688"/>
          <p14:tracePt t="20415" x="1585913" y="2433638"/>
          <p14:tracePt t="20426" x="1600200" y="2419350"/>
          <p14:tracePt t="20438" x="1614488" y="2390775"/>
          <p14:tracePt t="20448" x="1628775" y="2376488"/>
          <p14:tracePt t="20459" x="1657350" y="2362200"/>
          <p14:tracePt t="20472" x="1671638" y="2362200"/>
          <p14:tracePt t="20482" x="1690688" y="2347913"/>
          <p14:tracePt t="20493" x="1704975" y="2347913"/>
          <p14:tracePt t="20505" x="1719263" y="2347913"/>
          <p14:tracePt t="20526" x="1733550" y="2347913"/>
          <p14:tracePt t="20572" x="1747838" y="2328863"/>
          <p14:tracePt t="20594" x="1762125" y="2328863"/>
          <p14:tracePt t="20606" x="1776413" y="2328863"/>
          <p14:tracePt t="20617" x="1790700" y="2328863"/>
          <p14:tracePt t="20628" x="1790700" y="2314575"/>
          <p14:tracePt t="20640" x="1809750" y="2314575"/>
          <p14:tracePt t="20887" x="1824038" y="2314575"/>
          <p14:tracePt t="20898" x="1838325" y="2328863"/>
          <p14:tracePt t="20909" x="1852613" y="2328863"/>
          <p14:tracePt t="21404" x="1866900" y="2314575"/>
          <p14:tracePt t="21426" x="1881188" y="2314575"/>
          <p14:tracePt t="21606" x="1881188" y="2328863"/>
          <p14:tracePt t="21617" x="1881188" y="2347913"/>
          <p14:tracePt t="21628" x="1881188" y="2362200"/>
          <p14:tracePt t="21640" x="1895475" y="2390775"/>
          <p14:tracePt t="21652" x="1895475" y="2405063"/>
          <p14:tracePt t="21663" x="1928813" y="2433638"/>
          <p14:tracePt t="21674" x="1957388" y="2481263"/>
          <p14:tracePt t="21685" x="1985963" y="2524125"/>
          <p14:tracePt t="21698" x="2033588" y="2571750"/>
          <p14:tracePt t="21708" x="2090738" y="2614613"/>
          <p14:tracePt t="21719" x="2152650" y="2676525"/>
          <p14:tracePt t="21732" x="2195513" y="2719388"/>
          <p14:tracePt t="21741" x="2243138" y="2762250"/>
          <p14:tracePt t="21753" x="2271713" y="2809875"/>
          <p14:tracePt t="21765" x="2300288" y="2838450"/>
          <p14:tracePt t="21775" x="2314575" y="2852738"/>
          <p14:tracePt t="21786" x="2314575" y="2867025"/>
          <p14:tracePt t="21799" x="2314575" y="2881313"/>
          <p14:tracePt t="21819" x="2314575" y="2900363"/>
          <p14:tracePt t="21853" x="2314575" y="2914650"/>
          <p14:tracePt t="21887" x="2328863" y="2928938"/>
          <p14:tracePt t="21921" x="2328863" y="2943225"/>
          <p14:tracePt t="21932" x="2347913" y="2943225"/>
          <p14:tracePt t="21944" x="2347913" y="2957513"/>
          <p14:tracePt t="21955" x="2362200" y="2971800"/>
          <p14:tracePt t="21967" x="2362200" y="3005138"/>
          <p14:tracePt t="21977" x="2390775" y="3048000"/>
          <p14:tracePt t="21990" x="2419350" y="3090863"/>
          <p14:tracePt t="22000" x="2466975" y="3152775"/>
          <p14:tracePt t="22011" x="2509838" y="3214688"/>
          <p14:tracePt t="22024" x="2552700" y="3271838"/>
          <p14:tracePt t="22034" x="2586038" y="3314700"/>
          <p14:tracePt t="22045" x="2600325" y="3362325"/>
          <p14:tracePt t="22058" x="2614613" y="3390900"/>
          <p14:tracePt t="22068" x="2614613" y="3419475"/>
          <p14:tracePt t="22090" x="2614613" y="3438525"/>
          <p14:tracePt t="22113" x="2614613" y="3452813"/>
          <p14:tracePt t="22124" x="2614613" y="3467100"/>
          <p14:tracePt t="22135" x="2614613" y="3495675"/>
          <p14:tracePt t="22147" x="2628900" y="3543300"/>
          <p14:tracePt t="22157" x="2657475" y="3614738"/>
          <p14:tracePt t="22169" x="2705100" y="3705225"/>
          <p14:tracePt t="22181" x="2733675" y="3795713"/>
          <p14:tracePt t="22191" x="2762250" y="3886200"/>
          <p14:tracePt t="22203" x="2781300" y="3976688"/>
          <p14:tracePt t="22215" x="2795588" y="4048125"/>
          <p14:tracePt t="22225" x="2809875" y="4095750"/>
          <p14:tracePt t="22236" x="2809875" y="4138613"/>
          <p14:tracePt t="22248" x="2809875" y="4167188"/>
          <p14:tracePt t="22259" x="2809875" y="4181475"/>
          <p14:tracePt t="22292" x="2809875" y="4167188"/>
          <p14:tracePt t="22314" x="2809875" y="4138613"/>
          <p14:tracePt t="22326" x="2824163" y="4124325"/>
          <p14:tracePt t="22338" x="2852738" y="4095750"/>
          <p14:tracePt t="22349" x="2881313" y="4076700"/>
          <p14:tracePt t="22360" x="2914650" y="4062413"/>
          <p14:tracePt t="22373" x="2957513" y="4048125"/>
          <p14:tracePt t="22384" x="2986088" y="4048125"/>
          <p14:tracePt t="22394" x="3019425" y="4033838"/>
          <p14:tracePt t="22407" x="3033713" y="4033838"/>
          <p14:tracePt t="22417" x="3048000" y="4033838"/>
          <p14:tracePt t="22429" x="3062288" y="4019550"/>
          <p14:tracePt t="22440" x="3076575" y="4005263"/>
          <p14:tracePt t="22451" x="3090863" y="3990975"/>
          <p14:tracePt t="22463" x="3109913" y="3957638"/>
          <p14:tracePt t="22474" x="3109913" y="3929063"/>
          <p14:tracePt t="22484" x="3109913" y="3871913"/>
          <p14:tracePt t="22497" x="3109913" y="3810000"/>
          <p14:tracePt t="22508" x="3090863" y="3748088"/>
          <p14:tracePt t="22518" x="3076575" y="3676650"/>
          <p14:tracePt t="22531" x="3062288" y="3614738"/>
          <p14:tracePt t="22541" x="3048000" y="3571875"/>
          <p14:tracePt t="22552" x="3033713" y="3543300"/>
          <p14:tracePt t="22565" x="3033713" y="3509963"/>
          <p14:tracePt t="22575" x="3019425" y="3509963"/>
          <p14:tracePt t="22641" x="3005138" y="3509963"/>
          <p14:tracePt t="22653" x="2957513" y="3509963"/>
          <p14:tracePt t="22665" x="2928938" y="3524250"/>
          <p14:tracePt t="22675" x="2900363" y="3524250"/>
          <p14:tracePt t="22686" x="2852738" y="3543300"/>
          <p14:tracePt t="22700" x="2809875" y="3557588"/>
          <p14:tracePt t="22709" x="2781300" y="3557588"/>
          <p14:tracePt t="22721" x="2747963" y="3571875"/>
          <p14:tracePt t="22734" x="2733675" y="3586163"/>
          <p14:tracePt t="22743" x="2719388" y="3600450"/>
          <p14:tracePt t="22754" x="2705100" y="3614738"/>
          <p14:tracePt t="22767" x="2705100" y="3629025"/>
          <p14:tracePt t="22777" x="2690813" y="3629025"/>
          <p14:tracePt t="22788" x="2676525" y="3643313"/>
          <p14:tracePt t="22800" x="2657475" y="3662363"/>
          <p14:tracePt t="22811" x="2643188" y="3676650"/>
          <p14:tracePt t="22822" x="2614613" y="3676650"/>
          <p14:tracePt t="22833" x="2600325" y="3690938"/>
          <p14:tracePt t="22845" x="2571750" y="3705225"/>
          <p14:tracePt t="22857" x="2552700" y="3705225"/>
          <p14:tracePt t="22867" x="2524125" y="3719513"/>
          <p14:tracePt t="22878" x="2509838" y="3719513"/>
          <p14:tracePt t="22890" x="2495550" y="3733800"/>
          <p14:tracePt t="22900" x="2481263" y="3733800"/>
          <p14:tracePt t="22967" x="2481263" y="3748088"/>
          <p14:tracePt t="22990" x="2481263" y="3767138"/>
          <p14:tracePt t="23024" x="2466975" y="3781425"/>
          <p14:tracePt t="23057" x="2466975" y="3795713"/>
          <p14:tracePt t="23091" x="2466975" y="3810000"/>
          <p14:tracePt t="23125" x="2466975" y="3824288"/>
          <p14:tracePt t="23147" x="2481263" y="3824288"/>
          <p14:tracePt t="23170" x="2481263" y="3838575"/>
          <p14:tracePt t="23193" x="2481263" y="3852863"/>
          <p14:tracePt t="23215" x="2481263" y="3871913"/>
          <p14:tracePt t="23226" x="2495550" y="3871913"/>
          <p14:tracePt t="23237" x="2495550" y="3886200"/>
          <p14:tracePt t="23260" x="2509838" y="3900488"/>
          <p14:tracePt t="23271" x="2524125" y="3900488"/>
          <p14:tracePt t="23294" x="2538413" y="3914775"/>
          <p14:tracePt t="23316" x="2552700" y="3914775"/>
          <p14:tracePt t="23361" x="2571750" y="3914775"/>
          <p14:tracePt t="23372" x="2586038" y="3929063"/>
          <p14:tracePt t="23384" x="2600325" y="3929063"/>
          <p14:tracePt t="23395" x="2614613" y="3943350"/>
          <p14:tracePt t="23408" x="2643188" y="3943350"/>
          <p14:tracePt t="23418" x="2676525" y="3957638"/>
          <p14:tracePt t="23429" x="2705100" y="3957638"/>
          <p14:tracePt t="23441" x="2719388" y="3957638"/>
          <p14:tracePt t="23451" x="2747963" y="3957638"/>
          <p14:tracePt t="23474" x="2762250" y="3943350"/>
          <p14:tracePt t="23485" x="2781300" y="3914775"/>
          <p14:tracePt t="23496" x="2795588" y="3886200"/>
          <p14:tracePt t="23508" x="2795588" y="3871913"/>
          <p14:tracePt t="23519" x="2795588" y="3838575"/>
          <p14:tracePt t="23530" x="2795588" y="3824288"/>
          <p14:tracePt t="23541" x="2795588" y="3795713"/>
          <p14:tracePt t="23709" x="2824163" y="3795713"/>
          <p14:tracePt t="23721" x="2867025" y="3810000"/>
          <p14:tracePt t="23733" x="2881313" y="3810000"/>
          <p14:tracePt t="23744" x="2838450" y="3795713"/>
          <p14:tracePt t="24306" x="2852738" y="3795713"/>
          <p14:tracePt t="24373" x="2852738" y="3810000"/>
          <p14:tracePt t="24407" x="2852738" y="3824288"/>
          <p14:tracePt t="24418" x="2867025" y="3824288"/>
          <p14:tracePt t="24486" x="2867025" y="3810000"/>
          <p14:tracePt t="24508" x="2881313" y="3810000"/>
          <p14:tracePt t="24542" x="2900363" y="3810000"/>
          <p14:tracePt t="24587" x="2914650" y="3810000"/>
          <p14:tracePt t="24621" x="2928938" y="3810000"/>
          <p14:tracePt t="24643" x="2943225" y="3810000"/>
          <p14:tracePt t="24666" x="2957513" y="3810000"/>
          <p14:tracePt t="24688" x="2971800" y="3795713"/>
          <p14:tracePt t="24711" x="2986088" y="3795713"/>
          <p14:tracePt t="24722" x="3033713" y="3795713"/>
          <p14:tracePt t="24733" x="3090863" y="3795713"/>
          <p14:tracePt t="24745" x="3195638" y="3795713"/>
          <p14:tracePt t="24756" x="3333750" y="3810000"/>
          <p14:tracePt t="24768" x="3452813" y="3810000"/>
          <p14:tracePt t="24779" x="3600450" y="3810000"/>
          <p14:tracePt t="24790" x="3733800" y="3810000"/>
          <p14:tracePt t="24801" x="3943350" y="3810000"/>
          <p14:tracePt t="24813" x="4138613" y="3810000"/>
          <p14:tracePt t="24824" x="4319588" y="3810000"/>
          <p14:tracePt t="24835" x="4424363" y="3810000"/>
          <p14:tracePt t="24846" x="4529138" y="3795713"/>
          <p14:tracePt t="24858" x="4586288" y="3795713"/>
          <p14:tracePt t="24869" x="4633913" y="3781425"/>
          <p14:tracePt t="24880" x="4676775" y="3781425"/>
          <p14:tracePt t="24892" x="4691063" y="3781425"/>
          <p14:tracePt t="24903" x="4738688" y="3781425"/>
          <p14:tracePt t="24915" x="4795838" y="3781425"/>
          <p14:tracePt t="24926" x="4886325" y="3767138"/>
          <p14:tracePt t="24936" x="4943475" y="3767138"/>
          <p14:tracePt t="24949" x="5048250" y="3767138"/>
          <p14:tracePt t="24960" x="5153025" y="3767138"/>
          <p14:tracePt t="24970" x="5257800" y="3767138"/>
          <p14:tracePt t="24983" x="5376863" y="3767138"/>
          <p14:tracePt t="24993" x="5467350" y="3748088"/>
          <p14:tracePt t="25004" x="5572125" y="3733800"/>
          <p14:tracePt t="25016" x="5662613" y="3733800"/>
          <p14:tracePt t="25027" x="5767388" y="3719513"/>
          <p14:tracePt t="25037" x="5872163" y="3705225"/>
          <p14:tracePt t="25049" x="5962650" y="3690938"/>
          <p14:tracePt t="25060" x="6081713" y="3690938"/>
          <p14:tracePt t="25071" x="6215063" y="3690938"/>
          <p14:tracePt t="25083" x="6348413" y="3690938"/>
          <p14:tracePt t="25094" x="6438900" y="3690938"/>
          <p14:tracePt t="25105" x="6543675" y="3690938"/>
          <p14:tracePt t="25116" x="6634163" y="3690938"/>
          <p14:tracePt t="25127" x="6710363" y="3690938"/>
          <p14:tracePt t="25139" x="6767513" y="3690938"/>
          <p14:tracePt t="25151" x="6815138" y="3690938"/>
          <p14:tracePt t="25161" x="6858000" y="3676650"/>
          <p14:tracePt t="25173" x="6900863" y="3662363"/>
          <p14:tracePt t="25185" x="6948488" y="3643313"/>
          <p14:tracePt t="25195" x="6991350" y="3614738"/>
          <p14:tracePt t="25206" x="7024688" y="3600450"/>
          <p14:tracePt t="25218" x="7053263" y="3586163"/>
          <p14:tracePt t="25229" x="7096125" y="3557588"/>
          <p14:tracePt t="25240" x="7143750" y="3524250"/>
          <p14:tracePt t="25252" x="7172325" y="3509963"/>
          <p14:tracePt t="25263" x="7200900" y="3481388"/>
          <p14:tracePt t="25274" x="7229475" y="3467100"/>
          <p14:tracePt t="25285" x="7248525" y="3438525"/>
          <p14:tracePt t="25296" x="7262813" y="3419475"/>
          <p14:tracePt t="25308" x="7277100" y="3405188"/>
          <p14:tracePt t="25330" x="7277100" y="3390900"/>
          <p14:tracePt t="25341" x="7262813" y="3376613"/>
          <p14:tracePt t="25353" x="7248525" y="3376613"/>
          <p14:tracePt t="25366" x="7229475" y="3376613"/>
          <p14:tracePt t="25376" x="7215188" y="3376613"/>
          <p14:tracePt t="25387" x="7200900" y="3390900"/>
          <p14:tracePt t="25399" x="7186613" y="3390900"/>
          <p14:tracePt t="25509" x="7172325" y="3390900"/>
          <p14:tracePt t="25521" x="7158038" y="3390900"/>
          <p14:tracePt t="25532" x="7143750" y="3390900"/>
          <p14:tracePt t="25543" x="7124700" y="3376613"/>
          <p14:tracePt t="25555" x="7081838" y="3376613"/>
          <p14:tracePt t="25566" x="7053263" y="3362325"/>
          <p14:tracePt t="25579" x="7024688" y="3333750"/>
          <p14:tracePt t="25589" x="6991350" y="3333750"/>
          <p14:tracePt t="25601" x="6991350" y="3314700"/>
          <p14:tracePt t="25634" x="7005638" y="3314700"/>
          <p14:tracePt t="25667" x="7024688" y="3314700"/>
          <p14:tracePt t="25712" x="7024688" y="3300413"/>
          <p14:tracePt t="25735" x="7038975" y="3300413"/>
          <p14:tracePt t="25791" x="7024688" y="3300413"/>
          <p14:tracePt t="25939" x="7038975" y="3300413"/>
          <p14:tracePt t="25949" x="7005638" y="3286125"/>
          <p14:tracePt t="26095" x="7005638" y="3271838"/>
          <p14:tracePt t="26106" x="7024688" y="3271838"/>
          <p14:tracePt t="26118" x="7024688" y="3286125"/>
          <p14:tracePt t="26151" x="7024688" y="3271838"/>
          <p14:tracePt t="26162" x="7024688" y="3286125"/>
          <p14:tracePt t="26207" x="7024688" y="3300413"/>
          <p14:tracePt t="26218" x="7038975" y="3300413"/>
          <p14:tracePt t="26241" x="7053263" y="3300413"/>
          <p14:tracePt t="26263" x="7053263" y="3314700"/>
          <p14:tracePt t="26432" x="7053263" y="3333750"/>
          <p14:tracePt t="26466" x="7038975" y="3333750"/>
          <p14:tracePt t="26612" x="7053263" y="3333750"/>
          <p14:tracePt t="26634" x="7053263" y="3348038"/>
          <p14:tracePt t="26646" x="7067550" y="3348038"/>
          <p14:tracePt t="27310" x="7067550" y="3333750"/>
          <p14:tracePt t="27333" x="7081838" y="3333750"/>
          <p14:tracePt t="27377" x="7081838" y="3314700"/>
          <p14:tracePt t="27501" x="7081838" y="3300413"/>
          <p14:tracePt t="27512" x="7081838" y="3286125"/>
          <p14:tracePt t="27535" x="7081838" y="3271838"/>
          <p14:tracePt t="27547" x="7081838" y="3257550"/>
          <p14:tracePt t="27558" x="7081838" y="3243263"/>
          <p14:tracePt t="27570" x="7096125" y="3228975"/>
          <p14:tracePt t="27580" x="7096125" y="3214688"/>
          <p14:tracePt t="27602" x="7110413" y="3195638"/>
          <p14:tracePt t="27647" x="7110413" y="3181350"/>
          <p14:tracePt t="27669" x="7110413" y="3167063"/>
          <p14:tracePt t="27681" x="7110413" y="3152775"/>
          <p14:tracePt t="27693" x="7110413" y="3124200"/>
          <p14:tracePt t="27704" x="7110413" y="3090863"/>
          <p14:tracePt t="27716" x="7110413" y="3062288"/>
          <p14:tracePt t="27727" x="7110413" y="3033713"/>
          <p14:tracePt t="27738" x="7110413" y="3005138"/>
          <p14:tracePt t="27751" x="7110413" y="2986088"/>
          <p14:tracePt t="27761" x="7110413" y="2971800"/>
          <p14:tracePt t="27772" x="7110413" y="2957513"/>
          <p14:tracePt t="27816" x="7096125" y="2957513"/>
          <p14:tracePt t="27828" x="7096125" y="2943225"/>
          <p14:tracePt t="27850" x="7081838" y="2943225"/>
          <p14:tracePt t="27862" x="7067550" y="2928938"/>
          <p14:tracePt t="27873" x="7067550" y="2914650"/>
          <p14:tracePt t="27884" x="7053263" y="2900363"/>
          <p14:tracePt t="27895" x="7038975" y="2881313"/>
          <p14:tracePt t="27907" x="7024688" y="2881313"/>
          <p14:tracePt t="27918" x="7024688" y="2867025"/>
          <p14:tracePt t="27929" x="7005638" y="2867025"/>
          <p14:tracePt t="28008" x="6991350" y="2867025"/>
          <p14:tracePt t="28019" x="6977063" y="2867025"/>
          <p14:tracePt t="28030" x="6948488" y="2867025"/>
          <p14:tracePt t="28042" x="6919913" y="2867025"/>
          <p14:tracePt t="28053" x="6872288" y="2867025"/>
          <p14:tracePt t="28065" x="6829425" y="2867025"/>
          <p14:tracePt t="28076" x="6781800" y="2867025"/>
          <p14:tracePt t="28087" x="6753225" y="2867025"/>
          <p14:tracePt t="28098" x="6738938" y="2867025"/>
          <p14:tracePt t="28143" x="6738938" y="2881313"/>
          <p14:tracePt t="28154" x="6753225" y="2881313"/>
          <p14:tracePt t="28165" x="6753225" y="2914650"/>
          <p14:tracePt t="28177" x="6767513" y="2928938"/>
          <p14:tracePt t="28188" x="6781800" y="2943225"/>
          <p14:tracePt t="28201" x="6781800" y="2971800"/>
          <p14:tracePt t="28212" x="6781800" y="2986088"/>
          <p14:tracePt t="28222" x="6781800" y="3005138"/>
          <p14:tracePt t="28233" x="6767513" y="3005138"/>
          <p14:tracePt t="28246" x="6767513" y="3019425"/>
          <p14:tracePt t="28256" x="6753225" y="3019425"/>
          <p14:tracePt t="28269" x="6738938" y="3033713"/>
          <p14:tracePt t="28289" x="6724650" y="3048000"/>
          <p14:tracePt t="28312" x="6724650" y="3062288"/>
          <p14:tracePt t="28323" x="6724650" y="3076575"/>
          <p14:tracePt t="28336" x="6724650" y="3090863"/>
          <p14:tracePt t="28345" x="6724650" y="3109913"/>
          <p14:tracePt t="28357" x="6724650" y="3138488"/>
          <p14:tracePt t="28369" x="6724650" y="3152775"/>
          <p14:tracePt t="28379" x="6724650" y="3181350"/>
          <p14:tracePt t="28390" x="6724650" y="3195638"/>
          <p14:tracePt t="28403" x="6724650" y="3214688"/>
          <p14:tracePt t="28412" x="6710363" y="3228975"/>
          <p14:tracePt t="28423" x="6710363" y="3243263"/>
          <p14:tracePt t="28436" x="6691313" y="3257550"/>
          <p14:tracePt t="28446" x="6691313" y="3271838"/>
          <p14:tracePt t="28458" x="6691313" y="3286125"/>
          <p14:tracePt t="28469" x="6691313" y="3300413"/>
          <p14:tracePt t="28491" x="6710363" y="3333750"/>
          <p14:tracePt t="28503" x="6710363" y="3348038"/>
          <p14:tracePt t="28514" x="6724650" y="3362325"/>
          <p14:tracePt t="28525" x="6738938" y="3376613"/>
          <p14:tracePt t="28537" x="6738938" y="3390900"/>
          <p14:tracePt t="28885" x="6753225" y="3405188"/>
          <p14:tracePt t="28919" x="6767513" y="3405188"/>
          <p14:tracePt t="28941" x="6767513" y="3419475"/>
          <p14:tracePt t="28964" x="6767513" y="3438525"/>
          <p14:tracePt t="28975" x="6767513" y="3452813"/>
          <p14:tracePt t="28988" x="6767513" y="3467100"/>
          <p14:tracePt t="28998" x="6767513" y="3481388"/>
          <p14:tracePt t="29010" x="6781800" y="3481388"/>
          <p14:tracePt t="29022" x="6781800" y="3495675"/>
          <p14:tracePt t="29032" x="6796088" y="3509963"/>
          <p14:tracePt t="29054" x="6796088" y="3524250"/>
          <p14:tracePt t="29200" x="6815138" y="3524250"/>
          <p14:tracePt t="29212" x="6829425" y="3524250"/>
          <p14:tracePt t="29223" x="6843713" y="3524250"/>
          <p14:tracePt t="29235" x="6858000" y="3524250"/>
          <p14:tracePt t="29246" x="6886575" y="3524250"/>
          <p14:tracePt t="29258" x="6934200" y="3509963"/>
          <p14:tracePt t="29269" x="6977063" y="3495675"/>
          <p14:tracePt t="29280" x="7024688" y="3481388"/>
          <p14:tracePt t="29292" x="7081838" y="3467100"/>
          <p14:tracePt t="29303" x="7124700" y="3438525"/>
          <p14:tracePt t="29314" x="7172325" y="3419475"/>
          <p14:tracePt t="29326" x="7215188" y="3390900"/>
          <p14:tracePt t="29336" x="7248525" y="3376613"/>
          <p14:tracePt t="29347" x="7277100" y="3362325"/>
          <p14:tracePt t="29360" x="7291388" y="3348038"/>
          <p14:tracePt t="29371" x="7305675" y="3333750"/>
          <p14:tracePt t="29381" x="7305675" y="3300413"/>
          <p14:tracePt t="29393" x="7319963" y="3286125"/>
          <p14:tracePt t="29403" x="7319963" y="3257550"/>
          <p14:tracePt t="29414" x="7319963" y="3214688"/>
          <p14:tracePt t="29426" x="7319963" y="3181350"/>
          <p14:tracePt t="29437" x="7319963" y="3152775"/>
          <p14:tracePt t="29448" x="7319963" y="3124200"/>
          <p14:tracePt t="29459" x="7319963" y="3109913"/>
          <p14:tracePt t="29470" x="7319963" y="3090863"/>
          <p14:tracePt t="29482" x="7319963" y="3076575"/>
          <p14:tracePt t="29526" x="7319963" y="3062288"/>
          <p14:tracePt t="29549" x="7319963" y="3048000"/>
          <p14:tracePt t="29561" x="7319963" y="3033713"/>
          <p14:tracePt t="29572" x="7319963" y="3005138"/>
          <p14:tracePt t="29583" x="7305675" y="2986088"/>
          <p14:tracePt t="29595" x="7305675" y="2957513"/>
          <p14:tracePt t="29605" x="7277100" y="2928938"/>
          <p14:tracePt t="29617" x="7248525" y="2900363"/>
          <p14:tracePt t="29629" x="7215188" y="2867025"/>
          <p14:tracePt t="29639" x="7172325" y="2838450"/>
          <p14:tracePt t="29651" x="7143750" y="2809875"/>
          <p14:tracePt t="29663" x="7124700" y="2809875"/>
          <p14:tracePt t="29675" x="7110413" y="2795588"/>
          <p14:tracePt t="29741" x="7110413" y="2781300"/>
          <p14:tracePt t="29752" x="7124700" y="2762250"/>
          <p14:tracePt t="29763" x="7124700" y="2747963"/>
          <p14:tracePt t="29785" x="7124700" y="2733675"/>
          <p14:tracePt t="29807" x="7124700" y="2719388"/>
          <p14:tracePt t="29829" x="7110413" y="2719388"/>
          <p14:tracePt t="29842" x="7110413" y="2705100"/>
          <p14:tracePt t="29931" x="7110413" y="2719388"/>
          <p14:tracePt t="29964" x="7096125" y="2733675"/>
          <p14:tracePt t="29977" x="7067550" y="2733675"/>
          <p14:tracePt t="29987" x="7024688" y="2747963"/>
          <p14:tracePt t="30001" x="6991350" y="2747963"/>
          <p14:tracePt t="30010" x="6962775" y="2747963"/>
          <p14:tracePt t="30022" x="6934200" y="2762250"/>
          <p14:tracePt t="30033" x="6919913" y="2762250"/>
          <p14:tracePt t="30045" x="6919913" y="2781300"/>
          <p14:tracePt t="30078" x="6919913" y="2795588"/>
          <p14:tracePt t="30100" x="6919913" y="2809875"/>
          <p14:tracePt t="30113" x="6934200" y="2824163"/>
          <p14:tracePt t="30134" x="6934200" y="2838450"/>
          <p14:tracePt t="30156" x="6934200" y="2852738"/>
          <p14:tracePt t="30168" x="6934200" y="2867025"/>
          <p14:tracePt t="30179" x="6919913" y="2881313"/>
          <p14:tracePt t="30190" x="6900863" y="2900363"/>
          <p14:tracePt t="30201" x="6886575" y="2928938"/>
          <p14:tracePt t="30213" x="6872288" y="2943225"/>
          <p14:tracePt t="30225" x="6858000" y="2943225"/>
          <p14:tracePt t="30236" x="6858000" y="2957513"/>
          <p14:tracePt t="30247" x="6858000" y="2971800"/>
          <p14:tracePt t="30259" x="6858000" y="2986088"/>
          <p14:tracePt t="30280" x="6858000" y="3005138"/>
          <p14:tracePt t="30303" x="6858000" y="3019425"/>
          <p14:tracePt t="30314" x="6858000" y="3033713"/>
          <p14:tracePt t="30337" x="6858000" y="3048000"/>
          <p14:tracePt t="30348" x="6858000" y="3062288"/>
          <p14:tracePt t="30361" x="6843713" y="3090863"/>
          <p14:tracePt t="30371" x="6843713" y="3109913"/>
          <p14:tracePt t="30382" x="6829425" y="3138488"/>
          <p14:tracePt t="30394" x="6829425" y="3152775"/>
          <p14:tracePt t="30404" x="6829425" y="3181350"/>
          <p14:tracePt t="30415" x="6829425" y="3195638"/>
          <p14:tracePt t="30427" x="6829425" y="3214688"/>
          <p14:tracePt t="30438" x="6843713" y="3228975"/>
          <p14:tracePt t="30449" x="6843713" y="3243263"/>
          <p14:tracePt t="30460" x="6858000" y="3243263"/>
          <p14:tracePt t="30493" x="6858000" y="3257550"/>
          <p14:tracePt t="30628" x="6872288" y="3257550"/>
          <p14:tracePt t="30640" x="6872288" y="3271838"/>
          <p14:tracePt t="30663" x="6886575" y="3286125"/>
          <p14:tracePt t="30674" x="6900863" y="3286125"/>
          <p14:tracePt t="30687" x="6919913" y="3300413"/>
          <p14:tracePt t="30697" x="6948488" y="3314700"/>
          <p14:tracePt t="30707" x="6962775" y="3333750"/>
          <p14:tracePt t="30720" x="6991350" y="3348038"/>
          <p14:tracePt t="30730" x="7005638" y="3348038"/>
          <p14:tracePt t="30741" x="7005638" y="3362325"/>
          <p14:tracePt t="30754" x="7024688" y="3362325"/>
          <p14:tracePt t="30842" x="7038975" y="3348038"/>
          <p14:tracePt t="30865" x="7053263" y="3348038"/>
          <p14:tracePt t="30876" x="7081838" y="3333750"/>
          <p14:tracePt t="30888" x="7096125" y="3333750"/>
          <p14:tracePt t="30899" x="7110413" y="3333750"/>
          <p14:tracePt t="30910" x="7143750" y="3314700"/>
          <p14:tracePt t="30922" x="7172325" y="3300413"/>
          <p14:tracePt t="30933" x="7200900" y="3286125"/>
          <p14:tracePt t="30944" x="7248525" y="3271838"/>
          <p14:tracePt t="30956" x="7277100" y="3243263"/>
          <p14:tracePt t="30966" x="7291388" y="3228975"/>
          <p14:tracePt t="30978" x="7305675" y="3195638"/>
          <p14:tracePt t="30989" x="7319963" y="3167063"/>
          <p14:tracePt t="31000" x="7319963" y="3138488"/>
          <p14:tracePt t="31011" x="7319963" y="3124200"/>
          <p14:tracePt t="31023" x="7334250" y="3090863"/>
          <p14:tracePt t="31034" x="7334250" y="3076575"/>
          <p14:tracePt t="31046" x="7334250" y="3062288"/>
          <p14:tracePt t="31056" x="7334250" y="3048000"/>
          <p14:tracePt t="31068" x="7334250" y="3033713"/>
          <p14:tracePt t="31080" x="7353300" y="3019425"/>
          <p14:tracePt t="31090" x="7353300" y="3005138"/>
          <p14:tracePt t="31101" x="7353300" y="2986088"/>
          <p14:tracePt t="31113" x="7353300" y="2971800"/>
          <p14:tracePt t="31124" x="7353300" y="2957513"/>
          <p14:tracePt t="31135" x="7353300" y="2943225"/>
          <p14:tracePt t="31157" x="7353300" y="2928938"/>
          <p14:tracePt t="31213" x="7353300" y="2914650"/>
          <p14:tracePt t="31247" x="7353300" y="2900363"/>
          <p14:tracePt t="31270" x="7353300" y="2881313"/>
          <p14:tracePt t="31281" x="7353300" y="2867025"/>
          <p14:tracePt t="31292" x="7334250" y="2867025"/>
          <p14:tracePt t="31305" x="7319963" y="2852738"/>
          <p14:tracePt t="31315" x="7305675" y="2838450"/>
          <p14:tracePt t="31326" x="7262813" y="2824163"/>
          <p14:tracePt t="31340" x="7229475" y="2809875"/>
          <p14:tracePt t="31349" x="7200900" y="2795588"/>
          <p14:tracePt t="31360" x="7186613" y="2795588"/>
          <p14:tracePt t="31483" x="7186613" y="2781300"/>
          <p14:tracePt t="31495" x="7172325" y="2781300"/>
          <p14:tracePt t="31506" x="7158038" y="2781300"/>
          <p14:tracePt t="31517" x="7124700" y="2781300"/>
          <p14:tracePt t="31530" x="7096125" y="2781300"/>
          <p14:tracePt t="31540" x="7067550" y="2781300"/>
          <p14:tracePt t="31551" x="7053263" y="2781300"/>
          <p14:tracePt t="31564" x="7038975" y="2781300"/>
          <p14:tracePt t="31596" x="7038975" y="2795588"/>
          <p14:tracePt t="31608" x="7053263" y="2795588"/>
          <p14:tracePt t="31619" x="7053263" y="2809875"/>
          <p14:tracePt t="31644" x="7067550" y="2824163"/>
          <p14:tracePt t="31653" x="7081838" y="2824163"/>
          <p14:tracePt t="31664" x="7081838" y="2838450"/>
          <p14:tracePt t="31697" x="7081838" y="2852738"/>
          <p14:tracePt t="31742" x="7081838" y="2867025"/>
          <p14:tracePt t="31753" x="7067550" y="2867025"/>
          <p14:tracePt t="31967" x="7067550" y="2881313"/>
          <p14:tracePt t="32046" x="7067550" y="2900363"/>
          <p14:tracePt t="32068" x="7067550" y="2914650"/>
          <p14:tracePt t="32081" x="7067550" y="2928938"/>
          <p14:tracePt t="32092" x="7067550" y="2943225"/>
          <p14:tracePt t="32102" x="7067550" y="2971800"/>
          <p14:tracePt t="32115" x="7067550" y="2986088"/>
          <p14:tracePt t="32125" x="7067550" y="3019425"/>
          <p14:tracePt t="32136" x="7067550" y="3033713"/>
          <p14:tracePt t="32148" x="7053263" y="3062288"/>
          <p14:tracePt t="32159" x="7053263" y="3076575"/>
          <p14:tracePt t="32170" x="7053263" y="3090863"/>
          <p14:tracePt t="32182" x="7053263" y="3109913"/>
          <p14:tracePt t="32193" x="7038975" y="3124200"/>
          <p14:tracePt t="32204" x="7038975" y="3138488"/>
          <p14:tracePt t="32215" x="7038975" y="3152775"/>
          <p14:tracePt t="32226" x="7038975" y="3167063"/>
          <p14:tracePt t="32238" x="7038975" y="3181350"/>
          <p14:tracePt t="32249" x="7038975" y="3195638"/>
          <p14:tracePt t="32260" x="7038975" y="3228975"/>
          <p14:tracePt t="32272" x="7038975" y="3243263"/>
          <p14:tracePt t="32283" x="7053263" y="3243263"/>
          <p14:tracePt t="32293" x="7053263" y="3257550"/>
          <p14:tracePt t="32305" x="7067550" y="3257550"/>
          <p14:tracePt t="32327" x="7081838" y="3257550"/>
          <p14:tracePt t="32428" x="7081838" y="3271838"/>
          <p14:tracePt t="32441" x="7096125" y="3271838"/>
          <p14:tracePt t="32451" x="7110413" y="3286125"/>
          <p14:tracePt t="32463" x="7124700" y="3286125"/>
          <p14:tracePt t="32475" x="7143750" y="3286125"/>
          <p14:tracePt t="32496" x="7158038" y="3286125"/>
          <p14:tracePt t="32530" x="7172325" y="3271838"/>
          <p14:tracePt t="32552" x="7186613" y="3257550"/>
          <p14:tracePt t="32564" x="7200900" y="3257550"/>
          <p14:tracePt t="32576" x="7215188" y="3228975"/>
          <p14:tracePt t="32586" x="7248525" y="3214688"/>
          <p14:tracePt t="32598" x="7262813" y="3181350"/>
          <p14:tracePt t="32610" x="7291388" y="3152775"/>
          <p14:tracePt t="32621" x="7334250" y="3124200"/>
          <p14:tracePt t="32632" x="7353300" y="3076575"/>
          <p14:tracePt t="32644" x="7367588" y="3033713"/>
          <p14:tracePt t="32654" x="7367588" y="3005138"/>
          <p14:tracePt t="32665" x="7367588" y="2957513"/>
          <p14:tracePt t="32677" x="7353300" y="2928938"/>
          <p14:tracePt t="32688" x="7319963" y="2900363"/>
          <p14:tracePt t="32699" x="7291388" y="2867025"/>
          <p14:tracePt t="32710" x="7248525" y="2838450"/>
          <p14:tracePt t="32721" x="7215188" y="2824163"/>
          <p14:tracePt t="32732" x="7200900" y="2809875"/>
          <p14:tracePt t="32901" x="7186613" y="2795588"/>
          <p14:tracePt t="32923" x="7172325" y="2781300"/>
          <p14:tracePt t="32936" x="7143750" y="2781300"/>
          <p14:tracePt t="32958" x="7124700" y="2762250"/>
          <p14:tracePt t="33024" x="7124700" y="2781300"/>
          <p14:tracePt t="33037" x="7110413" y="2795588"/>
          <p14:tracePt t="33048" x="7081838" y="2809875"/>
          <p14:tracePt t="33058" x="7038975" y="2838450"/>
          <p14:tracePt t="33071" x="7005638" y="2867025"/>
          <p14:tracePt t="33081" x="6962775" y="2914650"/>
          <p14:tracePt t="33092" x="6948488" y="2957513"/>
          <p14:tracePt t="33105" x="6934200" y="3019425"/>
          <p14:tracePt t="33115" x="6934200" y="3076575"/>
          <p14:tracePt t="33126" x="6934200" y="3152775"/>
          <p14:tracePt t="33139" x="6948488" y="3214688"/>
          <p14:tracePt t="33149" x="6948488" y="3286125"/>
          <p14:tracePt t="33160" x="6948488" y="3314700"/>
          <p14:tracePt t="33172" x="6962775" y="3376613"/>
          <p14:tracePt t="33182" x="6962775" y="3419475"/>
          <p14:tracePt t="33193" x="6962775" y="3452813"/>
          <p14:tracePt t="33205" x="6948488" y="3509963"/>
          <p14:tracePt t="33216" x="6934200" y="3557588"/>
          <p14:tracePt t="33227" x="6886575" y="3614738"/>
          <p14:tracePt t="33239" x="6858000" y="3662363"/>
          <p14:tracePt t="33250" x="6815138" y="3705225"/>
          <p14:tracePt t="33261" x="6781800" y="3748088"/>
          <p14:tracePt t="33274" x="6753225" y="3767138"/>
          <p14:tracePt t="33284" x="6738938" y="3795713"/>
          <p14:tracePt t="33295" x="6724650" y="3795713"/>
          <p14:tracePt t="33317" x="6724650" y="3810000"/>
          <p14:tracePt t="33430" x="6710363" y="3810000"/>
          <p14:tracePt t="33463" x="6710363" y="3795713"/>
          <p14:tracePt t="33553" x="6691313" y="3795713"/>
          <p14:tracePt t="33566" x="6677025" y="3810000"/>
          <p14:tracePt t="33576" x="6662738" y="3810000"/>
          <p14:tracePt t="33587" x="6634163" y="3824288"/>
          <p14:tracePt t="33600" x="6605588" y="3838575"/>
          <p14:tracePt t="33610" x="6591300" y="3852863"/>
          <p14:tracePt t="33621" x="6572250" y="3871913"/>
          <p14:tracePt t="33634" x="6572250" y="3900488"/>
          <p14:tracePt t="33645" x="6572250" y="3914775"/>
          <p14:tracePt t="33656" x="6572250" y="3943350"/>
          <p14:tracePt t="33667" x="6572250" y="3957638"/>
          <p14:tracePt t="33677" x="6591300" y="3990975"/>
          <p14:tracePt t="33700" x="6591300" y="4005263"/>
          <p14:tracePt t="33857" x="6605588" y="4005263"/>
          <p14:tracePt t="33947" x="6619875" y="4005263"/>
          <p14:tracePt t="33959" x="6634163" y="4005263"/>
          <p14:tracePt t="33970" x="6662738" y="3990975"/>
          <p14:tracePt t="33982" x="6691313" y="3990975"/>
          <p14:tracePt t="33993" x="6724650" y="3976688"/>
          <p14:tracePt t="34003" x="6738938" y="3957638"/>
          <p14:tracePt t="34016" x="6767513" y="3957638"/>
          <p14:tracePt t="34028" x="6781800" y="3957638"/>
          <p14:tracePt t="34037" x="6796088" y="3943350"/>
          <p14:tracePt t="34049" x="6815138" y="3943350"/>
          <p14:tracePt t="34061" x="6815138" y="3929063"/>
          <p14:tracePt t="34083" x="6829425" y="3914775"/>
          <p14:tracePt t="34105" x="6829425" y="3900488"/>
          <p14:tracePt t="34116" x="6829425" y="3886200"/>
          <p14:tracePt t="34128" x="6829425" y="3871913"/>
          <p14:tracePt t="34138" x="6843713" y="3852863"/>
          <p14:tracePt t="34150" x="6843713" y="3838575"/>
          <p14:tracePt t="34162" x="6843713" y="3810000"/>
          <p14:tracePt t="34172" x="6858000" y="3795713"/>
          <p14:tracePt t="34184" x="6858000" y="3781425"/>
          <p14:tracePt t="34195" x="6858000" y="3767138"/>
          <p14:tracePt t="34206" x="6858000" y="3748088"/>
          <p14:tracePt t="34217" x="6872288" y="3733800"/>
          <p14:tracePt t="34240" x="6872288" y="3719513"/>
          <p14:tracePt t="34251" x="6872288" y="3705225"/>
          <p14:tracePt t="34262" x="6886575" y="3705225"/>
          <p14:tracePt t="34273" x="6886575" y="3690938"/>
          <p14:tracePt t="34285" x="6900863" y="3690938"/>
          <p14:tracePt t="34296" x="6919913" y="3676650"/>
          <p14:tracePt t="34307" x="6934200" y="3676650"/>
          <p14:tracePt t="34319" x="6962775" y="3676650"/>
          <p14:tracePt t="34330" x="6977063" y="3676650"/>
          <p14:tracePt t="34341" x="6991350" y="3690938"/>
          <p14:tracePt t="34352" x="6977063" y="3690938"/>
          <p14:tracePt t="34365" x="6948488" y="3690938"/>
          <p14:tracePt t="34375" x="6886575" y="3690938"/>
          <p14:tracePt t="34386" x="6843713" y="3690938"/>
          <p14:tracePt t="34768" x="6872288" y="3690938"/>
          <p14:tracePt t="34780" x="6900863" y="3690938"/>
          <p14:tracePt t="34791" x="6934200" y="3690938"/>
          <p14:tracePt t="34803" x="6948488" y="3676650"/>
          <p14:tracePt t="34814" x="6991350" y="3676650"/>
          <p14:tracePt t="34825" x="7024688" y="3676650"/>
          <p14:tracePt t="34837" x="7081838" y="3676650"/>
          <p14:tracePt t="34849" x="7124700" y="3662363"/>
          <p14:tracePt t="34859" x="7186613" y="3662363"/>
          <p14:tracePt t="34870" x="7229475" y="3662363"/>
          <p14:tracePt t="34881" x="7277100" y="3662363"/>
          <p14:tracePt t="34892" x="7305675" y="3662363"/>
          <p14:tracePt t="34903" x="7319963" y="3662363"/>
          <p14:tracePt t="34971" x="7305675" y="3662363"/>
          <p14:tracePt t="34983" x="7291388" y="3662363"/>
          <p14:tracePt t="35005" x="7277100" y="3662363"/>
          <p14:tracePt t="35016" x="7262813" y="3662363"/>
          <p14:tracePt t="35038" x="7248525" y="3676650"/>
          <p14:tracePt t="35050" x="7215188" y="3676650"/>
          <p14:tracePt t="35062" x="7200900" y="3676650"/>
          <p14:tracePt t="35072" x="7172325" y="3676650"/>
          <p14:tracePt t="35084" x="7158038" y="3676650"/>
          <p14:tracePt t="35096" x="7143750" y="3676650"/>
          <p14:tracePt t="35106" x="7124700" y="3676650"/>
          <p14:tracePt t="35118" x="7124700" y="3690938"/>
          <p14:tracePt t="35229" x="7110413" y="3690938"/>
          <p14:tracePt t="35252" x="7096125" y="3690938"/>
          <p14:tracePt t="35263" x="7081838" y="3690938"/>
          <p14:tracePt t="35275" x="7053263" y="3690938"/>
          <p14:tracePt t="35297" x="7038975" y="3705225"/>
          <p14:tracePt t="35309" x="7024688" y="3705225"/>
          <p14:tracePt t="35320" x="7024688" y="3719513"/>
          <p14:tracePt t="35343" x="7024688" y="3733800"/>
          <p14:tracePt t="35409" x="7005638" y="3733800"/>
          <p14:tracePt t="35443" x="6991350" y="3733800"/>
          <p14:tracePt t="35454" x="6977063" y="3748088"/>
          <p14:tracePt t="35477" x="6962775" y="3748088"/>
          <p14:tracePt t="35567" x="6962775" y="3733800"/>
          <p14:tracePt t="35578" x="6962775" y="3719513"/>
          <p14:tracePt t="35601" x="6962775" y="3705225"/>
          <p14:tracePt t="35623" x="6962775" y="3690938"/>
          <p14:tracePt t="35848" x="6962775" y="3705225"/>
          <p14:tracePt t="35894" x="6977063" y="3690938"/>
          <p14:tracePt t="35905" x="6962775" y="3705225"/>
          <p14:tracePt t="35917" x="6948488" y="3705225"/>
          <p14:tracePt t="35929" x="6948488" y="3690938"/>
          <p14:tracePt t="36120" x="6934200" y="3690938"/>
          <p14:tracePt t="36197" x="6934200" y="3705225"/>
          <p14:tracePt t="36264" x="6948488" y="3705225"/>
          <p14:tracePt t="36276" x="6962775" y="3705225"/>
          <p14:tracePt t="36309" x="6977063" y="3705225"/>
          <p14:tracePt t="36366" x="6962775" y="3705225"/>
          <p14:tracePt t="36388" x="6962775" y="3719513"/>
          <p14:tracePt t="36411" x="6948488" y="3719513"/>
          <p14:tracePt t="36478" x="6962775" y="3719513"/>
          <p14:tracePt t="37581" x="6962775" y="3705225"/>
          <p14:tracePt t="37604" x="6977063" y="3705225"/>
          <p14:tracePt t="37616" x="6977063" y="3690938"/>
          <p14:tracePt t="37637" x="6977063" y="3676650"/>
          <p14:tracePt t="37651" x="6977063" y="3662363"/>
          <p14:tracePt t="37660" x="6991350" y="3662363"/>
          <p14:tracePt t="37671" x="6991350" y="3643313"/>
          <p14:tracePt t="37685" x="6991350" y="3629025"/>
          <p14:tracePt t="37717" x="6991350" y="3614738"/>
          <p14:tracePt t="37929" x="7005638" y="3614738"/>
          <p14:tracePt t="37941" x="7005638" y="3629025"/>
          <p14:tracePt t="37952" x="7024688" y="3629025"/>
          <p14:tracePt t="37997" x="7024688" y="3643313"/>
          <p14:tracePt t="38010" x="7005638" y="3662363"/>
          <p14:tracePt t="38020" x="6948488" y="3676650"/>
          <p14:tracePt t="38031" x="6872288" y="3676650"/>
          <p14:tracePt t="38145" x="6886575" y="3676650"/>
          <p14:tracePt t="38177" x="6886575" y="3662363"/>
          <p14:tracePt t="38188" x="6872288" y="3662363"/>
          <p14:tracePt t="38200" x="6843713" y="3662363"/>
          <p14:tracePt t="38211" x="6843713" y="3676650"/>
          <p14:tracePt t="38223" x="6843713" y="3662363"/>
          <p14:tracePt t="38278" x="6858000" y="3662363"/>
          <p14:tracePt t="38290" x="6858000" y="3643313"/>
          <p14:tracePt t="38346" x="6872288" y="3643313"/>
          <p14:tracePt t="38380" x="6886575" y="3643313"/>
          <p14:tracePt t="38391" x="6886575" y="3629025"/>
          <p14:tracePt t="38402" x="6900863" y="3629025"/>
          <p14:tracePt t="38425" x="6900863" y="3614738"/>
          <p14:tracePt t="38436" x="6900863" y="3600450"/>
          <p14:tracePt t="38470" x="6900863" y="3586163"/>
          <p14:tracePt t="38503" x="6900863" y="3571875"/>
          <p14:tracePt t="38987" x="6900863" y="3557588"/>
          <p14:tracePt t="38998" x="6886575" y="3557588"/>
          <p14:tracePt t="39302" x="6872288" y="3557588"/>
          <p14:tracePt t="39763" x="6886575" y="3557588"/>
          <p14:tracePt t="39775" x="6886575" y="3571875"/>
          <p14:tracePt t="39787" x="6900863" y="3586163"/>
          <p14:tracePt t="39797" x="6900863" y="3600450"/>
          <p14:tracePt t="39809" x="6919913" y="3614738"/>
          <p14:tracePt t="39822" x="6919913" y="3629025"/>
          <p14:tracePt t="39832" x="6900863" y="3629025"/>
          <p14:tracePt t="39844" x="6872288" y="3643313"/>
          <p14:tracePt t="39855" x="6858000" y="3643313"/>
          <p14:tracePt t="39865" x="6796088" y="3643313"/>
          <p14:tracePt t="39877" x="6781800" y="3662363"/>
          <p14:tracePt t="39979" x="6781800" y="3643313"/>
          <p14:tracePt t="40045" x="6796088" y="3643313"/>
          <p14:tracePt t="40078" x="6796088" y="3662363"/>
          <p14:tracePt t="40247" x="6815138" y="3662363"/>
          <p14:tracePt t="40405" x="6829425" y="3662363"/>
          <p14:tracePt t="40449" x="6829425" y="3643313"/>
          <p14:tracePt t="40562" x="6815138" y="3643313"/>
          <p14:tracePt t="41158" x="6815138" y="3629025"/>
          <p14:tracePt t="41192" x="6829425" y="3629025"/>
          <p14:tracePt t="41204" x="6843713" y="3629025"/>
          <p14:tracePt t="41216" x="6858000" y="3614738"/>
          <p14:tracePt t="41226" x="6886575" y="3614738"/>
          <p14:tracePt t="41238" x="6948488" y="3614738"/>
          <p14:tracePt t="41250" x="7005638" y="3600450"/>
          <p14:tracePt t="41261" x="7081838" y="3600450"/>
          <p14:tracePt t="41271" x="7172325" y="3600450"/>
          <p14:tracePt t="41284" x="7262813" y="3600450"/>
          <p14:tracePt t="41295" x="7334250" y="3614738"/>
          <p14:tracePt t="41306" x="7396163" y="3614738"/>
          <p14:tracePt t="41317" x="7472363" y="3614738"/>
          <p14:tracePt t="41327" x="7500938" y="3614738"/>
          <p14:tracePt t="41339" x="7529513" y="3614738"/>
          <p14:tracePt t="41352" x="7543800" y="3614738"/>
          <p14:tracePt t="41362" x="7558088" y="3614738"/>
          <p14:tracePt t="41384" x="7558088" y="3600450"/>
          <p14:tracePt t="41395" x="7577138" y="3600450"/>
          <p14:tracePt t="41406" x="7591425" y="3600450"/>
          <p14:tracePt t="41418" x="7634288" y="3600450"/>
          <p14:tracePt t="41428" x="7681913" y="3600450"/>
          <p14:tracePt t="41440" x="7753350" y="3600450"/>
          <p14:tracePt t="41451" x="7843838" y="3600450"/>
          <p14:tracePt t="41462" x="7934325" y="3600450"/>
          <p14:tracePt t="41474" x="8010525" y="3600450"/>
          <p14:tracePt t="41485" x="8096250" y="3586163"/>
          <p14:tracePt t="41496" x="8186738" y="3586163"/>
          <p14:tracePt t="41507" x="8262938" y="3586163"/>
          <p14:tracePt t="41519" x="8305800" y="3586163"/>
          <p14:tracePt t="41530" x="8353425" y="3571875"/>
          <p14:tracePt t="41541" x="8396288" y="3571875"/>
          <p14:tracePt t="41556" x="8424863" y="3557588"/>
          <p14:tracePt t="41563" x="8458200" y="3557588"/>
          <p14:tracePt t="41575" x="8472488" y="3557588"/>
          <p14:tracePt t="41587" x="8486775" y="3543300"/>
          <p14:tracePt t="41597" x="8515350" y="3543300"/>
          <p14:tracePt t="41609" x="8548688" y="3543300"/>
          <p14:tracePt t="41621" x="8562975" y="3543300"/>
          <p14:tracePt t="41631" x="8577263" y="3543300"/>
          <p14:tracePt t="41642" x="8591550" y="3543300"/>
          <p14:tracePt t="41655" x="8605838" y="3543300"/>
          <p14:tracePt t="41666" x="8605838" y="3557588"/>
          <p14:tracePt t="41699" x="8620125" y="3571875"/>
          <p14:tracePt t="41710" x="8634413" y="3586163"/>
          <p14:tracePt t="41721" x="8648700" y="3600450"/>
          <p14:tracePt t="41734" x="8682038" y="3629025"/>
          <p14:tracePt t="41744" x="8710613" y="3643313"/>
          <p14:tracePt t="41755" x="8753475" y="3676650"/>
          <p14:tracePt t="41767" x="8801100" y="3690938"/>
          <p14:tracePt t="41778" x="8829675" y="3719513"/>
          <p14:tracePt t="41789" x="8815388" y="3719513"/>
          <p14:tracePt t="41800" x="8786813" y="3719513"/>
          <p14:tracePt t="42227" x="8801100" y="3719513"/>
          <p14:tracePt t="42261" x="8815388" y="3719513"/>
          <p14:tracePt t="42272" x="8829675" y="3719513"/>
          <p14:tracePt t="42284" x="8843963" y="3719513"/>
          <p14:tracePt t="42295" x="8858250" y="3719513"/>
          <p14:tracePt t="42306" x="8877300" y="3719513"/>
          <p14:tracePt t="42318" x="8891588" y="3705225"/>
          <p14:tracePt t="42340" x="8905875" y="3705225"/>
          <p14:tracePt t="42354" x="8920163" y="3719513"/>
          <p14:tracePt t="42363" x="8934450" y="3719513"/>
          <p14:tracePt t="42374" x="8948738" y="3733800"/>
          <p14:tracePt t="42387" x="8963025" y="3748088"/>
          <p14:tracePt t="42397" x="8977313" y="3748088"/>
          <p14:tracePt t="42407" x="9010650" y="3767138"/>
          <p14:tracePt t="42419" x="9039225" y="3767138"/>
          <p14:tracePt t="42430" x="9053513" y="3781425"/>
          <p14:tracePt t="42441" x="9101138" y="3781425"/>
          <p14:tracePt t="42453" x="9144000" y="3781425"/>
          <p14:tracePt t="42464" x="9186863" y="3795713"/>
          <p14:tracePt t="42475" x="9234488" y="3795713"/>
          <p14:tracePt t="42487" x="9291638" y="3795713"/>
          <p14:tracePt t="42497" x="9353550" y="3810000"/>
          <p14:tracePt t="42509" x="9410700" y="3810000"/>
          <p14:tracePt t="42521" x="9472613" y="3810000"/>
          <p14:tracePt t="42531" x="9548813" y="3810000"/>
          <p14:tracePt t="42542" x="9605963" y="3810000"/>
          <p14:tracePt t="42554" x="9667875" y="3810000"/>
          <p14:tracePt t="42565" x="9710738" y="3810000"/>
          <p14:tracePt t="42576" x="9758363" y="3810000"/>
          <p14:tracePt t="42589" x="9772650" y="3810000"/>
          <p14:tracePt t="42598" x="9786938" y="3810000"/>
          <p14:tracePt t="42610" x="9801225" y="3810000"/>
          <p14:tracePt t="42699" x="9829800" y="3810000"/>
          <p14:tracePt t="42711" x="9877425" y="3824288"/>
          <p14:tracePt t="42722" x="9920288" y="3824288"/>
          <p14:tracePt t="42735" x="9982200" y="3838575"/>
          <p14:tracePt t="42745" x="10039350" y="3838575"/>
          <p14:tracePt t="42756" x="10101263" y="3852863"/>
          <p14:tracePt t="42767" x="10129838" y="3852863"/>
          <p14:tracePt t="42779" x="10158413" y="3852863"/>
          <p14:tracePt t="42868" x="10172700" y="3852863"/>
          <p14:tracePt t="42879" x="10172700" y="3838575"/>
          <p14:tracePt t="42902" x="10191750" y="3838575"/>
          <p14:tracePt t="42947" x="10191750" y="3824288"/>
          <p14:tracePt t="42970" x="10206038" y="3824288"/>
          <p14:tracePt t="42981" x="10206038" y="3810000"/>
          <p14:tracePt t="42992" x="10220325" y="3795713"/>
          <p14:tracePt t="43006" x="10234613" y="3795713"/>
          <p14:tracePt t="43015" x="10234613" y="3781425"/>
          <p14:tracePt t="43026" x="10248900" y="3767138"/>
          <p14:tracePt t="43039" x="10263188" y="3748088"/>
          <p14:tracePt t="43049" x="10263188" y="3733800"/>
          <p14:tracePt t="43060" x="10277475" y="3733800"/>
          <p14:tracePt t="43073" x="10296525" y="3719513"/>
          <p14:tracePt t="43083" x="10310813" y="3705225"/>
          <p14:tracePt t="43106" x="10325100" y="3690938"/>
          <p14:tracePt t="43128" x="10339388" y="3676650"/>
          <p14:tracePt t="43150" x="10367963" y="3643313"/>
          <p14:tracePt t="43161" x="10401300" y="3629025"/>
          <p14:tracePt t="43173" x="10429875" y="3614738"/>
          <p14:tracePt t="43184" x="10458450" y="3600450"/>
          <p14:tracePt t="43195" x="10501313" y="3571875"/>
          <p14:tracePt t="43206" x="10534650" y="3557588"/>
          <p14:tracePt t="43217" x="10563225" y="3543300"/>
          <p14:tracePt t="43229" x="10577513" y="3524250"/>
          <p14:tracePt t="43240" x="10577513" y="3509963"/>
          <p14:tracePt t="43251" x="10591800" y="3509963"/>
          <p14:tracePt t="43691" x="10591800" y="3495675"/>
          <p14:tracePt t="43768" x="10591800" y="3481388"/>
          <p14:tracePt t="43847" x="10591800" y="3495675"/>
          <p14:tracePt t="43870" x="10591800" y="3509963"/>
          <p14:tracePt t="43882" x="10591800" y="3524250"/>
          <p14:tracePt t="43892" x="10591800" y="3543300"/>
          <p14:tracePt t="43915" x="10577513" y="3557588"/>
          <p14:tracePt t="43926" x="10577513" y="3571875"/>
          <p14:tracePt t="43937" x="10577513" y="3586163"/>
          <p14:tracePt t="43950" x="10577513" y="3600450"/>
          <p14:tracePt t="43960" x="10563225" y="3614738"/>
          <p14:tracePt t="43982" x="10563225" y="3629025"/>
          <p14:tracePt t="44117" x="10563225" y="3614738"/>
          <p14:tracePt t="44128" x="10563225" y="3600450"/>
          <p14:tracePt t="44140" x="10548938" y="3571875"/>
          <p14:tracePt t="44152" x="10548938" y="3543300"/>
          <p14:tracePt t="44162" x="10534650" y="3495675"/>
          <p14:tracePt t="44174" x="10520363" y="3452813"/>
          <p14:tracePt t="44186" x="10501313" y="3405188"/>
          <p14:tracePt t="44197" x="10487025" y="3362325"/>
          <p14:tracePt t="44208" x="10472738" y="3333750"/>
          <p14:tracePt t="44221" x="10458450" y="3300413"/>
          <p14:tracePt t="44231" x="10458450" y="3286125"/>
          <p14:tracePt t="44242" x="10444163" y="3271838"/>
          <p14:tracePt t="44297" x="10458450" y="3257550"/>
          <p14:tracePt t="44319" x="10458450" y="3243263"/>
          <p14:tracePt t="44331" x="10472738" y="3228975"/>
          <p14:tracePt t="44343" x="10487025" y="3214688"/>
          <p14:tracePt t="44354" x="10487025" y="3195638"/>
          <p14:tracePt t="44365" x="10501313" y="3181350"/>
          <p14:tracePt t="44377" x="10501313" y="3167063"/>
          <p14:tracePt t="44388" x="10501313" y="3152775"/>
          <p14:tracePt t="44398" x="10520363" y="3138488"/>
          <p14:tracePt t="44410" x="10520363" y="3124200"/>
          <p14:tracePt t="44422" x="10520363" y="3109913"/>
          <p14:tracePt t="44433" x="10534650" y="3076575"/>
          <p14:tracePt t="44444" x="10548938" y="3048000"/>
          <p14:tracePt t="44455" x="10563225" y="3005138"/>
          <p14:tracePt t="44466" x="10625138" y="2943225"/>
          <p14:tracePt t="44477" x="10668000" y="2867025"/>
          <p14:tracePt t="44490" x="10729913" y="2795588"/>
          <p14:tracePt t="44500" x="10787063" y="2719388"/>
          <p14:tracePt t="44511" x="10848975" y="2657475"/>
          <p14:tracePt t="44523" x="10848975" y="2628900"/>
          <p14:tracePt t="44534" x="10848975" y="2614613"/>
          <p14:tracePt t="44546" x="10834688" y="2614613"/>
          <p14:tracePt t="44557" x="10801350" y="2628900"/>
          <p14:tracePt t="44568" x="10772775" y="2657475"/>
          <p14:tracePt t="44579" x="10758488" y="2705100"/>
          <p14:tracePt t="44591" x="10758488" y="2733675"/>
          <p14:tracePt t="44603" x="10772775" y="2762250"/>
          <p14:tracePt t="44613" x="10801350" y="2795588"/>
          <p14:tracePt t="44624" x="10815638" y="2824163"/>
          <p14:tracePt t="44636" x="10834688" y="2824163"/>
          <p14:tracePt t="44647" x="10848975" y="2824163"/>
          <p14:tracePt t="44691" x="10848975" y="2809875"/>
          <p14:tracePt t="44713" x="10815638" y="2809875"/>
          <p14:tracePt t="44725" x="10787063" y="2809875"/>
          <p14:tracePt t="44737" x="10744200" y="2809875"/>
          <p14:tracePt t="44747" x="10653713" y="2809875"/>
          <p14:tracePt t="44759" x="10577513" y="2824163"/>
          <p14:tracePt t="44770" x="10548938" y="2838450"/>
          <p14:tracePt t="44781" x="10534650" y="2867025"/>
          <p14:tracePt t="44792" x="10534650" y="2900363"/>
          <p14:tracePt t="44804" x="10548938" y="2957513"/>
          <p14:tracePt t="44815" x="10577513" y="3019425"/>
          <p14:tracePt t="44826" x="10591800" y="3090863"/>
          <p14:tracePt t="44838" x="10606088" y="3167063"/>
          <p14:tracePt t="44848" x="10625138" y="3228975"/>
          <p14:tracePt t="44860" x="10625138" y="3286125"/>
          <p14:tracePt t="44872" x="10625138" y="3362325"/>
          <p14:tracePt t="44882" x="10606088" y="3419475"/>
          <p14:tracePt t="44893" x="10577513" y="3481388"/>
          <p14:tracePt t="44905" x="10548938" y="3557588"/>
          <p14:tracePt t="44916" x="10520363" y="3614738"/>
          <p14:tracePt t="44928" x="10472738" y="3676650"/>
          <p14:tracePt t="44940" x="10458450" y="3719513"/>
          <p14:tracePt t="44950" x="10444163" y="3767138"/>
          <p14:tracePt t="44962" x="10444163" y="3781425"/>
          <p14:tracePt t="44974" x="10444163" y="3795713"/>
          <p14:tracePt t="45017" x="10458450" y="3795713"/>
          <p14:tracePt t="45028" x="10458450" y="3781425"/>
          <p14:tracePt t="45084" x="10444163" y="3781425"/>
          <p14:tracePt t="45096" x="10415588" y="3795713"/>
          <p14:tracePt t="45107" x="10401300" y="3824288"/>
          <p14:tracePt t="45120" x="10382250" y="3852863"/>
          <p14:tracePt t="45131" x="10382250" y="3900488"/>
          <p14:tracePt t="45141" x="10367963" y="3914775"/>
          <p14:tracePt t="45154" x="10353675" y="3943350"/>
          <p14:tracePt t="45164" x="10339388" y="3957638"/>
          <p14:tracePt t="45175" x="10325100" y="3976688"/>
          <p14:tracePt t="45187" x="10310813" y="3976688"/>
          <p14:tracePt t="45198" x="10296525" y="3990975"/>
          <p14:tracePt t="45243" x="10296525" y="4005263"/>
          <p14:tracePt t="45254" x="10296525" y="4019550"/>
          <p14:tracePt t="45266" x="10296525" y="4033838"/>
          <p14:tracePt t="45276" x="10296525" y="4062413"/>
          <p14:tracePt t="45288" x="10296525" y="4095750"/>
          <p14:tracePt t="45299" x="10277475" y="4124325"/>
          <p14:tracePt t="45310" x="10263188" y="4152900"/>
          <p14:tracePt t="45322" x="10220325" y="4200525"/>
          <p14:tracePt t="45332" x="10191750" y="4229100"/>
          <p14:tracePt t="45345" x="10158413" y="4243388"/>
          <p14:tracePt t="45355" x="10144125" y="4257675"/>
          <p14:tracePt t="45411" x="10158413" y="4243388"/>
          <p14:tracePt t="45423" x="10191750" y="4229100"/>
          <p14:tracePt t="45434" x="10206038" y="4214813"/>
          <p14:tracePt t="45445" x="10234613" y="4181475"/>
          <p14:tracePt t="45457" x="10248900" y="4167188"/>
          <p14:tracePt t="45468" x="10263188" y="4152900"/>
          <p14:tracePt t="45479" x="10263188" y="4124325"/>
          <p14:tracePt t="45491" x="10263188" y="4110038"/>
          <p14:tracePt t="45501" x="10263188" y="4076700"/>
          <p14:tracePt t="45513" x="10263188" y="4062413"/>
          <p14:tracePt t="45524" x="10263188" y="4048125"/>
          <p14:tracePt t="45537" x="10263188" y="4019550"/>
          <p14:tracePt t="45546" x="10277475" y="3990975"/>
          <p14:tracePt t="45558" x="10277475" y="3957638"/>
          <p14:tracePt t="45570" x="10310813" y="3929063"/>
          <p14:tracePt t="45581" x="10325100" y="3886200"/>
          <p14:tracePt t="45591" x="10353675" y="3852863"/>
          <p14:tracePt t="45604" x="10367963" y="3824288"/>
          <p14:tracePt t="45613" x="10401300" y="3781425"/>
          <p14:tracePt t="45625" x="10429875" y="3748088"/>
          <p14:tracePt t="45637" x="10458450" y="3705225"/>
          <p14:tracePt t="45647" x="10472738" y="3662363"/>
          <p14:tracePt t="45659" x="10487025" y="3600450"/>
          <p14:tracePt t="45671" x="10501313" y="3543300"/>
          <p14:tracePt t="45682" x="10501313" y="3481388"/>
          <p14:tracePt t="45693" x="10520363" y="3419475"/>
          <p14:tracePt t="45704" x="10501313" y="3348038"/>
          <p14:tracePt t="45715" x="10501313" y="3286125"/>
          <p14:tracePt t="45726" x="10487025" y="3243263"/>
          <p14:tracePt t="45737" x="10472738" y="3195638"/>
          <p14:tracePt t="45748" x="10472738" y="3152775"/>
          <p14:tracePt t="45760" x="10472738" y="3138488"/>
          <p14:tracePt t="45782" x="10472738" y="3124200"/>
          <p14:tracePt t="45872" x="10472738" y="3109913"/>
          <p14:tracePt t="45884" x="10472738" y="3090863"/>
          <p14:tracePt t="45895" x="10458450" y="3062288"/>
          <p14:tracePt t="45908" x="10458450" y="3048000"/>
          <p14:tracePt t="45918" x="10444163" y="3019425"/>
          <p14:tracePt t="45930" x="10429875" y="2986088"/>
          <p14:tracePt t="45941" x="10415588" y="2971800"/>
          <p14:tracePt t="45951" x="10415588" y="2943225"/>
          <p14:tracePt t="45974" x="10415588" y="2928938"/>
          <p14:tracePt t="46053" x="10415588" y="2943225"/>
          <p14:tracePt t="46064" x="10415588" y="2957513"/>
          <p14:tracePt t="46075" x="10415588" y="2986088"/>
          <p14:tracePt t="46089" x="10429875" y="3019425"/>
          <p14:tracePt t="46100" x="10444163" y="3048000"/>
          <p14:tracePt t="46109" x="10458450" y="3076575"/>
          <p14:tracePt t="46122" x="10472738" y="3109913"/>
          <p14:tracePt t="46132" x="10487025" y="3138488"/>
          <p14:tracePt t="46155" x="10487025" y="3152775"/>
          <p14:tracePt t="46177" x="10487025" y="3167063"/>
          <p14:tracePt t="46199" x="10487025" y="3181350"/>
          <p14:tracePt t="46210" x="10487025" y="3214688"/>
          <p14:tracePt t="46223" x="10487025" y="3243263"/>
          <p14:tracePt t="46233" x="10501313" y="3300413"/>
          <p14:tracePt t="46244" x="10520363" y="3376613"/>
          <p14:tracePt t="46257" x="10534650" y="3452813"/>
          <p14:tracePt t="46267" x="10563225" y="3524250"/>
          <p14:tracePt t="46279" x="10577513" y="3586163"/>
          <p14:tracePt t="46291" x="10577513" y="3629025"/>
          <p14:tracePt t="46300" x="10577513" y="3676650"/>
          <p14:tracePt t="46312" x="10563225" y="3705225"/>
          <p14:tracePt t="46324" x="10563225" y="3719513"/>
          <p14:tracePt t="46334" x="10563225" y="3733800"/>
          <p14:tracePt t="46346" x="10548938" y="3733800"/>
          <p14:tracePt t="46358" x="10548938" y="3748088"/>
          <p14:tracePt t="46367" x="10534650" y="3748088"/>
          <p14:tracePt t="46413" x="10534650" y="3767138"/>
          <p14:tracePt t="46435" x="10520363" y="3781425"/>
          <p14:tracePt t="46458" x="10520363" y="3795713"/>
          <p14:tracePt t="46469" x="10520363" y="3810000"/>
          <p14:tracePt t="46480" x="10501313" y="3824288"/>
          <p14:tracePt t="46491" x="10501313" y="3838575"/>
          <p14:tracePt t="46503" x="10487025" y="3838575"/>
          <p14:tracePt t="46514" x="10487025" y="3852863"/>
          <p14:tracePt t="46525" x="10472738" y="3871913"/>
          <p14:tracePt t="46537" x="10458450" y="3886200"/>
          <p14:tracePt t="46548" x="10458450" y="3900488"/>
          <p14:tracePt t="46559" x="10444163" y="3914775"/>
          <p14:tracePt t="46572" x="10429875" y="3929063"/>
          <p14:tracePt t="46582" x="10415588" y="3943350"/>
          <p14:tracePt t="46593" x="10401300" y="3976688"/>
          <p14:tracePt t="46607" x="10401300" y="3990975"/>
          <p14:tracePt t="46617" x="10382250" y="4005263"/>
          <p14:tracePt t="46627" x="10382250" y="4019550"/>
          <p14:tracePt t="46648" x="10382250" y="4033838"/>
          <p14:tracePt t="46660" x="10367963" y="4033838"/>
          <p14:tracePt t="46693" x="10367963" y="4048125"/>
          <p14:tracePt t="46727" x="10353675" y="4062413"/>
          <p14:tracePt t="46741" x="10339388" y="4076700"/>
          <p14:tracePt t="46751" x="10310813" y="4095750"/>
          <p14:tracePt t="46762" x="10296525" y="4110038"/>
          <p14:tracePt t="46774" x="10263188" y="4124325"/>
          <p14:tracePt t="46784" x="10263188" y="4138613"/>
          <p14:tracePt t="46817" x="10310813" y="4124325"/>
          <p14:tracePt t="46829" x="10325100" y="4124325"/>
          <p14:tracePt t="46841" x="10325100" y="4110038"/>
          <p14:tracePt t="47302" x="10339388" y="4095750"/>
          <p14:tracePt t="47312" x="10339388" y="4076700"/>
          <p14:tracePt t="47391" x="10339388" y="4095750"/>
          <p14:tracePt t="47447" x="10353675" y="4110038"/>
          <p14:tracePt t="47481" x="10367963" y="4110038"/>
          <p14:tracePt t="47548" x="10353675" y="4110038"/>
          <p14:tracePt t="47571" x="10353675" y="4095750"/>
          <p14:tracePt t="47683" x="10353675" y="4110038"/>
          <p14:tracePt t="47717" x="10367963" y="4110038"/>
          <p14:tracePt t="47998" x="10367963" y="4095750"/>
          <p14:tracePt t="48021" x="10367963" y="4076700"/>
          <p14:tracePt t="48054" x="10367963" y="4062413"/>
          <p14:tracePt t="48156" x="10367963" y="4048125"/>
          <p14:tracePt t="48448" x="10382250" y="4048125"/>
          <p14:tracePt t="48471" x="10401300" y="4048125"/>
          <p14:tracePt t="48493" x="10415588" y="4048125"/>
          <p14:tracePt t="48505" x="10429875" y="4048125"/>
          <p14:tracePt t="48516" x="10444163" y="4048125"/>
          <p14:tracePt t="48550" x="10429875" y="4033838"/>
          <p14:tracePt t="48585" x="10429875" y="4019550"/>
          <p14:tracePt t="48606" x="10444163" y="4019550"/>
          <p14:tracePt t="48628" x="10444163" y="4033838"/>
          <p14:tracePt t="48651" x="10458450" y="4033838"/>
          <p14:tracePt t="48662" x="10487025" y="4033838"/>
          <p14:tracePt t="48887" x="10487025" y="4019550"/>
          <p14:tracePt t="48898" x="10472738" y="4019550"/>
          <p14:tracePt t="48932" x="10472738" y="4005263"/>
          <p14:tracePt t="48967" x="10472738" y="3990975"/>
          <p14:tracePt t="49034" x="10487025" y="3976688"/>
          <p14:tracePt t="49056" x="10501313" y="3976688"/>
          <p14:tracePt t="49157" x="10487025" y="3976688"/>
          <p14:tracePt t="49169" x="10472738" y="3976688"/>
          <p14:tracePt t="49180" x="10444163" y="3976688"/>
          <p14:tracePt t="49192" x="10429875" y="3976688"/>
          <p14:tracePt t="49203" x="10415588" y="3976688"/>
          <p14:tracePt t="49419" x="10415588" y="3957638"/>
          <p14:tracePt t="49428" x="10415588" y="3929063"/>
          <p14:tracePt t="49472" x="10401300" y="3929063"/>
          <p14:tracePt t="49494" x="10415588" y="3929063"/>
          <p14:tracePt t="49596" x="10401300" y="3929063"/>
          <p14:tracePt t="49629" x="10382250" y="3929063"/>
          <p14:tracePt t="49809" x="10382250" y="3914775"/>
          <p14:tracePt t="49888" x="10367963" y="3929063"/>
          <p14:tracePt t="50023" x="10367963" y="3914775"/>
          <p14:tracePt t="50091" x="10367963" y="3900488"/>
          <p14:tracePt t="50440" x="10367963" y="3886200"/>
          <p14:tracePt t="50451" x="10353675" y="3886200"/>
          <p14:tracePt t="50462" x="10353675" y="3871913"/>
          <p14:tracePt t="50473" x="10339388" y="3871913"/>
          <p14:tracePt t="50485" x="10339388" y="3852863"/>
          <p14:tracePt t="50496" x="10325100" y="3838575"/>
          <p14:tracePt t="50518" x="10325100" y="3824288"/>
          <p14:tracePt t="50530" x="10310813" y="3824288"/>
          <p14:tracePt t="50541" x="10310813" y="3810000"/>
          <p14:tracePt t="50553" x="10296525" y="3810000"/>
          <p14:tracePt t="50564" x="10296525" y="3795713"/>
          <p14:tracePt t="50575" x="10296525" y="3781425"/>
          <p14:tracePt t="50587" x="10277475" y="3767138"/>
          <p14:tracePt t="50597" x="10263188" y="3748088"/>
          <p14:tracePt t="50610" x="10263188" y="3733800"/>
          <p14:tracePt t="50620" x="10263188" y="3719513"/>
          <p14:tracePt t="50631" x="10248900" y="3705225"/>
          <p14:tracePt t="50654" x="10248900" y="3690938"/>
          <p14:tracePt t="50676" x="10248900" y="3676650"/>
          <p14:tracePt t="50822" x="10234613" y="3676650"/>
          <p14:tracePt t="50946" x="10248900" y="3676650"/>
          <p14:tracePt t="51025" x="10263188" y="3662363"/>
          <p14:tracePt t="51036" x="10277475" y="3643313"/>
          <p14:tracePt t="51048" x="10296525" y="3643313"/>
          <p14:tracePt t="51058" x="10310813" y="3629025"/>
          <p14:tracePt t="51070" x="10310813" y="3600450"/>
          <p14:tracePt t="51082" x="10296525" y="3586163"/>
          <p14:tracePt t="51092" x="10263188" y="3571875"/>
          <p14:tracePt t="51103" x="10248900" y="3571875"/>
          <p14:tracePt t="51184" x="10263188" y="3586163"/>
          <p14:tracePt t="51194" x="10296525" y="3586163"/>
          <p14:tracePt t="51205" x="10310813" y="3571875"/>
          <p14:tracePt t="51227" x="10296525" y="3557588"/>
          <p14:tracePt t="51250" x="10296525" y="3571875"/>
          <p14:tracePt t="51261" x="10277475" y="3571875"/>
          <p14:tracePt t="51363" x="10277475" y="3557588"/>
          <p14:tracePt t="51374" x="10263188" y="3557588"/>
          <p14:tracePt t="51385" x="10248900" y="3543300"/>
          <p14:tracePt t="51396" x="10234613" y="3524250"/>
          <p14:tracePt t="51408" x="10206038" y="3495675"/>
          <p14:tracePt t="51421" x="10172700" y="3467100"/>
          <p14:tracePt t="51430" x="10129838" y="3438525"/>
          <p14:tracePt t="51442" x="10101263" y="3419475"/>
          <p14:tracePt t="51455" x="10053638" y="3390900"/>
          <p14:tracePt t="51465" x="10010775" y="3376613"/>
          <p14:tracePt t="51476" x="9948863" y="3348038"/>
          <p14:tracePt t="51488" x="9877425" y="3314700"/>
          <p14:tracePt t="51499" x="9801225" y="3286125"/>
          <p14:tracePt t="51511" x="9725025" y="3271838"/>
          <p14:tracePt t="51522" x="9682163" y="3243263"/>
          <p14:tracePt t="51532" x="9620250" y="3228975"/>
          <p14:tracePt t="51544" x="9591675" y="3214688"/>
          <p14:tracePt t="51555" x="9577388" y="3214688"/>
          <p14:tracePt t="51566" x="9563100" y="3214688"/>
          <p14:tracePt t="51611" x="9548813" y="3195638"/>
          <p14:tracePt t="51622" x="9534525" y="3195638"/>
          <p14:tracePt t="51633" x="9472613" y="3167063"/>
          <p14:tracePt t="51646" x="9396413" y="3138488"/>
          <p14:tracePt t="51656" x="9277350" y="3109913"/>
          <p14:tracePt t="51667" x="9129713" y="3062288"/>
          <p14:tracePt t="51679" x="8996363" y="3033713"/>
          <p14:tracePt t="51689" x="8858250" y="3005138"/>
          <p14:tracePt t="51701" x="8724900" y="2971800"/>
          <p14:tracePt t="51713" x="8667750" y="2943225"/>
          <p14:tracePt t="51723" x="8648700" y="2943225"/>
          <p14:tracePt t="51734" x="8667750" y="2943225"/>
          <p14:tracePt t="51745" x="8724900" y="2943225"/>
          <p14:tracePt t="51757" x="8801100" y="2943225"/>
          <p14:tracePt t="51768" x="8891588" y="2957513"/>
          <p14:tracePt t="51779" x="8963025" y="2971800"/>
          <p14:tracePt t="51790" x="9039225" y="2986088"/>
          <p14:tracePt t="51802" x="9082088" y="2986088"/>
          <p14:tracePt t="51813" x="9101138" y="2986088"/>
          <p14:tracePt t="51825" x="9082088" y="2986088"/>
          <p14:tracePt t="51836" x="9067800" y="2986088"/>
          <p14:tracePt t="51847" x="9010650" y="2986088"/>
          <p14:tracePt t="51858" x="8877300" y="2971800"/>
          <p14:tracePt t="51872" x="8739188" y="2957513"/>
          <p14:tracePt t="51881" x="8515350" y="2957513"/>
          <p14:tracePt t="51892" x="8291513" y="2928938"/>
          <p14:tracePt t="51904" x="8201025" y="2900363"/>
          <p14:tracePt t="51914" x="8172450" y="2900363"/>
          <p14:tracePt t="51925" x="8201025" y="2900363"/>
          <p14:tracePt t="51939" x="8248650" y="2900363"/>
          <p14:tracePt t="51948" x="8339138" y="2914650"/>
          <p14:tracePt t="51961" x="8443913" y="2928938"/>
          <p14:tracePt t="51972" x="8577263" y="2928938"/>
          <p14:tracePt t="51982" x="8696325" y="2957513"/>
          <p14:tracePt t="51994" x="8772525" y="2957513"/>
          <p14:tracePt t="52005" x="8801100" y="2957513"/>
          <p14:tracePt t="52038" x="8801100" y="2971800"/>
          <p14:tracePt t="52049" x="8772525" y="2971800"/>
          <p14:tracePt t="52061" x="8724900" y="2971800"/>
          <p14:tracePt t="52072" x="8648700" y="2971800"/>
          <p14:tracePt t="52083" x="8591550" y="2957513"/>
          <p14:tracePt t="52095" x="8548688" y="2957513"/>
          <p14:tracePt t="52106" x="8529638" y="2957513"/>
          <p14:tracePt t="52139" x="8529638" y="2971800"/>
          <p14:tracePt t="52150" x="8548688" y="2971800"/>
          <p14:tracePt t="52173" x="8562975" y="2986088"/>
          <p14:tracePt t="52195" x="8577263" y="2986088"/>
          <p14:tracePt t="52207" x="8577263" y="3005138"/>
          <p14:tracePt t="52218" x="8591550" y="3019425"/>
          <p14:tracePt t="52241" x="8591550" y="3033713"/>
          <p14:tracePt t="52252" x="8591550" y="3048000"/>
          <p14:tracePt t="52263" x="8591550" y="3062288"/>
          <p14:tracePt t="52286" x="8591550" y="3090863"/>
          <p14:tracePt t="52308" x="8591550" y="3109913"/>
          <p14:tracePt t="52320" x="8591550" y="3124200"/>
          <p14:tracePt t="52342" x="8605838" y="3138488"/>
          <p14:tracePt t="52375" x="8605838" y="3152775"/>
          <p14:tracePt t="52409" x="8605838" y="3167063"/>
          <p14:tracePt t="52431" x="8605838" y="3181350"/>
          <p14:tracePt t="52555" x="8605838" y="3167063"/>
          <p14:tracePt t="52578" x="8605838" y="3152775"/>
          <p14:tracePt t="52622" x="8605838" y="3138488"/>
          <p14:tracePt t="52667" x="8620125" y="3138488"/>
          <p14:tracePt t="52690" x="8634413" y="3138488"/>
          <p14:tracePt t="52825" x="8634413" y="3152775"/>
          <p14:tracePt t="52836" x="8634413" y="3167063"/>
          <p14:tracePt t="52847" x="8634413" y="3181350"/>
          <p14:tracePt t="52858" x="8634413" y="3195638"/>
          <p14:tracePt t="52870" x="8634413" y="3214688"/>
          <p14:tracePt t="52882" x="8648700" y="3243263"/>
          <p14:tracePt t="52893" x="8648700" y="3257550"/>
          <p14:tracePt t="52905" x="8648700" y="3271838"/>
          <p14:tracePt t="52917" x="8648700" y="3286125"/>
          <p14:tracePt t="52926" x="8648700" y="3300413"/>
          <p14:tracePt t="52938" x="8648700" y="3314700"/>
          <p14:tracePt t="52950" x="8648700" y="3333750"/>
          <p14:tracePt t="52960" x="8648700" y="3348038"/>
          <p14:tracePt t="52972" x="8648700" y="3362325"/>
          <p14:tracePt t="52993" x="8648700" y="3376613"/>
          <p14:tracePt t="53005" x="8648700" y="3390900"/>
          <p14:tracePt t="53018" x="8667750" y="3390900"/>
          <p14:tracePt t="53029" x="8667750" y="3405188"/>
          <p14:tracePt t="53040" x="8667750" y="3419475"/>
          <p14:tracePt t="53050" x="8667750" y="3438525"/>
          <p14:tracePt t="53072" x="8667750" y="3452813"/>
          <p14:tracePt t="53084" x="8667750" y="3467100"/>
          <p14:tracePt t="53096" x="8667750" y="3481388"/>
          <p14:tracePt t="53106" x="8667750" y="3495675"/>
          <p14:tracePt t="53118" x="8667750" y="3509963"/>
          <p14:tracePt t="53129" x="8682038" y="3543300"/>
          <p14:tracePt t="53141" x="8682038" y="3571875"/>
          <p14:tracePt t="53152" x="8696325" y="3586163"/>
          <p14:tracePt t="53163" x="8710613" y="3614738"/>
          <p14:tracePt t="53174" x="8710613" y="3643313"/>
          <p14:tracePt t="53185" x="8724900" y="3662363"/>
          <p14:tracePt t="53196" x="8724900" y="3676650"/>
          <p14:tracePt t="53207" x="8724900" y="3690938"/>
          <p14:tracePt t="53219" x="8724900" y="3705225"/>
          <p14:tracePt t="53241" x="8724900" y="3719513"/>
          <p14:tracePt t="53263" x="8724900" y="3733800"/>
          <p14:tracePt t="53286" x="8739188" y="3733800"/>
          <p14:tracePt t="53297" x="8739188" y="3748088"/>
          <p14:tracePt t="53331" x="8753475" y="3748088"/>
          <p14:tracePt t="53421" x="8753475" y="3767138"/>
          <p14:tracePt t="53579" x="8753475" y="3781425"/>
          <p14:tracePt t="53589" x="8772525" y="3781425"/>
          <p14:tracePt t="53601" x="8772525" y="3795713"/>
          <p14:tracePt t="53623" x="8786813" y="3810000"/>
          <p14:tracePt t="53657" x="8801100" y="3824288"/>
          <p14:tracePt t="53680" x="8801100" y="3838575"/>
          <p14:tracePt t="53691" x="8815388" y="3838575"/>
          <p14:tracePt t="53704" x="8815388" y="3852863"/>
          <p14:tracePt t="53714" x="8815388" y="3871913"/>
          <p14:tracePt t="53725" x="8829675" y="3886200"/>
          <p14:tracePt t="53747" x="8843963" y="3900488"/>
          <p14:tracePt t="53758" x="8843963" y="3914775"/>
          <p14:tracePt t="53771" x="8858250" y="3929063"/>
          <p14:tracePt t="53781" x="8877300" y="3943350"/>
          <p14:tracePt t="53793" x="8891588" y="3957638"/>
          <p14:tracePt t="53815" x="8905875" y="3976688"/>
          <p14:tracePt t="53882" x="8905875" y="3990975"/>
          <p14:tracePt t="53893" x="8920163" y="3990975"/>
          <p14:tracePt t="53905" x="8920163" y="4005263"/>
          <p14:tracePt t="53916" x="8920163" y="4019550"/>
          <p14:tracePt t="53927" x="8934450" y="4019550"/>
          <p14:tracePt t="53939" x="8934450" y="4033838"/>
          <p14:tracePt t="53950" x="8948738" y="4048125"/>
          <p14:tracePt t="53963" x="8948738" y="4062413"/>
          <p14:tracePt t="53972" x="8948738" y="4076700"/>
          <p14:tracePt t="53984" x="8963025" y="4095750"/>
          <p14:tracePt t="53996" x="8963025" y="4110038"/>
          <p14:tracePt t="54006" x="8963025" y="4124325"/>
          <p14:tracePt t="54017" x="8977313" y="4124325"/>
          <p14:tracePt t="54030" x="8977313" y="4138613"/>
          <p14:tracePt t="54051" x="8977313" y="4152900"/>
          <p14:tracePt t="54063" x="8996363" y="4167188"/>
          <p14:tracePt t="54073" x="8996363" y="4181475"/>
          <p14:tracePt t="54086" x="8996363" y="4200525"/>
          <p14:tracePt t="54096" x="9010650" y="4214813"/>
          <p14:tracePt t="54107" x="9010650" y="4229100"/>
          <p14:tracePt t="54120" x="9024938" y="4243388"/>
          <p14:tracePt t="54130" x="9024938" y="4257675"/>
          <p14:tracePt t="54152" x="9024938" y="4271963"/>
          <p14:tracePt t="54163" x="9039225" y="4271963"/>
          <p14:tracePt t="54186" x="9039225" y="4286250"/>
          <p14:tracePt t="54219" x="9039225" y="4305300"/>
          <p14:tracePt t="54231" x="9039225" y="4319588"/>
          <p14:tracePt t="54242" x="9039225" y="4333875"/>
          <p14:tracePt t="54254" x="9039225" y="4362450"/>
          <p14:tracePt t="54265" x="9039225" y="4376738"/>
          <p14:tracePt t="54276" x="9053513" y="4405313"/>
          <p14:tracePt t="54289" x="9053513" y="4438650"/>
          <p14:tracePt t="54298" x="9053513" y="4467225"/>
          <p14:tracePt t="54310" x="9053513" y="4495800"/>
          <p14:tracePt t="54321" x="9053513" y="4510088"/>
          <p14:tracePt t="54333" x="9053513" y="4543425"/>
          <p14:tracePt t="54344" x="9067800" y="4557713"/>
          <p14:tracePt t="54356" x="9067800" y="4572000"/>
          <p14:tracePt t="54377" x="9067800" y="4586288"/>
          <p14:tracePt t="54400" x="9067800" y="4600575"/>
          <p14:tracePt t="54456" x="9067800" y="4614863"/>
          <p14:tracePt t="54478" x="9082088" y="4614863"/>
          <p14:tracePt t="54490" x="9082088" y="4633913"/>
          <p14:tracePt t="54512" x="9101138" y="4648200"/>
          <p14:tracePt t="54524" x="9115425" y="4648200"/>
          <p14:tracePt t="54536" x="9129713" y="4648200"/>
          <p14:tracePt t="54547" x="9158288" y="4648200"/>
          <p14:tracePt t="54557" x="9172575" y="4648200"/>
          <p14:tracePt t="54570" x="9205913" y="4648200"/>
          <p14:tracePt t="54580" x="9234488" y="4648200"/>
          <p14:tracePt t="54591" x="9263063" y="4648200"/>
          <p14:tracePt t="54604" x="9291638" y="4633913"/>
          <p14:tracePt t="54614" x="9324975" y="4633913"/>
          <p14:tracePt t="54625" x="9367838" y="4614863"/>
          <p14:tracePt t="54638" x="9396413" y="4614863"/>
          <p14:tracePt t="54647" x="9444038" y="4614863"/>
          <p14:tracePt t="54659" x="9486900" y="4614863"/>
          <p14:tracePt t="54671" x="9534525" y="4614863"/>
          <p14:tracePt t="54681" x="9577388" y="4614863"/>
          <p14:tracePt t="54692" x="9605963" y="4614863"/>
          <p14:tracePt t="54704" x="9639300" y="4614863"/>
          <p14:tracePt t="54715" x="9653588" y="4633913"/>
          <p14:tracePt t="54827" x="9653588" y="4648200"/>
          <p14:tracePt t="54838" x="9653588" y="4662488"/>
          <p14:tracePt t="54850" x="9667875" y="4662488"/>
          <p14:tracePt t="54861" x="9667875" y="4676775"/>
          <p14:tracePt t="54883" x="9667875" y="4691063"/>
          <p14:tracePt t="54917" x="9667875" y="4676775"/>
          <p14:tracePt t="54928" x="9682163" y="4662488"/>
          <p14:tracePt t="54940" x="9682163" y="4648200"/>
          <p14:tracePt t="54952" x="9682163" y="4614863"/>
          <p14:tracePt t="54964" x="9682163" y="4600575"/>
          <p14:tracePt t="54974" x="9696450" y="4572000"/>
          <p14:tracePt t="54986" x="9710738" y="4557713"/>
          <p14:tracePt t="54997" x="9710738" y="4543425"/>
          <p14:tracePt t="55008" x="9725025" y="4543425"/>
          <p14:tracePt t="55063" x="9739313" y="4543425"/>
          <p14:tracePt t="55097" x="9758363" y="4543425"/>
          <p14:tracePt t="55108" x="9772650" y="4543425"/>
          <p14:tracePt t="55121" x="9772650" y="4557713"/>
          <p14:tracePt t="55131" x="9786938" y="4557713"/>
          <p14:tracePt t="55142" x="9815513" y="4557713"/>
          <p14:tracePt t="55154" x="9829800" y="4557713"/>
          <p14:tracePt t="55165" x="9844088" y="4557713"/>
          <p14:tracePt t="55176" x="9863138" y="4557713"/>
          <p14:tracePt t="55187" x="9877425" y="4557713"/>
          <p14:tracePt t="55210" x="9891713" y="4543425"/>
          <p14:tracePt t="55322" x="9906000" y="4543425"/>
          <p14:tracePt t="55345" x="9920288" y="4543425"/>
          <p14:tracePt t="55368" x="9934575" y="4543425"/>
          <p14:tracePt t="55390" x="9948863" y="4543425"/>
          <p14:tracePt t="55491" x="9948863" y="4557713"/>
          <p14:tracePt t="55503" x="9967913" y="4557713"/>
          <p14:tracePt t="55524" x="9967913" y="4572000"/>
          <p14:tracePt t="55772" x="9982200" y="4572000"/>
          <p14:tracePt t="55841" x="9982200" y="4557713"/>
          <p14:tracePt t="55874" x="9996488" y="4543425"/>
          <p14:tracePt t="55884" x="9996488" y="4529138"/>
          <p14:tracePt t="55897" x="10010775" y="4529138"/>
          <p14:tracePt t="55909" x="10025063" y="4510088"/>
          <p14:tracePt t="55931" x="10039350" y="4495800"/>
          <p14:tracePt t="55942" x="10053638" y="4495800"/>
          <p14:tracePt t="55952" x="10053638" y="4481513"/>
          <p14:tracePt t="55964" x="10072688" y="4481513"/>
          <p14:tracePt t="55986" x="10086975" y="4467225"/>
          <p14:tracePt t="56019" x="10101263" y="4452938"/>
          <p14:tracePt t="56031" x="10115550" y="4452938"/>
          <p14:tracePt t="56042" x="10129838" y="4438650"/>
          <p14:tracePt t="56054" x="10144125" y="4424363"/>
          <p14:tracePt t="56066" x="10158413" y="4391025"/>
          <p14:tracePt t="56076" x="10191750" y="4362450"/>
          <p14:tracePt t="56087" x="10206038" y="4333875"/>
          <p14:tracePt t="56099" x="10220325" y="4305300"/>
          <p14:tracePt t="56110" x="10234613" y="4257675"/>
          <p14:tracePt t="56121" x="10248900" y="4229100"/>
          <p14:tracePt t="56133" x="10248900" y="4214813"/>
          <p14:tracePt t="56144" x="10263188" y="4181475"/>
          <p14:tracePt t="56155" x="10263188" y="4167188"/>
          <p14:tracePt t="56166" x="10263188" y="4152900"/>
          <p14:tracePt t="56177" x="10248900" y="4138613"/>
          <p14:tracePt t="56200" x="10248900" y="4124325"/>
          <p14:tracePt t="56233" x="10248900" y="4110038"/>
          <p14:tracePt t="56256" x="10248900" y="4095750"/>
          <p14:tracePt t="56267" x="10248900" y="4076700"/>
          <p14:tracePt t="56278" x="10234613" y="4062413"/>
          <p14:tracePt t="56291" x="10234613" y="4048125"/>
          <p14:tracePt t="56301" x="10234613" y="4019550"/>
          <p14:tracePt t="56312" x="10234613" y="4005263"/>
          <p14:tracePt t="56325" x="10234613" y="3990975"/>
          <p14:tracePt t="56335" x="10234613" y="3957638"/>
          <p14:tracePt t="56347" x="10220325" y="3943350"/>
          <p14:tracePt t="56360" x="10220325" y="3914775"/>
          <p14:tracePt t="56369" x="10220325" y="3900488"/>
          <p14:tracePt t="56381" x="10220325" y="3886200"/>
          <p14:tracePt t="56392" x="10206038" y="3852863"/>
          <p14:tracePt t="56403" x="10206038" y="3838575"/>
          <p14:tracePt t="56415" x="10206038" y="3824288"/>
          <p14:tracePt t="56425" x="10206038" y="3810000"/>
          <p14:tracePt t="56436" x="10206038" y="3795713"/>
          <p14:tracePt t="56448" x="10206038" y="3781425"/>
          <p14:tracePt t="56459" x="10206038" y="3748088"/>
          <p14:tracePt t="56470" x="10206038" y="3733800"/>
          <p14:tracePt t="56482" x="10206038" y="3719513"/>
          <p14:tracePt t="56492" x="10206038" y="3690938"/>
          <p14:tracePt t="56504" x="10191750" y="3676650"/>
          <p14:tracePt t="56516" x="10191750" y="3643313"/>
          <p14:tracePt t="56526" x="10172700" y="3614738"/>
          <p14:tracePt t="56537" x="10172700" y="3600450"/>
          <p14:tracePt t="56549" x="10172700" y="3557588"/>
          <p14:tracePt t="56560" x="10172700" y="3524250"/>
          <p14:tracePt t="56571" x="10172700" y="3509963"/>
          <p14:tracePt t="56583" x="10172700" y="3481388"/>
          <p14:tracePt t="56594" x="10191750" y="3467100"/>
          <p14:tracePt t="56605" x="10191750" y="3452813"/>
          <p14:tracePt t="56616" x="10191750" y="343852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radar chart&#10;&#10;Description automatically generated">
            <a:extLst>
              <a:ext uri="{FF2B5EF4-FFF2-40B4-BE49-F238E27FC236}">
                <a16:creationId xmlns:a16="http://schemas.microsoft.com/office/drawing/2014/main" id="{0B093B9A-E496-9C5C-E660-16FF20677742}"/>
              </a:ext>
            </a:extLst>
          </p:cNvPr>
          <p:cNvPicPr>
            <a:picLocks noChangeAspect="1"/>
          </p:cNvPicPr>
          <p:nvPr/>
        </p:nvPicPr>
        <p:blipFill>
          <a:blip r:embed="rId6"/>
          <a:stretch>
            <a:fillRect/>
          </a:stretch>
        </p:blipFill>
        <p:spPr>
          <a:xfrm>
            <a:off x="1632328" y="1342719"/>
            <a:ext cx="4497332" cy="4497332"/>
          </a:xfrm>
          <a:prstGeom prst="rect">
            <a:avLst/>
          </a:prstGeom>
        </p:spPr>
      </p:pic>
      <p:sp>
        <p:nvSpPr>
          <p:cNvPr id="5" name="TextBox 4">
            <a:extLst>
              <a:ext uri="{FF2B5EF4-FFF2-40B4-BE49-F238E27FC236}">
                <a16:creationId xmlns:a16="http://schemas.microsoft.com/office/drawing/2014/main" id="{BF1B2865-722C-DE3D-FFE9-939053C93D9C}"/>
              </a:ext>
            </a:extLst>
          </p:cNvPr>
          <p:cNvSpPr txBox="1"/>
          <p:nvPr/>
        </p:nvSpPr>
        <p:spPr>
          <a:xfrm>
            <a:off x="6851754" y="3429000"/>
            <a:ext cx="3442447" cy="369332"/>
          </a:xfrm>
          <a:prstGeom prst="rect">
            <a:avLst/>
          </a:prstGeom>
          <a:noFill/>
        </p:spPr>
        <p:txBody>
          <a:bodyPr wrap="square" rtlCol="0">
            <a:spAutoFit/>
          </a:bodyPr>
          <a:lstStyle/>
          <a:p>
            <a:r>
              <a:rPr lang="en-US" dirty="0">
                <a:solidFill>
                  <a:srgbClr val="000000"/>
                </a:solidFill>
              </a:rPr>
              <a:t>EPV plotted every three hours</a:t>
            </a:r>
          </a:p>
        </p:txBody>
      </p:sp>
      <p:sp>
        <p:nvSpPr>
          <p:cNvPr id="7" name="TextBox 6">
            <a:extLst>
              <a:ext uri="{FF2B5EF4-FFF2-40B4-BE49-F238E27FC236}">
                <a16:creationId xmlns:a16="http://schemas.microsoft.com/office/drawing/2014/main" id="{3F781D93-474B-9FBE-791E-D26F0BAE4EB0}"/>
              </a:ext>
            </a:extLst>
          </p:cNvPr>
          <p:cNvSpPr txBox="1"/>
          <p:nvPr/>
        </p:nvSpPr>
        <p:spPr>
          <a:xfrm>
            <a:off x="509656" y="316970"/>
            <a:ext cx="10269551" cy="954107"/>
          </a:xfrm>
          <a:prstGeom prst="rect">
            <a:avLst/>
          </a:prstGeom>
          <a:noFill/>
        </p:spPr>
        <p:txBody>
          <a:bodyPr wrap="square" rtlCol="0">
            <a:spAutoFit/>
          </a:bodyPr>
          <a:lstStyle/>
          <a:p>
            <a:r>
              <a:rPr lang="en-US" sz="2800" b="1" dirty="0">
                <a:solidFill>
                  <a:srgbClr val="000000"/>
                </a:solidFill>
              </a:rPr>
              <a:t>High EPV eddy, originating in the breaking gravity wave region, is tracked twice around the vortex</a:t>
            </a:r>
          </a:p>
        </p:txBody>
      </p:sp>
      <p:sp>
        <p:nvSpPr>
          <p:cNvPr id="8" name="TextBox 7">
            <a:extLst>
              <a:ext uri="{FF2B5EF4-FFF2-40B4-BE49-F238E27FC236}">
                <a16:creationId xmlns:a16="http://schemas.microsoft.com/office/drawing/2014/main" id="{EBA5D2C0-43A2-B7DF-5EE9-2E9DB5EC4409}"/>
              </a:ext>
            </a:extLst>
          </p:cNvPr>
          <p:cNvSpPr txBox="1"/>
          <p:nvPr/>
        </p:nvSpPr>
        <p:spPr>
          <a:xfrm>
            <a:off x="2993923" y="3806329"/>
            <a:ext cx="442452" cy="369332"/>
          </a:xfrm>
          <a:prstGeom prst="rect">
            <a:avLst/>
          </a:prstGeom>
          <a:noFill/>
        </p:spPr>
        <p:txBody>
          <a:bodyPr wrap="square" rtlCol="0">
            <a:spAutoFit/>
          </a:bodyPr>
          <a:lstStyle/>
          <a:p>
            <a:pPr algn="ctr"/>
            <a:r>
              <a:rPr lang="en-US" dirty="0">
                <a:solidFill>
                  <a:srgbClr val="000000"/>
                </a:solidFill>
              </a:rPr>
              <a:t>26</a:t>
            </a:r>
          </a:p>
        </p:txBody>
      </p:sp>
      <p:sp>
        <p:nvSpPr>
          <p:cNvPr id="9" name="TextBox 8">
            <a:extLst>
              <a:ext uri="{FF2B5EF4-FFF2-40B4-BE49-F238E27FC236}">
                <a16:creationId xmlns:a16="http://schemas.microsoft.com/office/drawing/2014/main" id="{1C33B1D1-60E0-A8D0-B02C-AC35D1285207}"/>
              </a:ext>
            </a:extLst>
          </p:cNvPr>
          <p:cNvSpPr txBox="1"/>
          <p:nvPr/>
        </p:nvSpPr>
        <p:spPr>
          <a:xfrm>
            <a:off x="5181596" y="4511170"/>
            <a:ext cx="442452" cy="369332"/>
          </a:xfrm>
          <a:prstGeom prst="rect">
            <a:avLst/>
          </a:prstGeom>
          <a:noFill/>
        </p:spPr>
        <p:txBody>
          <a:bodyPr wrap="square" rtlCol="0">
            <a:spAutoFit/>
          </a:bodyPr>
          <a:lstStyle/>
          <a:p>
            <a:pPr algn="ctr"/>
            <a:r>
              <a:rPr lang="en-US" dirty="0">
                <a:solidFill>
                  <a:srgbClr val="000000"/>
                </a:solidFill>
              </a:rPr>
              <a:t>27</a:t>
            </a:r>
          </a:p>
        </p:txBody>
      </p:sp>
      <p:sp>
        <p:nvSpPr>
          <p:cNvPr id="10" name="TextBox 9">
            <a:extLst>
              <a:ext uri="{FF2B5EF4-FFF2-40B4-BE49-F238E27FC236}">
                <a16:creationId xmlns:a16="http://schemas.microsoft.com/office/drawing/2014/main" id="{66CD1E4B-DC17-D755-3CFF-E6FE495B81CC}"/>
              </a:ext>
            </a:extLst>
          </p:cNvPr>
          <p:cNvSpPr txBox="1"/>
          <p:nvPr/>
        </p:nvSpPr>
        <p:spPr>
          <a:xfrm>
            <a:off x="3763007" y="2921901"/>
            <a:ext cx="442452" cy="369332"/>
          </a:xfrm>
          <a:prstGeom prst="rect">
            <a:avLst/>
          </a:prstGeom>
          <a:noFill/>
        </p:spPr>
        <p:txBody>
          <a:bodyPr wrap="square" rtlCol="0">
            <a:spAutoFit/>
          </a:bodyPr>
          <a:lstStyle/>
          <a:p>
            <a:pPr algn="ctr"/>
            <a:r>
              <a:rPr lang="en-US" dirty="0">
                <a:solidFill>
                  <a:srgbClr val="000000"/>
                </a:solidFill>
              </a:rPr>
              <a:t>29</a:t>
            </a:r>
          </a:p>
        </p:txBody>
      </p:sp>
      <p:sp>
        <p:nvSpPr>
          <p:cNvPr id="11" name="TextBox 10">
            <a:extLst>
              <a:ext uri="{FF2B5EF4-FFF2-40B4-BE49-F238E27FC236}">
                <a16:creationId xmlns:a16="http://schemas.microsoft.com/office/drawing/2014/main" id="{50488B9F-0575-A61D-DFE3-743B89113D65}"/>
              </a:ext>
            </a:extLst>
          </p:cNvPr>
          <p:cNvSpPr txBox="1"/>
          <p:nvPr/>
        </p:nvSpPr>
        <p:spPr>
          <a:xfrm>
            <a:off x="4345280" y="2774728"/>
            <a:ext cx="442452" cy="369332"/>
          </a:xfrm>
          <a:prstGeom prst="rect">
            <a:avLst/>
          </a:prstGeom>
          <a:noFill/>
        </p:spPr>
        <p:txBody>
          <a:bodyPr wrap="square" rtlCol="0">
            <a:spAutoFit/>
          </a:bodyPr>
          <a:lstStyle/>
          <a:p>
            <a:pPr algn="ctr"/>
            <a:r>
              <a:rPr lang="en-US" dirty="0">
                <a:solidFill>
                  <a:srgbClr val="000000"/>
                </a:solidFill>
              </a:rPr>
              <a:t>28</a:t>
            </a:r>
          </a:p>
        </p:txBody>
      </p:sp>
      <p:sp>
        <p:nvSpPr>
          <p:cNvPr id="12" name="TextBox 11">
            <a:extLst>
              <a:ext uri="{FF2B5EF4-FFF2-40B4-BE49-F238E27FC236}">
                <a16:creationId xmlns:a16="http://schemas.microsoft.com/office/drawing/2014/main" id="{4AB3CB67-2A42-406E-AEFC-B8368AE08923}"/>
              </a:ext>
            </a:extLst>
          </p:cNvPr>
          <p:cNvSpPr txBox="1"/>
          <p:nvPr/>
        </p:nvSpPr>
        <p:spPr>
          <a:xfrm>
            <a:off x="4124054" y="1610762"/>
            <a:ext cx="442452" cy="369332"/>
          </a:xfrm>
          <a:prstGeom prst="rect">
            <a:avLst/>
          </a:prstGeom>
          <a:noFill/>
        </p:spPr>
        <p:txBody>
          <a:bodyPr wrap="square" rtlCol="0">
            <a:spAutoFit/>
          </a:bodyPr>
          <a:lstStyle/>
          <a:p>
            <a:pPr algn="ctr"/>
            <a:r>
              <a:rPr lang="en-US" dirty="0">
                <a:solidFill>
                  <a:srgbClr val="000000"/>
                </a:solidFill>
              </a:rPr>
              <a:t>25</a:t>
            </a:r>
          </a:p>
        </p:txBody>
      </p:sp>
      <p:sp>
        <p:nvSpPr>
          <p:cNvPr id="13" name="TextBox 12">
            <a:extLst>
              <a:ext uri="{FF2B5EF4-FFF2-40B4-BE49-F238E27FC236}">
                <a16:creationId xmlns:a16="http://schemas.microsoft.com/office/drawing/2014/main" id="{60DF19E1-AF29-0BAD-7693-E68956F0D9B3}"/>
              </a:ext>
            </a:extLst>
          </p:cNvPr>
          <p:cNvSpPr txBox="1"/>
          <p:nvPr/>
        </p:nvSpPr>
        <p:spPr>
          <a:xfrm>
            <a:off x="4242043" y="4298560"/>
            <a:ext cx="442452" cy="369332"/>
          </a:xfrm>
          <a:prstGeom prst="rect">
            <a:avLst/>
          </a:prstGeom>
          <a:noFill/>
        </p:spPr>
        <p:txBody>
          <a:bodyPr wrap="square" rtlCol="0">
            <a:spAutoFit/>
          </a:bodyPr>
          <a:lstStyle/>
          <a:p>
            <a:pPr algn="ctr"/>
            <a:r>
              <a:rPr lang="en-US" dirty="0">
                <a:solidFill>
                  <a:srgbClr val="000000"/>
                </a:solidFill>
              </a:rPr>
              <a:t>30</a:t>
            </a:r>
          </a:p>
        </p:txBody>
      </p:sp>
      <p:cxnSp>
        <p:nvCxnSpPr>
          <p:cNvPr id="15" name="Straight Connector 14">
            <a:extLst>
              <a:ext uri="{FF2B5EF4-FFF2-40B4-BE49-F238E27FC236}">
                <a16:creationId xmlns:a16="http://schemas.microsoft.com/office/drawing/2014/main" id="{738278F9-E572-A2BB-FE2D-8BE3C7EA0F21}"/>
              </a:ext>
            </a:extLst>
          </p:cNvPr>
          <p:cNvCxnSpPr>
            <a:cxnSpLocks/>
          </p:cNvCxnSpPr>
          <p:nvPr/>
        </p:nvCxnSpPr>
        <p:spPr>
          <a:xfrm flipV="1">
            <a:off x="3015439" y="3668358"/>
            <a:ext cx="857314" cy="842812"/>
          </a:xfrm>
          <a:prstGeom prst="line">
            <a:avLst/>
          </a:prstGeom>
          <a:ln w="19050">
            <a:solidFill>
              <a:srgbClr val="0070C0"/>
            </a:solidFill>
          </a:ln>
          <a:effectLst/>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5FE419FD-9727-F8CE-FD48-BC4BA9EF596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545869458"/>
      </p:ext>
    </p:extLst>
  </p:cSld>
  <p:clrMapOvr>
    <a:masterClrMapping/>
  </p:clrMapOvr>
  <mc:AlternateContent xmlns:mc="http://schemas.openxmlformats.org/markup-compatibility/2006" xmlns:p14="http://schemas.microsoft.com/office/powerpoint/2010/main">
    <mc:Choice Requires="p14">
      <p:transition spd="slow" p14:dur="2000" advTm="33552"/>
    </mc:Choice>
    <mc:Fallback xmlns="">
      <p:transition spd="slow" advTm="33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088" x="10191750" y="3419475"/>
          <p14:tracePt t="4094" x="10191750" y="3438525"/>
          <p14:tracePt t="4105" x="10191750" y="3419475"/>
          <p14:tracePt t="4126" x="10206038" y="3419475"/>
          <p14:tracePt t="4160" x="10220325" y="3419475"/>
          <p14:tracePt t="4194" x="10206038" y="3419475"/>
          <p14:tracePt t="4205" x="10172700" y="3419475"/>
          <p14:tracePt t="4217" x="10129838" y="3419475"/>
          <p14:tracePt t="4781" x="10129838" y="3405188"/>
          <p14:tracePt t="4848" x="10129838" y="3419475"/>
          <p14:tracePt t="4859" x="10129838" y="3405188"/>
          <p14:tracePt t="4993" x="10144125" y="3405188"/>
          <p14:tracePt t="5094" x="10158413" y="3405188"/>
          <p14:tracePt t="5521" x="10158413" y="3390900"/>
          <p14:tracePt t="5668" x="10172700" y="3405188"/>
          <p14:tracePt t="5690" x="10206038" y="3419475"/>
          <p14:tracePt t="5791" x="10220325" y="3419475"/>
          <p14:tracePt t="6196" x="10206038" y="3419475"/>
          <p14:tracePt t="6691" x="10191750" y="3419475"/>
          <p14:tracePt t="6704" x="10172700" y="3419475"/>
          <p14:tracePt t="6714" x="10158413" y="3419475"/>
          <p14:tracePt t="6781" x="10144125" y="3419475"/>
          <p14:tracePt t="6793" x="10129838" y="3419475"/>
          <p14:tracePt t="6805" x="10115550" y="3405188"/>
          <p14:tracePt t="6816" x="10086975" y="3419475"/>
          <p14:tracePt t="7175" x="10086975" y="3405188"/>
          <p14:tracePt t="7254" x="10101263" y="3405188"/>
          <p14:tracePt t="7288" x="10115550" y="3405188"/>
          <p14:tracePt t="7310" x="10115550" y="3390900"/>
          <p14:tracePt t="7343" x="10129838" y="3390900"/>
          <p14:tracePt t="7356" x="10129838" y="3405188"/>
          <p14:tracePt t="7389" x="10115550" y="3405188"/>
          <p14:tracePt t="7501" x="10101263" y="3405188"/>
          <p14:tracePt t="7929" x="10115550" y="3405188"/>
          <p14:tracePt t="8277" x="10101263" y="3405188"/>
          <p14:tracePt t="8300" x="10086975" y="3405188"/>
          <p14:tracePt t="8334" x="10072688" y="3405188"/>
          <p14:tracePt t="8356" x="10053638" y="3405188"/>
          <p14:tracePt t="8369" x="10039350" y="3405188"/>
          <p14:tracePt t="8381" x="10039350" y="3390900"/>
          <p14:tracePt t="8390" x="10025063" y="3390900"/>
          <p14:tracePt t="8402" x="10010775" y="3376613"/>
          <p14:tracePt t="8414" x="9996488" y="3376613"/>
          <p14:tracePt t="8424" x="9982200" y="3376613"/>
          <p14:tracePt t="8436" x="9967913" y="3362325"/>
          <p14:tracePt t="8448" x="9934575" y="3362325"/>
          <p14:tracePt t="8458" x="9920288" y="3348038"/>
          <p14:tracePt t="8469" x="9906000" y="3348038"/>
          <p14:tracePt t="8481" x="9891713" y="3348038"/>
          <p14:tracePt t="8581" x="9877425" y="3348038"/>
          <p14:tracePt t="8604" x="9863138" y="3348038"/>
          <p14:tracePt t="8616" x="9863138" y="3333750"/>
          <p14:tracePt t="8626" x="9844088" y="3333750"/>
          <p14:tracePt t="8638" x="9829800" y="3333750"/>
          <p14:tracePt t="8651" x="9801225" y="3314700"/>
          <p14:tracePt t="8661" x="9786938" y="3314700"/>
          <p14:tracePt t="8671" x="9758363" y="3314700"/>
          <p14:tracePt t="8685" x="9725025" y="3314700"/>
          <p14:tracePt t="8695" x="9696450" y="3314700"/>
          <p14:tracePt t="8705" x="9682163" y="3314700"/>
          <p14:tracePt t="8718" x="9653588" y="3314700"/>
          <p14:tracePt t="8728" x="9639300" y="3314700"/>
          <p14:tracePt t="8751" x="9620250" y="3314700"/>
          <p14:tracePt t="8773" x="9605963" y="3333750"/>
          <p14:tracePt t="8785" x="9591675" y="3333750"/>
          <p14:tracePt t="8807" x="9577388" y="3333750"/>
          <p14:tracePt t="8819" x="9548813" y="3333750"/>
          <p14:tracePt t="8829" x="9534525" y="3333750"/>
          <p14:tracePt t="8840" x="9486900" y="3333750"/>
          <p14:tracePt t="8853" x="9444038" y="3333750"/>
          <p14:tracePt t="8863" x="9382125" y="3333750"/>
          <p14:tracePt t="8874" x="9324975" y="3314700"/>
          <p14:tracePt t="8886" x="9263063" y="3314700"/>
          <p14:tracePt t="8896" x="9205913" y="3314700"/>
          <p14:tracePt t="8908" x="9144000" y="3300413"/>
          <p14:tracePt t="8919" x="9067800" y="3300413"/>
          <p14:tracePt t="8930" x="8996363" y="3300413"/>
          <p14:tracePt t="8942" x="8905875" y="3314700"/>
          <p14:tracePt t="8953" x="8801100" y="3333750"/>
          <p14:tracePt t="8964" x="8696325" y="3362325"/>
          <p14:tracePt t="8976" x="8562975" y="3376613"/>
          <p14:tracePt t="8987" x="8410575" y="3405188"/>
          <p14:tracePt t="8999" x="8262938" y="3438525"/>
          <p14:tracePt t="9009" x="8067675" y="3481388"/>
          <p14:tracePt t="9021" x="7886700" y="3509963"/>
          <p14:tracePt t="9032" x="7739063" y="3543300"/>
          <p14:tracePt t="9043" x="7648575" y="3571875"/>
          <p14:tracePt t="9054" x="7543800" y="3586163"/>
          <p14:tracePt t="9065" x="7472363" y="3614738"/>
          <p14:tracePt t="9077" x="7410450" y="3629025"/>
          <p14:tracePt t="9088" x="7367588" y="3643313"/>
          <p14:tracePt t="9101" x="7334250" y="3662363"/>
          <p14:tracePt t="9111" x="7305675" y="3662363"/>
          <p14:tracePt t="9122" x="7277100" y="3676650"/>
          <p14:tracePt t="9135" x="7248525" y="3676650"/>
          <p14:tracePt t="9145" x="7215188" y="3676650"/>
          <p14:tracePt t="9155" x="7200900" y="3676650"/>
          <p14:tracePt t="9169" x="7172325" y="3676650"/>
          <p14:tracePt t="9178" x="7143750" y="3676650"/>
          <p14:tracePt t="9189" x="7110413" y="3690938"/>
          <p14:tracePt t="9202" x="7096125" y="3690938"/>
          <p14:tracePt t="9211" x="7053263" y="3690938"/>
          <p14:tracePt t="9223" x="7024688" y="3690938"/>
          <p14:tracePt t="9236" x="6977063" y="3705225"/>
          <p14:tracePt t="9246" x="6948488" y="3705225"/>
          <p14:tracePt t="9257" x="6934200" y="3719513"/>
          <p14:tracePt t="9269" x="6900863" y="3733800"/>
          <p14:tracePt t="9279" x="6872288" y="3748088"/>
          <p14:tracePt t="9290" x="6843713" y="3767138"/>
          <p14:tracePt t="9303" x="6829425" y="3781425"/>
          <p14:tracePt t="9313" x="6829425" y="3795713"/>
          <p14:tracePt t="9324" x="6815138" y="3810000"/>
          <p14:tracePt t="9336" x="6796088" y="3824288"/>
          <p14:tracePt t="9358" x="6796088" y="3838575"/>
          <p14:tracePt t="9380" x="6781800" y="3838575"/>
          <p14:tracePt t="9481" x="6767513" y="3838575"/>
          <p14:tracePt t="9526" x="6753225" y="3838575"/>
          <p14:tracePt t="9571" x="6738938" y="3838575"/>
          <p14:tracePt t="9594" x="6724650" y="3824288"/>
          <p14:tracePt t="9617" x="6710363" y="3824288"/>
          <p14:tracePt t="9909" x="6691313" y="3824288"/>
          <p14:tracePt t="9976" x="6691313" y="3838575"/>
          <p14:tracePt t="10111" x="6677025" y="3838575"/>
          <p14:tracePt t="10123" x="6677025" y="3824288"/>
          <p14:tracePt t="10134" x="6662738" y="3824288"/>
          <p14:tracePt t="10145" x="6648450" y="3824288"/>
          <p14:tracePt t="10158" x="6634163" y="3810000"/>
          <p14:tracePt t="10168" x="6619875" y="3810000"/>
          <p14:tracePt t="10179" x="6605588" y="3810000"/>
          <p14:tracePt t="10191" x="6591300" y="3795713"/>
          <p14:tracePt t="10203" x="6572250" y="3795713"/>
          <p14:tracePt t="10214" x="6557963" y="3795713"/>
          <p14:tracePt t="10314" x="6543675" y="3795713"/>
          <p14:tracePt t="10325" x="6529388" y="3781425"/>
          <p14:tracePt t="10337" x="6500813" y="3781425"/>
          <p14:tracePt t="10348" x="6467475" y="3767138"/>
          <p14:tracePt t="10359" x="6424613" y="3748088"/>
          <p14:tracePt t="10370" x="6381750" y="3748088"/>
          <p14:tracePt t="10382" x="6348413" y="3733800"/>
          <p14:tracePt t="10393" x="6319838" y="3733800"/>
          <p14:tracePt t="10404" x="6291263" y="3719513"/>
          <p14:tracePt t="10426" x="6276975" y="3719513"/>
          <p14:tracePt t="10494" x="6262688" y="3733800"/>
          <p14:tracePt t="10505" x="6215063" y="3733800"/>
          <p14:tracePt t="10517" x="6157913" y="3733800"/>
          <p14:tracePt t="10528" x="6053138" y="3733800"/>
          <p14:tracePt t="10539" x="5962650" y="3719513"/>
          <p14:tracePt t="10552" x="5857875" y="3719513"/>
          <p14:tracePt t="10562" x="5753100" y="3705225"/>
          <p14:tracePt t="10574" x="5691188" y="3690938"/>
          <p14:tracePt t="10586" x="5662613" y="3690938"/>
          <p14:tracePt t="10629" x="5676900" y="3690938"/>
          <p14:tracePt t="10652" x="5691188" y="3690938"/>
          <p14:tracePt t="10663" x="5691188" y="3705225"/>
          <p14:tracePt t="10685" x="5648325" y="3705225"/>
          <p14:tracePt t="10696" x="5572125" y="3719513"/>
          <p14:tracePt t="10708" x="5453063" y="3719513"/>
          <p14:tracePt t="10720" x="5348288" y="3719513"/>
          <p14:tracePt t="10731" x="5200650" y="3719513"/>
          <p14:tracePt t="10742" x="5033963" y="3719513"/>
          <p14:tracePt t="10753" x="4900613" y="3705225"/>
          <p14:tracePt t="10764" x="4857750" y="3705225"/>
          <p14:tracePt t="10775" x="4838700" y="3705225"/>
          <p14:tracePt t="10798" x="4824413" y="3705225"/>
          <p14:tracePt t="10809" x="4824413" y="3719513"/>
          <p14:tracePt t="10977" x="4824413" y="3733800"/>
          <p14:tracePt t="10990" x="4810125" y="3719513"/>
          <p14:tracePt t="11023" x="4838700" y="3733800"/>
          <p14:tracePt t="11034" x="4872038" y="3733800"/>
          <p14:tracePt t="11045" x="4900613" y="3748088"/>
          <p14:tracePt t="11068" x="4886325" y="3748088"/>
          <p14:tracePt t="11079" x="4857750" y="3748088"/>
          <p14:tracePt t="11091" x="4824413" y="3748088"/>
          <p14:tracePt t="11101" x="4795838" y="3748088"/>
          <p14:tracePt t="11113" x="4767263" y="3748088"/>
          <p14:tracePt t="11124" x="4752975" y="3748088"/>
          <p14:tracePt t="11180" x="4767263" y="3748088"/>
          <p14:tracePt t="11192" x="4781550" y="3748088"/>
          <p14:tracePt t="11214" x="4795838" y="3748088"/>
          <p14:tracePt t="11259" x="4810125" y="3748088"/>
          <p14:tracePt t="11271" x="4824413" y="3748088"/>
          <p14:tracePt t="11282" x="4838700" y="3748088"/>
          <p14:tracePt t="11293" x="4886325" y="3748088"/>
          <p14:tracePt t="11305" x="4914900" y="3748088"/>
          <p14:tracePt t="11315" x="4943475" y="3748088"/>
          <p14:tracePt t="11327" x="4976813" y="3748088"/>
          <p14:tracePt t="11338" x="5005388" y="3733800"/>
          <p14:tracePt t="11350" x="5033963" y="3733800"/>
          <p14:tracePt t="11416" x="5019675" y="3733800"/>
          <p14:tracePt t="11439" x="5005388" y="3748088"/>
          <p14:tracePt t="11473" x="5005388" y="3767138"/>
          <p14:tracePt t="11495" x="5005388" y="3781425"/>
          <p14:tracePt t="11518" x="5005388" y="3795713"/>
          <p14:tracePt t="11540" x="5019675" y="3795713"/>
          <p14:tracePt t="11563" x="5019675" y="3810000"/>
          <p14:tracePt t="11585" x="5033963" y="3824288"/>
          <p14:tracePt t="11597" x="5048250" y="3838575"/>
          <p14:tracePt t="11609" x="5067300" y="3852863"/>
          <p14:tracePt t="11620" x="5095875" y="3852863"/>
          <p14:tracePt t="11631" x="5124450" y="3871913"/>
          <p14:tracePt t="11642" x="5153025" y="3871913"/>
          <p14:tracePt t="11664" x="5167313" y="3871913"/>
          <p14:tracePt t="11676" x="5167313" y="3852863"/>
          <p14:tracePt t="11687" x="5153025" y="3838575"/>
          <p14:tracePt t="11698" x="5153025" y="3810000"/>
          <p14:tracePt t="11709" x="5124450" y="3781425"/>
          <p14:tracePt t="11722" x="5110163" y="3767138"/>
          <p14:tracePt t="11732" x="5095875" y="3733800"/>
          <p14:tracePt t="11744" x="5081588" y="3719513"/>
          <p14:tracePt t="11755" x="5081588" y="3705225"/>
          <p14:tracePt t="11777" x="5095875" y="3690938"/>
          <p14:tracePt t="11790" x="5110163" y="3690938"/>
          <p14:tracePt t="11799" x="5138738" y="3676650"/>
          <p14:tracePt t="11811" x="5186363" y="3676650"/>
          <p14:tracePt t="11823" x="5229225" y="3676650"/>
          <p14:tracePt t="11833" x="5272088" y="3662363"/>
          <p14:tracePt t="11845" x="5319713" y="3643313"/>
          <p14:tracePt t="11857" x="5348288" y="3629025"/>
          <p14:tracePt t="11867" x="5376863" y="3629025"/>
          <p14:tracePt t="11878" x="5395913" y="3614738"/>
          <p14:tracePt t="11900" x="5395913" y="3600450"/>
          <p14:tracePt t="11934" x="5395913" y="3586163"/>
          <p14:tracePt t="11946" x="5395913" y="3571875"/>
          <p14:tracePt t="11958" x="5395913" y="3557588"/>
          <p14:tracePt t="11968" x="5395913" y="3543300"/>
          <p14:tracePt t="11979" x="5410200" y="3524250"/>
          <p14:tracePt t="11991" x="5410200" y="3509963"/>
          <p14:tracePt t="12002" x="5424488" y="3481388"/>
          <p14:tracePt t="12014" x="5424488" y="3467100"/>
          <p14:tracePt t="12025" x="5424488" y="3452813"/>
          <p14:tracePt t="12035" x="5438775" y="3438525"/>
          <p14:tracePt t="12047" x="5438775" y="3419475"/>
          <p14:tracePt t="12159" x="5438775" y="3438525"/>
          <p14:tracePt t="12193" x="5424488" y="3438525"/>
          <p14:tracePt t="12215" x="5424488" y="3452813"/>
          <p14:tracePt t="12239" x="5424488" y="3467100"/>
          <p14:tracePt t="12261" x="5424488" y="3481388"/>
          <p14:tracePt t="12273" x="5424488" y="3495675"/>
          <p14:tracePt t="12283" x="5424488" y="3509963"/>
          <p14:tracePt t="12361" x="5424488" y="3495675"/>
          <p14:tracePt t="12373" x="5424488" y="3481388"/>
          <p14:tracePt t="12384" x="5424488" y="3467100"/>
          <p14:tracePt t="12396" x="5424488" y="3452813"/>
          <p14:tracePt t="12407" x="5424488" y="3419475"/>
          <p14:tracePt t="12418" x="5424488" y="3405188"/>
          <p14:tracePt t="12429" x="5424488" y="3376613"/>
          <p14:tracePt t="12440" x="5410200" y="3362325"/>
          <p14:tracePt t="12451" x="5410200" y="3333750"/>
          <p14:tracePt t="12463" x="5395913" y="3300413"/>
          <p14:tracePt t="12474" x="5376863" y="3271838"/>
          <p14:tracePt t="12486" x="5376863" y="3243263"/>
          <p14:tracePt t="12499" x="5362575" y="3228975"/>
          <p14:tracePt t="12509" x="5362575" y="3214688"/>
          <p14:tracePt t="12632" x="5362575" y="3228975"/>
          <p14:tracePt t="12677" x="5362575" y="3243263"/>
          <p14:tracePt t="12800" x="5376863" y="3243263"/>
          <p14:tracePt t="12834" x="5376863" y="3228975"/>
          <p14:tracePt t="13182" x="5362575" y="3228975"/>
          <p14:tracePt t="13306" x="5362575" y="3214688"/>
          <p14:tracePt t="13329" x="5348288" y="3214688"/>
          <p14:tracePt t="13351" x="5348288" y="3195638"/>
          <p14:tracePt t="15331" x="5348288" y="3181350"/>
          <p14:tracePt t="15343" x="5348288" y="3167063"/>
          <p14:tracePt t="15354" x="5348288" y="3152775"/>
          <p14:tracePt t="15365" x="5348288" y="3138488"/>
          <p14:tracePt t="15379" x="5348288" y="3124200"/>
          <p14:tracePt t="15389" x="5348288" y="3109913"/>
          <p14:tracePt t="15400" x="5334000" y="3090863"/>
          <p14:tracePt t="15410" x="5334000" y="3076575"/>
          <p14:tracePt t="15424" x="5319713" y="3076575"/>
          <p14:tracePt t="15433" x="5319713" y="3062288"/>
          <p14:tracePt t="15478" x="5319713" y="3048000"/>
          <p14:tracePt t="15491" x="5319713" y="3033713"/>
          <p14:tracePt t="15501" x="5319713" y="3019425"/>
          <p14:tracePt t="15512" x="5319713" y="2986088"/>
          <p14:tracePt t="15525" x="5319713" y="2957513"/>
          <p14:tracePt t="15535" x="5305425" y="2900363"/>
          <p14:tracePt t="15546" x="5305425" y="2867025"/>
          <p14:tracePt t="15558" x="5272088" y="2824163"/>
          <p14:tracePt t="15569" x="5257800" y="2781300"/>
          <p14:tracePt t="15579" x="5229225" y="2733675"/>
          <p14:tracePt t="15592" x="5200650" y="2705100"/>
          <p14:tracePt t="15602" x="5167313" y="2676525"/>
          <p14:tracePt t="15613" x="5138738" y="2643188"/>
          <p14:tracePt t="15625" x="5124450" y="2628900"/>
          <p14:tracePt t="15635" x="5124450" y="2614613"/>
          <p14:tracePt t="15647" x="5110163" y="2614613"/>
          <p14:tracePt t="15658" x="5110163" y="2600325"/>
          <p14:tracePt t="15669" x="5095875" y="2600325"/>
          <p14:tracePt t="15681" x="5095875" y="2586038"/>
          <p14:tracePt t="15692" x="5081588" y="2571750"/>
          <p14:tracePt t="15703" x="5048250" y="2552700"/>
          <p14:tracePt t="15714" x="5019675" y="2524125"/>
          <p14:tracePt t="15725" x="4976813" y="2509838"/>
          <p14:tracePt t="15737" x="4929188" y="2495550"/>
          <p14:tracePt t="15748" x="4872038" y="2466975"/>
          <p14:tracePt t="15759" x="4824413" y="2452688"/>
          <p14:tracePt t="15770" x="4752975" y="2419350"/>
          <p14:tracePt t="15782" x="4705350" y="2405063"/>
          <p14:tracePt t="15793" x="4662488" y="2376488"/>
          <p14:tracePt t="15806" x="4600575" y="2362200"/>
          <p14:tracePt t="15816" x="4543425" y="2328863"/>
          <p14:tracePt t="15827" x="4481513" y="2286000"/>
          <p14:tracePt t="15840" x="4424363" y="2257425"/>
          <p14:tracePt t="15850" x="4333875" y="2209800"/>
          <p14:tracePt t="15861" x="4243388" y="2166938"/>
          <p14:tracePt t="15874" x="4152900" y="2105025"/>
          <p14:tracePt t="15883" x="4095750" y="2062163"/>
          <p14:tracePt t="15894" x="4033838" y="2019300"/>
          <p14:tracePt t="15908" x="4019550" y="1985963"/>
          <p14:tracePt t="15916" x="4033838" y="1985963"/>
          <p14:tracePt t="15928" x="4048125" y="1971675"/>
          <p14:tracePt t="15941" x="4095750" y="1957388"/>
          <p14:tracePt t="15951" x="4124325" y="1943100"/>
          <p14:tracePt t="15962" x="4167188" y="1928813"/>
          <p14:tracePt t="15975" x="4200525" y="1914525"/>
          <p14:tracePt t="15984" x="4229100" y="1914525"/>
          <p14:tracePt t="15996" x="4257675" y="1895475"/>
          <p14:tracePt t="16008" x="4271963" y="1881188"/>
          <p14:tracePt t="16018" x="4271963" y="1866900"/>
          <p14:tracePt t="16029" x="4271963" y="1838325"/>
          <p14:tracePt t="16041" x="4286250" y="1824038"/>
          <p14:tracePt t="16051" x="4286250" y="1809750"/>
          <p14:tracePt t="16063" x="4271963" y="1809750"/>
          <p14:tracePt t="16074" x="4271963" y="1790700"/>
          <p14:tracePt t="16085" x="4257675" y="1776413"/>
          <p14:tracePt t="16186" x="4257675" y="1790700"/>
          <p14:tracePt t="16220" x="4257675" y="1809750"/>
          <p14:tracePt t="16243" x="4257675" y="1824038"/>
          <p14:tracePt t="16254" x="4271963" y="1824038"/>
          <p14:tracePt t="16266" x="4271963" y="1838325"/>
          <p14:tracePt t="16277" x="4286250" y="1838325"/>
          <p14:tracePt t="16287" x="4286250" y="1852613"/>
          <p14:tracePt t="16299" x="4305300" y="1852613"/>
          <p14:tracePt t="16367" x="4305300" y="1838325"/>
          <p14:tracePt t="16580" x="4286250" y="1824038"/>
          <p14:tracePt t="16592" x="4257675" y="1824038"/>
          <p14:tracePt t="16603" x="4229100" y="1824038"/>
          <p14:tracePt t="16614" x="4181475" y="1809750"/>
          <p14:tracePt t="16625" x="4152900" y="1809750"/>
          <p14:tracePt t="16637" x="4124325" y="1809750"/>
          <p14:tracePt t="16648" x="4110038" y="1809750"/>
          <p14:tracePt t="16659" x="4095750" y="1809750"/>
          <p14:tracePt t="16692" x="4076700" y="1809750"/>
          <p14:tracePt t="16739" x="4062413" y="1809750"/>
          <p14:tracePt t="16760" x="4048125" y="1824038"/>
          <p14:tracePt t="16772" x="4019550" y="1824038"/>
          <p14:tracePt t="16782" x="4005263" y="1824038"/>
          <p14:tracePt t="16794" x="3976688" y="1824038"/>
          <p14:tracePt t="16805" x="3957638" y="1824038"/>
          <p14:tracePt t="16816" x="3943350" y="1824038"/>
          <p14:tracePt t="16828" x="3929063" y="1824038"/>
          <p14:tracePt t="16839" x="3929063" y="1838325"/>
          <p14:tracePt t="16850" x="3914775" y="1838325"/>
          <p14:tracePt t="16862" x="3900488" y="1852613"/>
          <p14:tracePt t="16884" x="3886200" y="1852613"/>
          <p14:tracePt t="16895" x="3886200" y="1866900"/>
          <p14:tracePt t="16906" x="3871913" y="1866900"/>
          <p14:tracePt t="16917" x="3838575" y="1881188"/>
          <p14:tracePt t="16929" x="3824288" y="1895475"/>
          <p14:tracePt t="16941" x="3795713" y="1895475"/>
          <p14:tracePt t="16951" x="3748088" y="1914525"/>
          <p14:tracePt t="16963" x="3733800" y="1928813"/>
          <p14:tracePt t="16975" x="3705225" y="1928813"/>
          <p14:tracePt t="16986" x="3690938" y="1943100"/>
          <p14:tracePt t="16997" x="3676650" y="1943100"/>
          <p14:tracePt t="17008" x="3676650" y="1957388"/>
          <p14:tracePt t="17019" x="3662363" y="1971675"/>
          <p14:tracePt t="17030" x="3662363" y="1985963"/>
          <p14:tracePt t="17042" x="3643313" y="1985963"/>
          <p14:tracePt t="17054" x="3643313" y="2000250"/>
          <p14:tracePt t="17065" x="3629025" y="2019300"/>
          <p14:tracePt t="17075" x="3629025" y="2033588"/>
          <p14:tracePt t="17088" x="3614738" y="2047875"/>
          <p14:tracePt t="17100" x="3600450" y="2062163"/>
          <p14:tracePt t="17109" x="3586163" y="2062163"/>
          <p14:tracePt t="17122" x="3571875" y="2090738"/>
          <p14:tracePt t="17132" x="3543300" y="2105025"/>
          <p14:tracePt t="17143" x="3524250" y="2138363"/>
          <p14:tracePt t="17156" x="3509963" y="2152650"/>
          <p14:tracePt t="17166" x="3495675" y="2166938"/>
          <p14:tracePt t="17177" x="3481388" y="2195513"/>
          <p14:tracePt t="17189" x="3467100" y="2224088"/>
          <p14:tracePt t="17200" x="3467100" y="2243138"/>
          <p14:tracePt t="17210" x="3452813" y="2271713"/>
          <p14:tracePt t="17222" x="3452813" y="2300288"/>
          <p14:tracePt t="17233" x="3438525" y="2328863"/>
          <p14:tracePt t="17244" x="3438525" y="2362200"/>
          <p14:tracePt t="17256" x="3419475" y="2390775"/>
          <p14:tracePt t="17267" x="3405188" y="2419350"/>
          <p14:tracePt t="17278" x="3390900" y="2452688"/>
          <p14:tracePt t="17290" x="3390900" y="2481263"/>
          <p14:tracePt t="17301" x="3376613" y="2509838"/>
          <p14:tracePt t="17312" x="3362325" y="2538413"/>
          <p14:tracePt t="17323" x="3362325" y="2571750"/>
          <p14:tracePt t="17334" x="3348038" y="2600325"/>
          <p14:tracePt t="17346" x="3333750" y="2643188"/>
          <p14:tracePt t="17358" x="3314700" y="2676525"/>
          <p14:tracePt t="17368" x="3300413" y="2719388"/>
          <p14:tracePt t="17379" x="3286125" y="2762250"/>
          <p14:tracePt t="17396" x="3271838" y="2809875"/>
          <p14:tracePt t="17402" x="3257550" y="2852738"/>
          <p14:tracePt t="17414" x="3243263" y="2900363"/>
          <p14:tracePt t="17425" x="3228975" y="2943225"/>
          <p14:tracePt t="17435" x="3228975" y="2986088"/>
          <p14:tracePt t="17447" x="3214688" y="3033713"/>
          <p14:tracePt t="17459" x="3214688" y="3062288"/>
          <p14:tracePt t="17469" x="3195638" y="3109913"/>
          <p14:tracePt t="17480" x="3195638" y="3138488"/>
          <p14:tracePt t="17492" x="3181350" y="3181350"/>
          <p14:tracePt t="17503" x="3181350" y="3214688"/>
          <p14:tracePt t="17514" x="3167063" y="3243263"/>
          <p14:tracePt t="17525" x="3152775" y="3286125"/>
          <p14:tracePt t="17537" x="3152775" y="3300413"/>
          <p14:tracePt t="17548" x="3152775" y="3333750"/>
          <p14:tracePt t="17559" x="3138488" y="3362325"/>
          <p14:tracePt t="17572" x="3138488" y="3376613"/>
          <p14:tracePt t="17582" x="3138488" y="3405188"/>
          <p14:tracePt t="17593" x="3138488" y="3438525"/>
          <p14:tracePt t="17605" x="3138488" y="3452813"/>
          <p14:tracePt t="17615" x="3124200" y="3467100"/>
          <p14:tracePt t="17627" x="3124200" y="3481388"/>
          <p14:tracePt t="17639" x="3124200" y="3495675"/>
          <p14:tracePt t="17649" x="3124200" y="3509963"/>
          <p14:tracePt t="17705" x="3124200" y="3524250"/>
          <p14:tracePt t="17727" x="3109913" y="3524250"/>
          <p14:tracePt t="17773" x="3109913" y="3543300"/>
          <p14:tracePt t="17795" x="3109913" y="3557588"/>
          <p14:tracePt t="17807" x="3090863" y="3557588"/>
          <p14:tracePt t="17818" x="3090863" y="3571875"/>
          <p14:tracePt t="17829" x="3090863" y="3586163"/>
          <p14:tracePt t="17841" x="3076575" y="3600450"/>
          <p14:tracePt t="17852" x="3062288" y="3629025"/>
          <p14:tracePt t="17863" x="3062288" y="3643313"/>
          <p14:tracePt t="17876" x="3048000" y="3662363"/>
          <p14:tracePt t="17885" x="3048000" y="3676650"/>
          <p14:tracePt t="17896" x="3048000" y="3690938"/>
          <p14:tracePt t="17919" x="3048000" y="3705225"/>
          <p14:tracePt t="17942" x="3048000" y="3719513"/>
          <p14:tracePt t="17953" x="3033713" y="3719513"/>
          <p14:tracePt t="17976" x="3033713" y="3733800"/>
          <p14:tracePt t="18009" x="3033713" y="3748088"/>
          <p14:tracePt t="18515" x="3033713" y="3767138"/>
          <p14:tracePt t="18560" x="3019425" y="3781425"/>
          <p14:tracePt t="18650" x="3019425" y="3795713"/>
          <p14:tracePt t="18706" x="3019425" y="3810000"/>
          <p14:tracePt t="19471" x="3019425" y="3824288"/>
          <p14:tracePt t="19483" x="3005138" y="3824288"/>
          <p14:tracePt t="19674" x="2986088" y="3824288"/>
          <p14:tracePt t="19685" x="2971800" y="3824288"/>
          <p14:tracePt t="19719" x="2957513" y="3824288"/>
          <p14:tracePt t="19730" x="2943225" y="3824288"/>
          <p14:tracePt t="19775" x="2971800" y="3810000"/>
          <p14:tracePt t="19788" x="3005138" y="3810000"/>
          <p14:tracePt t="19798" x="3019425" y="3810000"/>
          <p14:tracePt t="19820" x="3005138" y="3810000"/>
          <p14:tracePt t="19831" x="2986088" y="3810000"/>
          <p14:tracePt t="19844" x="2957513" y="3795713"/>
          <p14:tracePt t="19854" x="2957513" y="3810000"/>
          <p14:tracePt t="19865" x="2957513" y="3795713"/>
          <p14:tracePt t="19877" x="2957513" y="3810000"/>
          <p14:tracePt t="19910" x="2971800" y="3824288"/>
          <p14:tracePt t="19922" x="2986088" y="3824288"/>
          <p14:tracePt t="19944" x="3005138" y="3824288"/>
          <p14:tracePt t="19955" x="2986088" y="3810000"/>
          <p14:tracePt t="19978" x="2971800" y="3810000"/>
          <p14:tracePt t="19989" x="2971800" y="3795713"/>
          <p14:tracePt t="20101" x="2971800" y="3810000"/>
          <p14:tracePt t="20113" x="2986088" y="3810000"/>
          <p14:tracePt t="20124" x="3005138" y="3824288"/>
          <p14:tracePt t="20135" x="3019425" y="3824288"/>
          <p14:tracePt t="20147" x="3033713" y="3852863"/>
          <p14:tracePt t="20161" x="3062288" y="3871913"/>
          <p14:tracePt t="20170" x="3109913" y="3900488"/>
          <p14:tracePt t="20181" x="3152775" y="3929063"/>
          <p14:tracePt t="20194" x="3195638" y="3957638"/>
          <p14:tracePt t="20203" x="3228975" y="4005263"/>
          <p14:tracePt t="20215" x="3271838" y="4033838"/>
          <p14:tracePt t="20229" x="3300413" y="4076700"/>
          <p14:tracePt t="20237" x="3333750" y="4110038"/>
          <p14:tracePt t="20248" x="3348038" y="4138613"/>
          <p14:tracePt t="20261" x="3362325" y="4152900"/>
          <p14:tracePt t="20271" x="3362325" y="4167188"/>
          <p14:tracePt t="20282" x="3362325" y="4200525"/>
          <p14:tracePt t="20295" x="3362325" y="4214813"/>
          <p14:tracePt t="20304" x="3362325" y="4229100"/>
          <p14:tracePt t="20315" x="3362325" y="4243388"/>
          <p14:tracePt t="20328" x="3362325" y="4257675"/>
          <p14:tracePt t="20338" x="3362325" y="4271963"/>
          <p14:tracePt t="20349" x="3376613" y="4286250"/>
          <p14:tracePt t="20361" x="3376613" y="4305300"/>
          <p14:tracePt t="20372" x="3390900" y="4319588"/>
          <p14:tracePt t="20394" x="3390900" y="4333875"/>
          <p14:tracePt t="20405" x="3390900" y="4348163"/>
          <p14:tracePt t="20416" x="3390900" y="4362450"/>
          <p14:tracePt t="20439" x="3390900" y="4391025"/>
          <p14:tracePt t="20450" x="3376613" y="4405313"/>
          <p14:tracePt t="20461" x="3376613" y="4424363"/>
          <p14:tracePt t="20473" x="3376613" y="4452938"/>
          <p14:tracePt t="20485" x="3376613" y="4481513"/>
          <p14:tracePt t="20496" x="3376613" y="4529138"/>
          <p14:tracePt t="20507" x="3376613" y="4557713"/>
          <p14:tracePt t="20518" x="3376613" y="4586288"/>
          <p14:tracePt t="20529" x="3390900" y="4614863"/>
          <p14:tracePt t="20540" x="3405188" y="4633913"/>
          <p14:tracePt t="20552" x="3405188" y="4648200"/>
          <p14:tracePt t="20563" x="3419475" y="4676775"/>
          <p14:tracePt t="20574" x="3419475" y="4691063"/>
          <p14:tracePt t="20596" x="3419475" y="4705350"/>
          <p14:tracePt t="20610" x="3419475" y="4719638"/>
          <p14:tracePt t="20619" x="3438525" y="4752975"/>
          <p14:tracePt t="20630" x="3438525" y="4767263"/>
          <p14:tracePt t="20643" x="3452813" y="4781550"/>
          <p14:tracePt t="20653" x="3467100" y="4810125"/>
          <p14:tracePt t="20664" x="3495675" y="4824413"/>
          <p14:tracePt t="20677" x="3509963" y="4838700"/>
          <p14:tracePt t="20687" x="3524250" y="4857750"/>
          <p14:tracePt t="20698" x="3543300" y="4872038"/>
          <p14:tracePt t="20810" x="3557588" y="4872038"/>
          <p14:tracePt t="20833" x="3571875" y="4886325"/>
          <p14:tracePt t="20844" x="3586163" y="4886325"/>
          <p14:tracePt t="20855" x="3600450" y="4900613"/>
          <p14:tracePt t="20878" x="3614738" y="4900613"/>
          <p14:tracePt t="20945" x="3614738" y="4914900"/>
          <p14:tracePt t="20956" x="3629025" y="4929188"/>
          <p14:tracePt t="20968" x="3662363" y="4943475"/>
          <p14:tracePt t="20980" x="3676650" y="4962525"/>
          <p14:tracePt t="20990" x="3705225" y="4976813"/>
          <p14:tracePt t="21003" x="3733800" y="4991100"/>
          <p14:tracePt t="21024" x="3748088" y="4991100"/>
          <p14:tracePt t="21114" x="3748088" y="5005388"/>
          <p14:tracePt t="21125" x="3767138" y="5019675"/>
          <p14:tracePt t="21136" x="3781425" y="5033963"/>
          <p14:tracePt t="21148" x="3795713" y="5048250"/>
          <p14:tracePt t="21159" x="3810000" y="5067300"/>
          <p14:tracePt t="21170" x="3824288" y="5081588"/>
          <p14:tracePt t="21192" x="3838575" y="5081588"/>
          <p14:tracePt t="21328" x="3852863" y="5081588"/>
          <p14:tracePt t="21350" x="3871913" y="5081588"/>
          <p14:tracePt t="21418" x="3871913" y="5095875"/>
          <p14:tracePt t="21441" x="3900488" y="5095875"/>
          <p14:tracePt t="21452" x="3929063" y="5110163"/>
          <p14:tracePt t="21463" x="3957638" y="5110163"/>
          <p14:tracePt t="21476" x="3976688" y="5110163"/>
          <p14:tracePt t="21486" x="4005263" y="5124450"/>
          <p14:tracePt t="21496" x="4019550" y="5124450"/>
          <p14:tracePt t="21699" x="3990975" y="5110163"/>
          <p14:tracePt t="21711" x="3957638" y="5110163"/>
          <p14:tracePt t="21721" x="3943350" y="5110163"/>
          <p14:tracePt t="21778" x="3943350" y="5124450"/>
          <p14:tracePt t="21790" x="3957638" y="5138738"/>
          <p14:tracePt t="21801" x="3990975" y="5153025"/>
          <p14:tracePt t="21812" x="4019550" y="5167313"/>
          <p14:tracePt t="21824" x="4033838" y="5200650"/>
          <p14:tracePt t="21835" x="4048125" y="5214938"/>
          <p14:tracePt t="21901" x="4062413" y="5214938"/>
          <p14:tracePt t="21924" x="4076700" y="5214938"/>
          <p14:tracePt t="21935" x="4110038" y="5186363"/>
          <p14:tracePt t="21946" x="4152900" y="5167313"/>
          <p14:tracePt t="21958" x="4200525" y="5138738"/>
          <p14:tracePt t="21969" x="4271963" y="5095875"/>
          <p14:tracePt t="21980" x="4333875" y="5067300"/>
          <p14:tracePt t="21992" x="4391025" y="5005388"/>
          <p14:tracePt t="22003" x="4452938" y="4962525"/>
          <p14:tracePt t="22014" x="4495800" y="4914900"/>
          <p14:tracePt t="22026" x="4543425" y="4872038"/>
          <p14:tracePt t="22037" x="4586288" y="4824413"/>
          <p14:tracePt t="22049" x="4600575" y="4795838"/>
          <p14:tracePt t="22059" x="4633913" y="4767263"/>
          <p14:tracePt t="22071" x="4648200" y="4738688"/>
          <p14:tracePt t="22082" x="4662488" y="4719638"/>
          <p14:tracePt t="22093" x="4676775" y="4691063"/>
          <p14:tracePt t="22104" x="4691063" y="4662488"/>
          <p14:tracePt t="22115" x="4705350" y="4614863"/>
          <p14:tracePt t="22128" x="4719638" y="4572000"/>
          <p14:tracePt t="22138" x="4738688" y="4529138"/>
          <p14:tracePt t="22149" x="4752975" y="4467225"/>
          <p14:tracePt t="22161" x="4767263" y="4405313"/>
          <p14:tracePt t="22172" x="4781550" y="4348163"/>
          <p14:tracePt t="22183" x="4795838" y="4305300"/>
          <p14:tracePt t="22195" x="4795838" y="4243388"/>
          <p14:tracePt t="22207" x="4810125" y="4200525"/>
          <p14:tracePt t="22218" x="4810125" y="4167188"/>
          <p14:tracePt t="22229" x="4810125" y="4124325"/>
          <p14:tracePt t="22240" x="4810125" y="4095750"/>
          <p14:tracePt t="22251" x="4810125" y="4062413"/>
          <p14:tracePt t="22262" x="4810125" y="4033838"/>
          <p14:tracePt t="22274" x="4810125" y="4019550"/>
          <p14:tracePt t="22284" x="4795838" y="4005263"/>
          <p14:tracePt t="22296" x="4795838" y="3976688"/>
          <p14:tracePt t="22308" x="4781550" y="3957638"/>
          <p14:tracePt t="22319" x="4767263" y="3929063"/>
          <p14:tracePt t="22329" x="4752975" y="3914775"/>
          <p14:tracePt t="22342" x="4752975" y="3900488"/>
          <p14:tracePt t="22352" x="4738688" y="3886200"/>
          <p14:tracePt t="22363" x="4738688" y="3871913"/>
          <p14:tracePt t="22375" x="4738688" y="3852863"/>
          <p14:tracePt t="22385" x="4738688" y="3838575"/>
          <p14:tracePt t="22397" x="4738688" y="3824288"/>
          <p14:tracePt t="22408" x="4738688" y="3795713"/>
          <p14:tracePt t="22419" x="4738688" y="3781425"/>
          <p14:tracePt t="22430" x="4752975" y="3748088"/>
          <p14:tracePt t="22442" x="4752975" y="3705225"/>
          <p14:tracePt t="22453" x="4752975" y="3662363"/>
          <p14:tracePt t="22464" x="4752975" y="3600450"/>
          <p14:tracePt t="22475" x="4752975" y="3557588"/>
          <p14:tracePt t="22487" x="4752975" y="3509963"/>
          <p14:tracePt t="22498" x="4738688" y="3467100"/>
          <p14:tracePt t="22509" x="4738688" y="3438525"/>
          <p14:tracePt t="22520" x="4719638" y="3405188"/>
          <p14:tracePt t="22532" x="4719638" y="3376613"/>
          <p14:tracePt t="22543" x="4705350" y="3362325"/>
          <p14:tracePt t="22554" x="4705350" y="3348038"/>
          <p14:tracePt t="22565" x="4705350" y="3314700"/>
          <p14:tracePt t="22577" x="4705350" y="3300413"/>
          <p14:tracePt t="22588" x="4719638" y="3286125"/>
          <p14:tracePt t="22599" x="4719638" y="3271838"/>
          <p14:tracePt t="22610" x="4705350" y="3243263"/>
          <p14:tracePt t="22622" x="4705350" y="3228975"/>
          <p14:tracePt t="22633" x="4705350" y="3214688"/>
          <p14:tracePt t="22645" x="4705350" y="3195638"/>
          <p14:tracePt t="22657" x="4691063" y="3167063"/>
          <p14:tracePt t="22667" x="4676775" y="3152775"/>
          <p14:tracePt t="22679" x="4676775" y="3138488"/>
          <p14:tracePt t="22691" x="4662488" y="3124200"/>
          <p14:tracePt t="22701" x="4648200" y="3109913"/>
          <p14:tracePt t="22713" x="4648200" y="3090863"/>
          <p14:tracePt t="22726" x="4633913" y="3076575"/>
          <p14:tracePt t="22734" x="4614863" y="3062288"/>
          <p14:tracePt t="22757" x="4600575" y="3048000"/>
          <p14:tracePt t="22769" x="4600575" y="3033713"/>
          <p14:tracePt t="22780" x="4586288" y="3019425"/>
          <p14:tracePt t="22791" x="4572000" y="3005138"/>
          <p14:tracePt t="22803" x="4543425" y="2986088"/>
          <p14:tracePt t="22813" x="4529138" y="2971800"/>
          <p14:tracePt t="22824" x="4495800" y="2957513"/>
          <p14:tracePt t="22835" x="4467225" y="2943225"/>
          <p14:tracePt t="22847" x="4424363" y="2928938"/>
          <p14:tracePt t="22858" x="4391025" y="2928938"/>
          <p14:tracePt t="22870" x="4376738" y="2928938"/>
          <p14:tracePt t="22892" x="4362450" y="2914650"/>
          <p14:tracePt t="22971" x="4348163" y="2914650"/>
          <p14:tracePt t="22982" x="4305300" y="2928938"/>
          <p14:tracePt t="22994" x="4271963" y="2928938"/>
          <p14:tracePt t="23004" x="4229100" y="2928938"/>
          <p14:tracePt t="23016" x="4181475" y="2928938"/>
          <p14:tracePt t="23028" x="4152900" y="2943225"/>
          <p14:tracePt t="23038" x="4138613" y="2943225"/>
          <p14:tracePt t="23050" x="4124325" y="2943225"/>
          <p14:tracePt t="23062" x="4124325" y="2957513"/>
          <p14:tracePt t="23072" x="4124325" y="2971800"/>
          <p14:tracePt t="23096" x="4124325" y="2986088"/>
          <p14:tracePt t="23106" x="4124325" y="3005138"/>
          <p14:tracePt t="23128" x="4124325" y="3019425"/>
          <p14:tracePt t="23140" x="4124325" y="3033713"/>
          <p14:tracePt t="23151" x="4124325" y="3048000"/>
          <p14:tracePt t="23174" x="4110038" y="3062288"/>
          <p14:tracePt t="23185" x="4110038" y="3076575"/>
          <p14:tracePt t="23206" x="4095750" y="3090863"/>
          <p14:tracePt t="23229" x="4095750" y="3109913"/>
          <p14:tracePt t="23242" x="4095750" y="3124200"/>
          <p14:tracePt t="23263" x="4095750" y="3138488"/>
          <p14:tracePt t="23276" x="4095750" y="3152775"/>
          <p14:tracePt t="23297" x="4095750" y="3167063"/>
          <p14:tracePt t="23309" x="4095750" y="3181350"/>
          <p14:tracePt t="23331" x="4095750" y="3195638"/>
          <p14:tracePt t="23343" x="4095750" y="3214688"/>
          <p14:tracePt t="23354" x="4095750" y="3228975"/>
          <p14:tracePt t="23376" x="4095750" y="3243263"/>
          <p14:tracePt t="23387" x="4095750" y="3257550"/>
          <p14:tracePt t="23409" x="4095750" y="3271838"/>
          <p14:tracePt t="23420" x="4095750" y="3286125"/>
          <p14:tracePt t="23431" x="4095750" y="3300413"/>
          <p14:tracePt t="23454" x="4095750" y="3314700"/>
          <p14:tracePt t="23465" x="4095750" y="3333750"/>
          <p14:tracePt t="23476" x="4095750" y="3348038"/>
          <p14:tracePt t="23487" x="4095750" y="3362325"/>
          <p14:tracePt t="23499" x="4095750" y="3376613"/>
          <p14:tracePt t="23510" x="4095750" y="3390900"/>
          <p14:tracePt t="23533" x="4095750" y="3405188"/>
          <p14:tracePt t="23544" x="4095750" y="3419475"/>
          <p14:tracePt t="23567" x="4095750" y="3438525"/>
          <p14:tracePt t="23612" x="4095750" y="3452813"/>
          <p14:tracePt t="23646" x="4095750" y="3467100"/>
          <p14:tracePt t="23668" x="4095750" y="3481388"/>
          <p14:tracePt t="23692" x="4095750" y="3495675"/>
          <p14:tracePt t="23701" x="4095750" y="3509963"/>
          <p14:tracePt t="23713" x="4095750" y="3524250"/>
          <p14:tracePt t="23726" x="4110038" y="3543300"/>
          <p14:tracePt t="23736" x="4110038" y="3557588"/>
          <p14:tracePt t="23747" x="4110038" y="3571875"/>
          <p14:tracePt t="23759" x="4110038" y="3586163"/>
          <p14:tracePt t="23769" x="4110038" y="3600450"/>
          <p14:tracePt t="23781" x="4110038" y="3614738"/>
          <p14:tracePt t="23803" x="4110038" y="3629025"/>
          <p14:tracePt t="23825" x="4110038" y="3643313"/>
          <p14:tracePt t="23859" x="4110038" y="3662363"/>
          <p14:tracePt t="23904" x="4110038" y="3676650"/>
          <p14:tracePt t="23926" x="4110038" y="3690938"/>
          <p14:tracePt t="23960" x="4110038" y="3705225"/>
          <p14:tracePt t="23983" x="4110038" y="3719513"/>
          <p14:tracePt t="23994" x="4110038" y="3733800"/>
          <p14:tracePt t="24016" x="4110038" y="3748088"/>
          <p14:tracePt t="24031" x="4110038" y="3781425"/>
          <p14:tracePt t="24039" x="4110038" y="3795713"/>
          <p14:tracePt t="24050" x="4095750" y="3810000"/>
          <p14:tracePt t="24062" x="4095750" y="3824288"/>
          <p14:tracePt t="24084" x="4095750" y="3838575"/>
          <p14:tracePt t="24117" x="4095750" y="3852863"/>
          <p14:tracePt t="24151" x="4095750" y="3871913"/>
          <p14:tracePt t="24174" x="4095750" y="3886200"/>
          <p14:tracePt t="24196" x="4095750" y="3914775"/>
          <p14:tracePt t="24209" x="4095750" y="3929063"/>
          <p14:tracePt t="24219" x="4095750" y="3943350"/>
          <p14:tracePt t="24230" x="4110038" y="3957638"/>
          <p14:tracePt t="24242" x="4110038" y="3976688"/>
          <p14:tracePt t="24253" x="4110038" y="3990975"/>
          <p14:tracePt t="24275" x="4110038" y="4005263"/>
          <p14:tracePt t="24320" x="4110038" y="4019550"/>
          <p14:tracePt t="24343" x="4124325" y="4033838"/>
          <p14:tracePt t="24354" x="4124325" y="4062413"/>
          <p14:tracePt t="24366" x="4124325" y="4076700"/>
          <p14:tracePt t="24377" x="4124325" y="4095750"/>
          <p14:tracePt t="24387" x="4124325" y="4124325"/>
          <p14:tracePt t="24399" x="4138613" y="4138613"/>
          <p14:tracePt t="24410" x="4138613" y="4152900"/>
          <p14:tracePt t="24421" x="4138613" y="4167188"/>
          <p14:tracePt t="24434" x="4138613" y="4181475"/>
          <p14:tracePt t="24444" x="4138613" y="4200525"/>
          <p14:tracePt t="24467" x="4152900" y="4200525"/>
          <p14:tracePt t="24579" x="4152900" y="4214813"/>
          <p14:tracePt t="24591" x="4167188" y="4214813"/>
          <p14:tracePt t="24624" x="4181475" y="4229100"/>
          <p14:tracePt t="24646" x="4200525" y="4229100"/>
          <p14:tracePt t="24659" x="4214813" y="4243388"/>
          <p14:tracePt t="24669" x="4229100" y="4257675"/>
          <p14:tracePt t="24683" x="4243388" y="4257675"/>
          <p14:tracePt t="24693" x="4257675" y="4271963"/>
          <p14:tracePt t="24704" x="4286250" y="4271963"/>
          <p14:tracePt t="24715" x="4305300" y="4257675"/>
          <p14:tracePt t="24728" x="4305300" y="4243388"/>
          <p14:tracePt t="24738" x="4319588" y="4229100"/>
          <p14:tracePt t="24749" x="4319588" y="4200525"/>
          <p14:tracePt t="24760" x="4305300" y="4167188"/>
          <p14:tracePt t="24771" x="4305300" y="4138613"/>
          <p14:tracePt t="24782" x="4286250" y="4110038"/>
          <p14:tracePt t="24793" x="4286250" y="4095750"/>
          <p14:tracePt t="24804" x="4286250" y="4076700"/>
          <p14:tracePt t="28517" x="4271963" y="4062413"/>
          <p14:tracePt t="28539" x="4257675" y="4062413"/>
          <p14:tracePt t="28562" x="4243388" y="4062413"/>
          <p14:tracePt t="28573" x="4229100" y="4062413"/>
          <p14:tracePt t="28596" x="4214813" y="4062413"/>
          <p14:tracePt t="28618" x="4229100" y="4062413"/>
          <p14:tracePt t="28652" x="4243388" y="4062413"/>
          <p14:tracePt t="28719" x="4229100" y="4062413"/>
          <p14:tracePt t="28776" x="4214813" y="4062413"/>
          <p14:tracePt t="28809" x="4214813" y="4076700"/>
          <p14:tracePt t="28899" x="4200525" y="4076700"/>
          <p14:tracePt t="28933" x="4181475" y="4076700"/>
          <p14:tracePt t="28956" x="4181475" y="4095750"/>
          <p14:tracePt t="29080" x="4181475" y="4076700"/>
          <p14:tracePt t="29092" x="4167188" y="4076700"/>
          <p14:tracePt t="29226" x="4167188" y="4062413"/>
          <p14:tracePt t="29248" x="4181475" y="4062413"/>
          <p14:tracePt t="29293" x="4181475" y="4048125"/>
          <p14:tracePt t="29394" x="4167188" y="4048125"/>
          <p14:tracePt t="29451" x="4152900" y="4048125"/>
          <p14:tracePt t="29484" x="4124325" y="4048125"/>
          <p14:tracePt t="29495" x="4110038" y="4033838"/>
          <p14:tracePt t="29502" x="4095750" y="4033838"/>
          <p14:tracePt t="29507" x="4062413" y="4033838"/>
          <p14:tracePt t="29518" x="4033838" y="4019550"/>
          <p14:tracePt t="29529" x="4019550" y="4019550"/>
          <p14:tracePt t="29541" x="4005263" y="4019550"/>
          <p14:tracePt t="29552" x="3990975" y="4019550"/>
          <p14:tracePt t="29676" x="3976688" y="4019550"/>
          <p14:tracePt t="29687" x="3976688" y="4033838"/>
          <p14:tracePt t="29721" x="3976688" y="4048125"/>
          <p14:tracePt t="29743" x="3976688" y="4062413"/>
          <p14:tracePt t="29755" x="3990975" y="4062413"/>
          <p14:tracePt t="29901" x="3976688" y="4062413"/>
          <p14:tracePt t="30339" x="3957638" y="4062413"/>
          <p14:tracePt t="30351" x="3943350" y="4062413"/>
          <p14:tracePt t="30361" x="3914775" y="4048125"/>
          <p14:tracePt t="30373" x="3886200" y="4048125"/>
          <p14:tracePt t="30385" x="3838575" y="4033838"/>
          <p14:tracePt t="30398" x="3781425" y="4033838"/>
          <p14:tracePt t="30407" x="3719513" y="4019550"/>
          <p14:tracePt t="30418" x="3643313" y="4019550"/>
          <p14:tracePt t="30431" x="3614738" y="4005263"/>
          <p14:tracePt t="30441" x="3586163" y="4005263"/>
          <p14:tracePt t="30496" x="3586163" y="4019550"/>
          <p14:tracePt t="30508" x="3600450" y="4019550"/>
          <p14:tracePt t="30519" x="3600450" y="4033838"/>
          <p14:tracePt t="30564" x="3600450" y="4048125"/>
          <p14:tracePt t="30587" x="3586163" y="4048125"/>
          <p14:tracePt t="30598" x="3571875" y="4048125"/>
          <p14:tracePt t="30609" x="3543300" y="4048125"/>
          <p14:tracePt t="30621" x="3509963" y="4048125"/>
          <p14:tracePt t="30632" x="3495675" y="4048125"/>
          <p14:tracePt t="30643" x="3481388" y="4048125"/>
          <p14:tracePt t="30655" x="3467100" y="4048125"/>
          <p14:tracePt t="30767" x="3438525" y="4033838"/>
          <p14:tracePt t="30778" x="3405188" y="4019550"/>
          <p14:tracePt t="30790" x="3390900" y="4019550"/>
          <p14:tracePt t="30801" x="3376613" y="4005263"/>
          <p14:tracePt t="30812" x="3362325" y="4005263"/>
          <p14:tracePt t="30880" x="3376613" y="4019550"/>
          <p14:tracePt t="30903" x="3390900" y="4019550"/>
          <p14:tracePt t="31036" x="3390900" y="4005263"/>
          <p14:tracePt t="31047" x="3405188" y="4005263"/>
          <p14:tracePt t="31059" x="3405188" y="3990975"/>
          <p14:tracePt t="31071" x="3405188" y="3957638"/>
          <p14:tracePt t="31081" x="3405188" y="3943350"/>
          <p14:tracePt t="31093" x="3405188" y="3929063"/>
          <p14:tracePt t="31105" x="3405188" y="3914775"/>
          <p14:tracePt t="31127" x="3405188" y="3900488"/>
          <p14:tracePt t="31228" x="3390900" y="3900488"/>
          <p14:tracePt t="31239" x="3376613" y="3900488"/>
          <p14:tracePt t="31251" x="3362325" y="3914775"/>
          <p14:tracePt t="31284" x="3362325" y="3929063"/>
          <p14:tracePt t="31297" x="3362325" y="3943350"/>
          <p14:tracePt t="31307" x="3362325" y="3957638"/>
          <p14:tracePt t="31319" x="3376613" y="3957638"/>
          <p14:tracePt t="31330" x="3376613" y="3976688"/>
          <p14:tracePt t="31340" x="3390900" y="3990975"/>
          <p14:tracePt t="31373" x="3390900" y="4005263"/>
          <p14:tracePt t="31431" x="3390900" y="3990975"/>
          <p14:tracePt t="31441" x="3376613" y="3976688"/>
          <p14:tracePt t="31452" x="3362325" y="3943350"/>
          <p14:tracePt t="31464" x="3362325" y="3914775"/>
          <p14:tracePt t="31476" x="3348038" y="3900488"/>
          <p14:tracePt t="31486" x="3333750" y="3886200"/>
          <p14:tracePt t="31499" x="3333750" y="3871913"/>
          <p14:tracePt t="31520" x="3333750" y="3852863"/>
          <p14:tracePt t="31610" x="3314700" y="3871913"/>
          <p14:tracePt t="31622" x="3300413" y="3886200"/>
          <p14:tracePt t="31633" x="3286125" y="3886200"/>
          <p14:tracePt t="31644" x="3271838" y="3900488"/>
          <p14:tracePt t="31655" x="3257550" y="3900488"/>
          <p14:tracePt t="31667" x="3243263" y="3914775"/>
          <p14:tracePt t="31767" x="3243263" y="3929063"/>
          <p14:tracePt t="31779" x="3228975" y="3929063"/>
          <p14:tracePt t="31791" x="3228975" y="3943350"/>
          <p14:tracePt t="31802" x="3228975" y="3957638"/>
          <p14:tracePt t="31813" x="3228975" y="3976688"/>
          <p14:tracePt t="31835" x="3243263" y="3990975"/>
          <p14:tracePt t="31846" x="3243263" y="4005263"/>
          <p14:tracePt t="31869" x="3257550" y="4005263"/>
          <p14:tracePt t="31891" x="3286125" y="4005263"/>
          <p14:tracePt t="31903" x="3300413" y="4005263"/>
          <p14:tracePt t="31914" x="3333750" y="3990975"/>
          <p14:tracePt t="31926" x="3362325" y="3990975"/>
          <p14:tracePt t="31936" x="3376613" y="3976688"/>
          <p14:tracePt t="31947" x="3390900" y="3957638"/>
          <p14:tracePt t="31959" x="3405188" y="3957638"/>
          <p14:tracePt t="31974" x="3419475" y="3943350"/>
          <p14:tracePt t="32037" x="3419475" y="3957638"/>
          <p14:tracePt t="32060" x="3419475" y="3976688"/>
          <p14:tracePt t="32093" x="3419475" y="3990975"/>
          <p14:tracePt t="32117" x="3405188" y="3990975"/>
          <p14:tracePt t="32127" x="3405188" y="4005263"/>
          <p14:tracePt t="32139" x="3390900" y="4005263"/>
          <p14:tracePt t="32152" x="3376613" y="4005263"/>
          <p14:tracePt t="32161" x="3362325" y="4005263"/>
          <p14:tracePt t="32173" x="3362325" y="4019550"/>
          <p14:tracePt t="32195" x="3348038" y="4033838"/>
          <p14:tracePt t="32206" x="3348038" y="4048125"/>
          <p14:tracePt t="32219" x="3348038" y="4062413"/>
          <p14:tracePt t="32229" x="3348038" y="4076700"/>
          <p14:tracePt t="32240" x="3348038" y="4095750"/>
          <p14:tracePt t="32252" x="3348038" y="4110038"/>
          <p14:tracePt t="32274" x="3333750" y="4124325"/>
          <p14:tracePt t="32286" x="3314700" y="4124325"/>
          <p14:tracePt t="32297" x="3300413" y="4138613"/>
          <p14:tracePt t="32308" x="3286125" y="4138613"/>
          <p14:tracePt t="32320" x="3271838" y="4152900"/>
          <p14:tracePt t="32331" x="3257550" y="4152900"/>
          <p14:tracePt t="32342" x="3243263" y="4167188"/>
          <p14:tracePt t="32353" x="3228975" y="4167188"/>
          <p14:tracePt t="32364" x="3228975" y="4181475"/>
          <p14:tracePt t="32386" x="3228975" y="4200525"/>
          <p14:tracePt t="32398" x="3214688" y="4214813"/>
          <p14:tracePt t="32410" x="3214688" y="4229100"/>
          <p14:tracePt t="32421" x="3214688" y="4243388"/>
          <p14:tracePt t="32433" x="3214688" y="4257675"/>
          <p14:tracePt t="32444" x="3214688" y="4271963"/>
          <p14:tracePt t="32454" x="3214688" y="4286250"/>
          <p14:tracePt t="32544" x="3228975" y="4271963"/>
          <p14:tracePt t="32556" x="3243263" y="4243388"/>
          <p14:tracePt t="32569" x="3257550" y="4229100"/>
          <p14:tracePt t="32579" x="3286125" y="4200525"/>
          <p14:tracePt t="32590" x="3333750" y="4167188"/>
          <p14:tracePt t="32612" x="3362325" y="4138613"/>
          <p14:tracePt t="32624" x="3405188" y="4110038"/>
          <p14:tracePt t="32637" x="3452813" y="4076700"/>
          <p14:tracePt t="32647" x="3495675" y="4048125"/>
          <p14:tracePt t="32658" x="3557588" y="4019550"/>
          <p14:tracePt t="32671" x="3614738" y="3990975"/>
          <p14:tracePt t="32680" x="3676650" y="3957638"/>
          <p14:tracePt t="32681" x="3748088" y="3943350"/>
          <p14:tracePt t="32691" x="3795713" y="3929063"/>
          <p14:tracePt t="32704" x="3838575" y="3914775"/>
          <p14:tracePt t="32714" x="3871913" y="3900488"/>
          <p14:tracePt t="32725" x="3886200" y="3900488"/>
          <p14:tracePt t="32791" x="3871913" y="3900488"/>
          <p14:tracePt t="32813" x="3871913" y="3886200"/>
          <p14:tracePt t="32870" x="3886200" y="3886200"/>
          <p14:tracePt t="32881" x="3914775" y="3886200"/>
          <p14:tracePt t="32893" x="3957638" y="3886200"/>
          <p14:tracePt t="32904" x="4019550" y="3871913"/>
          <p14:tracePt t="32916" x="4048125" y="3871913"/>
          <p14:tracePt t="33207" x="4048125" y="385286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E8E218-2471-AD31-2516-04D55EF0C0A0}"/>
              </a:ext>
            </a:extLst>
          </p:cNvPr>
          <p:cNvPicPr>
            <a:picLocks noChangeAspect="1"/>
          </p:cNvPicPr>
          <p:nvPr/>
        </p:nvPicPr>
        <p:blipFill>
          <a:blip r:embed="rId5"/>
          <a:srcRect/>
          <a:stretch/>
        </p:blipFill>
        <p:spPr>
          <a:xfrm>
            <a:off x="1055269" y="1342719"/>
            <a:ext cx="4710140" cy="4373701"/>
          </a:xfrm>
          <a:prstGeom prst="rect">
            <a:avLst/>
          </a:prstGeom>
        </p:spPr>
      </p:pic>
      <p:sp>
        <p:nvSpPr>
          <p:cNvPr id="7" name="TextBox 6">
            <a:extLst>
              <a:ext uri="{FF2B5EF4-FFF2-40B4-BE49-F238E27FC236}">
                <a16:creationId xmlns:a16="http://schemas.microsoft.com/office/drawing/2014/main" id="{CC873448-F689-601A-5EE1-5FC549947243}"/>
              </a:ext>
            </a:extLst>
          </p:cNvPr>
          <p:cNvSpPr txBox="1"/>
          <p:nvPr/>
        </p:nvSpPr>
        <p:spPr>
          <a:xfrm>
            <a:off x="509656" y="316970"/>
            <a:ext cx="10269551" cy="523220"/>
          </a:xfrm>
          <a:prstGeom prst="rect">
            <a:avLst/>
          </a:prstGeom>
          <a:noFill/>
        </p:spPr>
        <p:txBody>
          <a:bodyPr wrap="square" rtlCol="0">
            <a:spAutoFit/>
          </a:bodyPr>
          <a:lstStyle/>
          <a:p>
            <a:r>
              <a:rPr lang="en-US" sz="2800" b="1" dirty="0">
                <a:solidFill>
                  <a:srgbClr val="000000"/>
                </a:solidFill>
              </a:rPr>
              <a:t>Eddy structure extends from about 20 to 2 </a:t>
            </a:r>
            <a:r>
              <a:rPr lang="en-US" sz="2800" b="1" dirty="0" err="1">
                <a:solidFill>
                  <a:srgbClr val="000000"/>
                </a:solidFill>
              </a:rPr>
              <a:t>hPa</a:t>
            </a:r>
            <a:endParaRPr lang="en-US" sz="2800" b="1" dirty="0">
              <a:solidFill>
                <a:srgbClr val="000000"/>
              </a:solidFill>
            </a:endParaRPr>
          </a:p>
        </p:txBody>
      </p:sp>
      <p:sp>
        <p:nvSpPr>
          <p:cNvPr id="8" name="TextBox 7">
            <a:extLst>
              <a:ext uri="{FF2B5EF4-FFF2-40B4-BE49-F238E27FC236}">
                <a16:creationId xmlns:a16="http://schemas.microsoft.com/office/drawing/2014/main" id="{6798E626-444E-F2F6-CA39-D393159E6F9B}"/>
              </a:ext>
            </a:extLst>
          </p:cNvPr>
          <p:cNvSpPr txBox="1"/>
          <p:nvPr/>
        </p:nvSpPr>
        <p:spPr>
          <a:xfrm>
            <a:off x="7084142" y="1681316"/>
            <a:ext cx="4257368" cy="923330"/>
          </a:xfrm>
          <a:prstGeom prst="rect">
            <a:avLst/>
          </a:prstGeom>
          <a:noFill/>
        </p:spPr>
        <p:txBody>
          <a:bodyPr wrap="square" rtlCol="0">
            <a:spAutoFit/>
          </a:bodyPr>
          <a:lstStyle/>
          <a:p>
            <a:pPr algn="ctr"/>
            <a:r>
              <a:rPr lang="en-US" dirty="0">
                <a:solidFill>
                  <a:srgbClr val="000000"/>
                </a:solidFill>
              </a:rPr>
              <a:t>EPV deviation from the zonal mean</a:t>
            </a:r>
          </a:p>
          <a:p>
            <a:pPr algn="ctr"/>
            <a:endParaRPr lang="en-US" dirty="0">
              <a:solidFill>
                <a:srgbClr val="000000"/>
              </a:solidFill>
            </a:endParaRPr>
          </a:p>
          <a:p>
            <a:pPr algn="ctr"/>
            <a:r>
              <a:rPr lang="en-US" dirty="0">
                <a:solidFill>
                  <a:srgbClr val="000000"/>
                </a:solidFill>
              </a:rPr>
              <a:t>Potential temperature cross section</a:t>
            </a:r>
          </a:p>
        </p:txBody>
      </p:sp>
      <p:sp>
        <p:nvSpPr>
          <p:cNvPr id="9" name="TextBox 8">
            <a:extLst>
              <a:ext uri="{FF2B5EF4-FFF2-40B4-BE49-F238E27FC236}">
                <a16:creationId xmlns:a16="http://schemas.microsoft.com/office/drawing/2014/main" id="{D434119B-4D29-FF1F-C161-AA59DBC8A468}"/>
              </a:ext>
            </a:extLst>
          </p:cNvPr>
          <p:cNvSpPr txBox="1"/>
          <p:nvPr/>
        </p:nvSpPr>
        <p:spPr>
          <a:xfrm>
            <a:off x="5765409" y="3059668"/>
            <a:ext cx="1351935" cy="369332"/>
          </a:xfrm>
          <a:prstGeom prst="rect">
            <a:avLst/>
          </a:prstGeom>
          <a:noFill/>
        </p:spPr>
        <p:txBody>
          <a:bodyPr wrap="square" rtlCol="0">
            <a:spAutoFit/>
          </a:bodyPr>
          <a:lstStyle/>
          <a:p>
            <a:pPr algn="ctr"/>
            <a:r>
              <a:rPr lang="en-US" dirty="0">
                <a:solidFill>
                  <a:srgbClr val="000000"/>
                </a:solidFill>
              </a:rPr>
              <a:t>20—2 </a:t>
            </a:r>
            <a:r>
              <a:rPr lang="en-US" dirty="0" err="1">
                <a:solidFill>
                  <a:srgbClr val="000000"/>
                </a:solidFill>
              </a:rPr>
              <a:t>hPa</a:t>
            </a:r>
            <a:endParaRPr lang="en-US" dirty="0">
              <a:solidFill>
                <a:srgbClr val="000000"/>
              </a:solidFill>
            </a:endParaRPr>
          </a:p>
        </p:txBody>
      </p:sp>
      <p:cxnSp>
        <p:nvCxnSpPr>
          <p:cNvPr id="11" name="Straight Arrow Connector 10">
            <a:extLst>
              <a:ext uri="{FF2B5EF4-FFF2-40B4-BE49-F238E27FC236}">
                <a16:creationId xmlns:a16="http://schemas.microsoft.com/office/drawing/2014/main" id="{00E8F544-6C68-9615-73F1-10ADBA35DD76}"/>
              </a:ext>
            </a:extLst>
          </p:cNvPr>
          <p:cNvCxnSpPr/>
          <p:nvPr/>
        </p:nvCxnSpPr>
        <p:spPr>
          <a:xfrm flipV="1">
            <a:off x="6096000" y="2142981"/>
            <a:ext cx="0" cy="836193"/>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9D5331F-0688-BF05-6B5E-DC00A039F0FD}"/>
              </a:ext>
            </a:extLst>
          </p:cNvPr>
          <p:cNvCxnSpPr>
            <a:cxnSpLocks/>
          </p:cNvCxnSpPr>
          <p:nvPr/>
        </p:nvCxnSpPr>
        <p:spPr>
          <a:xfrm>
            <a:off x="6091083" y="3529569"/>
            <a:ext cx="4917" cy="1166554"/>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8A6B780-2B9A-12B6-053F-899496C01734}"/>
              </a:ext>
            </a:extLst>
          </p:cNvPr>
          <p:cNvSpPr txBox="1"/>
          <p:nvPr/>
        </p:nvSpPr>
        <p:spPr>
          <a:xfrm>
            <a:off x="2035277" y="3743514"/>
            <a:ext cx="811161" cy="369332"/>
          </a:xfrm>
          <a:prstGeom prst="rect">
            <a:avLst/>
          </a:prstGeom>
          <a:noFill/>
        </p:spPr>
        <p:txBody>
          <a:bodyPr wrap="square" rtlCol="0">
            <a:spAutoFit/>
          </a:bodyPr>
          <a:lstStyle/>
          <a:p>
            <a:pPr algn="ctr"/>
            <a:r>
              <a:rPr lang="en-US" b="1" dirty="0">
                <a:solidFill>
                  <a:srgbClr val="000000"/>
                </a:solidFill>
              </a:rPr>
              <a:t>850K</a:t>
            </a:r>
          </a:p>
        </p:txBody>
      </p:sp>
      <p:sp>
        <p:nvSpPr>
          <p:cNvPr id="17" name="TextBox 16">
            <a:extLst>
              <a:ext uri="{FF2B5EF4-FFF2-40B4-BE49-F238E27FC236}">
                <a16:creationId xmlns:a16="http://schemas.microsoft.com/office/drawing/2014/main" id="{267B4393-13D1-37A9-240A-3EA898CA2414}"/>
              </a:ext>
            </a:extLst>
          </p:cNvPr>
          <p:cNvSpPr txBox="1"/>
          <p:nvPr/>
        </p:nvSpPr>
        <p:spPr>
          <a:xfrm>
            <a:off x="1386348" y="5695717"/>
            <a:ext cx="648929" cy="374664"/>
          </a:xfrm>
          <a:prstGeom prst="rect">
            <a:avLst/>
          </a:prstGeom>
          <a:noFill/>
        </p:spPr>
        <p:txBody>
          <a:bodyPr wrap="square" rtlCol="0">
            <a:spAutoFit/>
          </a:bodyPr>
          <a:lstStyle/>
          <a:p>
            <a:pPr algn="ctr"/>
            <a:r>
              <a:rPr lang="en-US" b="1" dirty="0">
                <a:solidFill>
                  <a:srgbClr val="000000"/>
                </a:solidFill>
              </a:rPr>
              <a:t>70N</a:t>
            </a:r>
          </a:p>
        </p:txBody>
      </p:sp>
      <p:sp>
        <p:nvSpPr>
          <p:cNvPr id="18" name="TextBox 17">
            <a:extLst>
              <a:ext uri="{FF2B5EF4-FFF2-40B4-BE49-F238E27FC236}">
                <a16:creationId xmlns:a16="http://schemas.microsoft.com/office/drawing/2014/main" id="{4E427429-134A-B377-FCE7-4E7A3AC68C18}"/>
              </a:ext>
            </a:extLst>
          </p:cNvPr>
          <p:cNvSpPr txBox="1"/>
          <p:nvPr/>
        </p:nvSpPr>
        <p:spPr>
          <a:xfrm>
            <a:off x="4753896" y="5719260"/>
            <a:ext cx="648929" cy="374664"/>
          </a:xfrm>
          <a:prstGeom prst="rect">
            <a:avLst/>
          </a:prstGeom>
          <a:noFill/>
        </p:spPr>
        <p:txBody>
          <a:bodyPr wrap="square" rtlCol="0">
            <a:spAutoFit/>
          </a:bodyPr>
          <a:lstStyle/>
          <a:p>
            <a:pPr algn="ctr"/>
            <a:r>
              <a:rPr lang="en-US" b="1" dirty="0">
                <a:solidFill>
                  <a:srgbClr val="000000"/>
                </a:solidFill>
              </a:rPr>
              <a:t>90N</a:t>
            </a:r>
          </a:p>
        </p:txBody>
      </p:sp>
      <p:sp>
        <p:nvSpPr>
          <p:cNvPr id="19" name="TextBox 18">
            <a:extLst>
              <a:ext uri="{FF2B5EF4-FFF2-40B4-BE49-F238E27FC236}">
                <a16:creationId xmlns:a16="http://schemas.microsoft.com/office/drawing/2014/main" id="{8DD7579A-806F-5BB6-F650-710D070F5772}"/>
              </a:ext>
            </a:extLst>
          </p:cNvPr>
          <p:cNvSpPr txBox="1"/>
          <p:nvPr/>
        </p:nvSpPr>
        <p:spPr>
          <a:xfrm>
            <a:off x="108142" y="5126267"/>
            <a:ext cx="1112667" cy="369332"/>
          </a:xfrm>
          <a:prstGeom prst="rect">
            <a:avLst/>
          </a:prstGeom>
          <a:noFill/>
        </p:spPr>
        <p:txBody>
          <a:bodyPr wrap="square" rtlCol="0">
            <a:spAutoFit/>
          </a:bodyPr>
          <a:lstStyle/>
          <a:p>
            <a:pPr algn="ctr"/>
            <a:r>
              <a:rPr lang="en-US" b="1" dirty="0">
                <a:solidFill>
                  <a:srgbClr val="000000"/>
                </a:solidFill>
              </a:rPr>
              <a:t>30 </a:t>
            </a:r>
            <a:r>
              <a:rPr lang="en-US" b="1" dirty="0" err="1">
                <a:solidFill>
                  <a:srgbClr val="000000"/>
                </a:solidFill>
              </a:rPr>
              <a:t>hPa</a:t>
            </a:r>
            <a:endParaRPr lang="en-US" b="1" dirty="0">
              <a:solidFill>
                <a:srgbClr val="000000"/>
              </a:solidFill>
            </a:endParaRPr>
          </a:p>
        </p:txBody>
      </p:sp>
      <p:sp>
        <p:nvSpPr>
          <p:cNvPr id="20" name="TextBox 19">
            <a:extLst>
              <a:ext uri="{FF2B5EF4-FFF2-40B4-BE49-F238E27FC236}">
                <a16:creationId xmlns:a16="http://schemas.microsoft.com/office/drawing/2014/main" id="{FC831A6D-00F2-E030-C804-6E08CAB3B953}"/>
              </a:ext>
            </a:extLst>
          </p:cNvPr>
          <p:cNvSpPr txBox="1"/>
          <p:nvPr/>
        </p:nvSpPr>
        <p:spPr>
          <a:xfrm>
            <a:off x="174547" y="2142981"/>
            <a:ext cx="1112667" cy="369332"/>
          </a:xfrm>
          <a:prstGeom prst="rect">
            <a:avLst/>
          </a:prstGeom>
          <a:noFill/>
        </p:spPr>
        <p:txBody>
          <a:bodyPr wrap="square" rtlCol="0">
            <a:spAutoFit/>
          </a:bodyPr>
          <a:lstStyle/>
          <a:p>
            <a:pPr algn="ctr"/>
            <a:r>
              <a:rPr lang="en-US" b="1" dirty="0">
                <a:solidFill>
                  <a:srgbClr val="000000"/>
                </a:solidFill>
              </a:rPr>
              <a:t>2 </a:t>
            </a:r>
            <a:r>
              <a:rPr lang="en-US" b="1" dirty="0" err="1">
                <a:solidFill>
                  <a:srgbClr val="000000"/>
                </a:solidFill>
              </a:rPr>
              <a:t>hPa</a:t>
            </a:r>
            <a:endParaRPr lang="en-US" b="1" dirty="0">
              <a:solidFill>
                <a:srgbClr val="000000"/>
              </a:solidFill>
            </a:endParaRPr>
          </a:p>
        </p:txBody>
      </p:sp>
      <p:sp>
        <p:nvSpPr>
          <p:cNvPr id="21" name="TextBox 20">
            <a:extLst>
              <a:ext uri="{FF2B5EF4-FFF2-40B4-BE49-F238E27FC236}">
                <a16:creationId xmlns:a16="http://schemas.microsoft.com/office/drawing/2014/main" id="{E38734C0-79AA-8892-0AAB-5358C97E8E4F}"/>
              </a:ext>
            </a:extLst>
          </p:cNvPr>
          <p:cNvSpPr txBox="1"/>
          <p:nvPr/>
        </p:nvSpPr>
        <p:spPr>
          <a:xfrm>
            <a:off x="108142" y="4718619"/>
            <a:ext cx="1112667" cy="369332"/>
          </a:xfrm>
          <a:prstGeom prst="rect">
            <a:avLst/>
          </a:prstGeom>
          <a:noFill/>
        </p:spPr>
        <p:txBody>
          <a:bodyPr wrap="square" rtlCol="0">
            <a:spAutoFit/>
          </a:bodyPr>
          <a:lstStyle/>
          <a:p>
            <a:pPr algn="ctr"/>
            <a:r>
              <a:rPr lang="en-US" b="1" dirty="0">
                <a:solidFill>
                  <a:srgbClr val="000000"/>
                </a:solidFill>
              </a:rPr>
              <a:t>20 </a:t>
            </a:r>
            <a:r>
              <a:rPr lang="en-US" b="1" dirty="0" err="1">
                <a:solidFill>
                  <a:srgbClr val="000000"/>
                </a:solidFill>
              </a:rPr>
              <a:t>hPa</a:t>
            </a:r>
            <a:endParaRPr lang="en-US" b="1" dirty="0">
              <a:solidFill>
                <a:srgbClr val="000000"/>
              </a:solidFill>
            </a:endParaRPr>
          </a:p>
        </p:txBody>
      </p:sp>
      <p:sp>
        <p:nvSpPr>
          <p:cNvPr id="22" name="TextBox 21">
            <a:extLst>
              <a:ext uri="{FF2B5EF4-FFF2-40B4-BE49-F238E27FC236}">
                <a16:creationId xmlns:a16="http://schemas.microsoft.com/office/drawing/2014/main" id="{4537B0F5-AEA8-446E-47BD-44599AE4A3FB}"/>
              </a:ext>
            </a:extLst>
          </p:cNvPr>
          <p:cNvSpPr txBox="1"/>
          <p:nvPr/>
        </p:nvSpPr>
        <p:spPr>
          <a:xfrm>
            <a:off x="108142" y="3917628"/>
            <a:ext cx="1112667" cy="369332"/>
          </a:xfrm>
          <a:prstGeom prst="rect">
            <a:avLst/>
          </a:prstGeom>
          <a:noFill/>
        </p:spPr>
        <p:txBody>
          <a:bodyPr wrap="square" rtlCol="0">
            <a:spAutoFit/>
          </a:bodyPr>
          <a:lstStyle/>
          <a:p>
            <a:pPr algn="ctr"/>
            <a:r>
              <a:rPr lang="en-US" b="1" dirty="0">
                <a:solidFill>
                  <a:srgbClr val="000000"/>
                </a:solidFill>
              </a:rPr>
              <a:t>10 </a:t>
            </a:r>
            <a:r>
              <a:rPr lang="en-US" b="1" dirty="0" err="1">
                <a:solidFill>
                  <a:srgbClr val="000000"/>
                </a:solidFill>
              </a:rPr>
              <a:t>hPa</a:t>
            </a:r>
            <a:endParaRPr lang="en-US" b="1" dirty="0">
              <a:solidFill>
                <a:srgbClr val="000000"/>
              </a:solidFill>
            </a:endParaRPr>
          </a:p>
        </p:txBody>
      </p:sp>
      <p:sp>
        <p:nvSpPr>
          <p:cNvPr id="23" name="TextBox 22">
            <a:extLst>
              <a:ext uri="{FF2B5EF4-FFF2-40B4-BE49-F238E27FC236}">
                <a16:creationId xmlns:a16="http://schemas.microsoft.com/office/drawing/2014/main" id="{642E53FE-631B-CF2B-9215-0C772767919D}"/>
              </a:ext>
            </a:extLst>
          </p:cNvPr>
          <p:cNvSpPr txBox="1"/>
          <p:nvPr/>
        </p:nvSpPr>
        <p:spPr>
          <a:xfrm>
            <a:off x="174547" y="1340988"/>
            <a:ext cx="1112667" cy="369332"/>
          </a:xfrm>
          <a:prstGeom prst="rect">
            <a:avLst/>
          </a:prstGeom>
          <a:noFill/>
        </p:spPr>
        <p:txBody>
          <a:bodyPr wrap="square" rtlCol="0">
            <a:spAutoFit/>
          </a:bodyPr>
          <a:lstStyle/>
          <a:p>
            <a:pPr algn="ctr"/>
            <a:r>
              <a:rPr lang="en-US" b="1" dirty="0">
                <a:solidFill>
                  <a:srgbClr val="000000"/>
                </a:solidFill>
              </a:rPr>
              <a:t>1 </a:t>
            </a:r>
            <a:r>
              <a:rPr lang="en-US" b="1" dirty="0" err="1">
                <a:solidFill>
                  <a:srgbClr val="000000"/>
                </a:solidFill>
              </a:rPr>
              <a:t>hPa</a:t>
            </a:r>
            <a:endParaRPr lang="en-US" b="1" dirty="0">
              <a:solidFill>
                <a:srgbClr val="000000"/>
              </a:solidFill>
            </a:endParaRPr>
          </a:p>
        </p:txBody>
      </p:sp>
      <p:pic>
        <p:nvPicPr>
          <p:cNvPr id="5" name="Audio 4">
            <a:hlinkClick r:id="" action="ppaction://media"/>
            <a:extLst>
              <a:ext uri="{FF2B5EF4-FFF2-40B4-BE49-F238E27FC236}">
                <a16:creationId xmlns:a16="http://schemas.microsoft.com/office/drawing/2014/main" id="{4B49C6E4-957E-35A5-25F1-8105F4165A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26882333"/>
      </p:ext>
    </p:extLst>
  </p:cSld>
  <p:clrMapOvr>
    <a:masterClrMapping/>
  </p:clrMapOvr>
  <mc:AlternateContent xmlns:mc="http://schemas.openxmlformats.org/markup-compatibility/2006" xmlns:p14="http://schemas.microsoft.com/office/powerpoint/2010/main">
    <mc:Choice Requires="p14">
      <p:transition spd="slow" p14:dur="2000" advTm="26331"/>
    </mc:Choice>
    <mc:Fallback xmlns="">
      <p:transition spd="slow" advTm="26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919" x="4076700" y="3852863"/>
          <p14:tracePt t="2931" x="4124325" y="3838575"/>
          <p14:tracePt t="2940" x="4124325" y="3824288"/>
          <p14:tracePt t="2951" x="4110038" y="3810000"/>
          <p14:tracePt t="2964" x="4062413" y="3810000"/>
          <p14:tracePt t="2974" x="3990975" y="3795713"/>
          <p14:tracePt t="2985" x="3929063" y="3795713"/>
          <p14:tracePt t="2997" x="3900488" y="3781425"/>
          <p14:tracePt t="3029" x="3886200" y="3781425"/>
          <p14:tracePt t="3615" x="3900488" y="3781425"/>
          <p14:tracePt t="3626" x="3886200" y="3781425"/>
          <p14:tracePt t="3761" x="3900488" y="3781425"/>
          <p14:tracePt t="3941" x="3900488" y="3795713"/>
          <p14:tracePt t="4031" x="3914775" y="3795713"/>
          <p14:tracePt t="4166" x="3900488" y="3795713"/>
          <p14:tracePt t="4178" x="3886200" y="3795713"/>
          <p14:tracePt t="4188" x="3886200" y="3781425"/>
          <p14:tracePt t="4200" x="3871913" y="3781425"/>
          <p14:tracePt t="7990" x="3886200" y="3781425"/>
          <p14:tracePt t="8059" x="3900488" y="3781425"/>
          <p14:tracePt t="8069" x="3914775" y="3781425"/>
          <p14:tracePt t="8103" x="3900488" y="3781425"/>
          <p14:tracePt t="8114" x="3886200" y="3781425"/>
          <p14:tracePt t="8170" x="3900488" y="3781425"/>
          <p14:tracePt t="8204" x="3914775" y="3781425"/>
          <p14:tracePt t="8507" x="3900488" y="3781425"/>
          <p14:tracePt t="8542" x="3900488" y="3767138"/>
          <p14:tracePt t="9048" x="3914775" y="3767138"/>
          <p14:tracePt t="9093" x="3900488" y="3767138"/>
          <p14:tracePt t="9116" x="3886200" y="3767138"/>
          <p14:tracePt t="9250" x="3886200" y="3781425"/>
          <p14:tracePt t="9262" x="3886200" y="3795713"/>
          <p14:tracePt t="9273" x="3871913" y="3810000"/>
          <p14:tracePt t="9285" x="3852863" y="3824288"/>
          <p14:tracePt t="9296" x="3824288" y="3838575"/>
          <p14:tracePt t="9307" x="3810000" y="3852863"/>
          <p14:tracePt t="9320" x="3795713" y="3886200"/>
          <p14:tracePt t="9329" x="3795713" y="3900488"/>
          <p14:tracePt t="9340" x="3781425" y="3914775"/>
          <p14:tracePt t="9353" x="3781425" y="3929063"/>
          <p14:tracePt t="9363" x="3781425" y="3943350"/>
          <p14:tracePt t="9374" x="3781425" y="3957638"/>
          <p14:tracePt t="9387" x="3781425" y="3976688"/>
          <p14:tracePt t="9397" x="3781425" y="3990975"/>
          <p14:tracePt t="9408" x="3781425" y="4019550"/>
          <p14:tracePt t="9420" x="3767138" y="4033838"/>
          <p14:tracePt t="9430" x="3733800" y="4062413"/>
          <p14:tracePt t="9442" x="3719513" y="4095750"/>
          <p14:tracePt t="9455" x="3690938" y="4124325"/>
          <p14:tracePt t="9464" x="3662363" y="4167188"/>
          <p14:tracePt t="9476" x="3629025" y="4243388"/>
          <p14:tracePt t="9487" x="3614738" y="4319588"/>
          <p14:tracePt t="9498" x="3586163" y="4391025"/>
          <p14:tracePt t="9509" x="3571875" y="4467225"/>
          <p14:tracePt t="9521" x="3557588" y="4543425"/>
          <p14:tracePt t="9532" x="3557588" y="4614863"/>
          <p14:tracePt t="9543" x="3557588" y="4676775"/>
          <p14:tracePt t="9554" x="3557588" y="4719638"/>
          <p14:tracePt t="9566" x="3571875" y="4752975"/>
          <p14:tracePt t="9577" x="3571875" y="4781550"/>
          <p14:tracePt t="9599" x="3557588" y="4795838"/>
          <p14:tracePt t="9633" x="3543300" y="4795838"/>
          <p14:tracePt t="9645" x="3524250" y="4810125"/>
          <p14:tracePt t="9656" x="3509963" y="4810125"/>
          <p14:tracePt t="9678" x="3495675" y="4824413"/>
          <p14:tracePt t="9689" x="3495675" y="4838700"/>
          <p14:tracePt t="9925" x="3509963" y="4824413"/>
          <p14:tracePt t="9937" x="3524250" y="4810125"/>
          <p14:tracePt t="9948" x="3543300" y="4795838"/>
          <p14:tracePt t="9961" x="3557588" y="4767263"/>
          <p14:tracePt t="9971" x="3571875" y="4738688"/>
          <p14:tracePt t="9982" x="3571875" y="4705350"/>
          <p14:tracePt t="9995" x="3586163" y="4691063"/>
          <p14:tracePt t="10005" x="3586163" y="4676775"/>
          <p14:tracePt t="10049" x="3571875" y="4676775"/>
          <p14:tracePt t="10063" x="3571875" y="4691063"/>
          <p14:tracePt t="10072" x="3557588" y="4705350"/>
          <p14:tracePt t="10083" x="3557588" y="4719638"/>
          <p14:tracePt t="10096" x="3543300" y="4719638"/>
          <p14:tracePt t="10106" x="3524250" y="4738688"/>
          <p14:tracePt t="10117" x="3524250" y="4752975"/>
          <p14:tracePt t="10129" x="3509963" y="4752975"/>
          <p14:tracePt t="10139" x="3495675" y="4752975"/>
          <p14:tracePt t="10150" x="3481388" y="4767263"/>
          <p14:tracePt t="10164" x="3467100" y="4767263"/>
          <p14:tracePt t="10174" x="3438525" y="4767263"/>
          <p14:tracePt t="10184" x="3419475" y="4767263"/>
          <p14:tracePt t="10196" x="3405188" y="4781550"/>
          <p14:tracePt t="10207" x="3405188" y="4795838"/>
          <p14:tracePt t="10218" x="3405188" y="4810125"/>
          <p14:tracePt t="10230" x="3419475" y="4824413"/>
          <p14:tracePt t="10241" x="3467100" y="4872038"/>
          <p14:tracePt t="10253" x="3509963" y="4900613"/>
          <p14:tracePt t="10263" x="3571875" y="4929188"/>
          <p14:tracePt t="10279" x="3629025" y="4943475"/>
          <p14:tracePt t="10285" x="3690938" y="4976813"/>
          <p14:tracePt t="10297" x="3767138" y="4991100"/>
          <p14:tracePt t="10308" x="3810000" y="4991100"/>
          <p14:tracePt t="10319" x="3824288" y="4991100"/>
          <p14:tracePt t="10330" x="3838575" y="4991100"/>
          <p14:tracePt t="10342" x="3852863" y="4991100"/>
          <p14:tracePt t="10353" x="3852863" y="4976813"/>
          <p14:tracePt t="10367" x="3852863" y="4962525"/>
          <p14:tracePt t="10375" x="3852863" y="4943475"/>
          <p14:tracePt t="10398" x="3852863" y="4929188"/>
          <p14:tracePt t="10454" x="3871913" y="4929188"/>
          <p14:tracePt t="10465" x="3871913" y="4914900"/>
          <p14:tracePt t="10478" x="3886200" y="4914900"/>
          <p14:tracePt t="10488" x="3886200" y="4900613"/>
          <p14:tracePt t="10499" x="3886200" y="4886325"/>
          <p14:tracePt t="10521" x="3886200" y="4872038"/>
          <p14:tracePt t="10533" x="3852863" y="4857750"/>
          <p14:tracePt t="10546" x="3824288" y="4838700"/>
          <p14:tracePt t="10556" x="3748088" y="4810125"/>
          <p14:tracePt t="10567" x="3662363" y="4795838"/>
          <p14:tracePt t="10579" x="3586163" y="4781550"/>
          <p14:tracePt t="10589" x="3524250" y="4767263"/>
          <p14:tracePt t="10601" x="3495675" y="4767263"/>
          <p14:tracePt t="10613" x="3481388" y="4767263"/>
          <p14:tracePt t="10646" x="3481388" y="4781550"/>
          <p14:tracePt t="10657" x="3481388" y="4795838"/>
          <p14:tracePt t="10668" x="3481388" y="4810125"/>
          <p14:tracePt t="10680" x="3481388" y="4824413"/>
          <p14:tracePt t="10691" x="3481388" y="4838700"/>
          <p14:tracePt t="10702" x="3467100" y="4857750"/>
          <p14:tracePt t="10716" x="3467100" y="4872038"/>
          <p14:tracePt t="10724" x="3452813" y="4872038"/>
          <p14:tracePt t="10736" x="3438525" y="4886325"/>
          <p14:tracePt t="10747" x="3419475" y="4886325"/>
          <p14:tracePt t="10758" x="3405188" y="4900613"/>
          <p14:tracePt t="10770" x="3390900" y="4900613"/>
          <p14:tracePt t="10781" x="3376613" y="4900613"/>
          <p14:tracePt t="10803" x="3376613" y="4914900"/>
          <p14:tracePt t="10815" x="3376613" y="4929188"/>
          <p14:tracePt t="10826" x="3376613" y="4943475"/>
          <p14:tracePt t="10837" x="3376613" y="4962525"/>
          <p14:tracePt t="10848" x="3376613" y="4991100"/>
          <p14:tracePt t="10859" x="3376613" y="5019675"/>
          <p14:tracePt t="10870" x="3376613" y="5033963"/>
          <p14:tracePt t="10884" x="3376613" y="5048250"/>
          <p14:tracePt t="10896" x="3376613" y="5067300"/>
          <p14:tracePt t="10905" x="3376613" y="5081588"/>
          <p14:tracePt t="10972" x="3390900" y="5067300"/>
          <p14:tracePt t="10983" x="3405188" y="5067300"/>
          <p14:tracePt t="10997" x="3438525" y="5048250"/>
          <p14:tracePt t="11006" x="3452813" y="5048250"/>
          <p14:tracePt t="11017" x="3481388" y="5048250"/>
          <p14:tracePt t="11031" x="3509963" y="5048250"/>
          <p14:tracePt t="11040" x="3524250" y="5033963"/>
          <p14:tracePt t="11084" x="3509963" y="5019675"/>
          <p14:tracePt t="11097" x="3481388" y="5019675"/>
          <p14:tracePt t="11107" x="3467100" y="5019675"/>
          <p14:tracePt t="11118" x="3452813" y="5019675"/>
          <p14:tracePt t="11174" x="3467100" y="5019675"/>
          <p14:tracePt t="11186" x="3481388" y="5033963"/>
          <p14:tracePt t="12130" x="3495675" y="5019675"/>
          <p14:tracePt t="12143" x="3509963" y="5005388"/>
          <p14:tracePt t="12153" x="3495675" y="5005388"/>
          <p14:tracePt t="12166" x="3481388" y="5005388"/>
          <p14:tracePt t="12175" x="3438525" y="5019675"/>
          <p14:tracePt t="12187" x="3405188" y="5033963"/>
          <p14:tracePt t="12200" x="3390900" y="5048250"/>
          <p14:tracePt t="12210" x="3376613" y="5081588"/>
          <p14:tracePt t="12222" x="3362325" y="5095875"/>
          <p14:tracePt t="12233" x="3333750" y="5095875"/>
          <p14:tracePt t="12243" x="3314700" y="5110163"/>
          <p14:tracePt t="12267" x="3333750" y="5110163"/>
          <p14:tracePt t="12299" x="3333750" y="5095875"/>
          <p14:tracePt t="12344" x="3314700" y="5095875"/>
          <p14:tracePt t="12367" x="3300413" y="5095875"/>
          <p14:tracePt t="12389" x="3286125" y="5095875"/>
          <p14:tracePt t="12412" x="3271838" y="5095875"/>
          <p14:tracePt t="12423" x="3257550" y="5095875"/>
          <p14:tracePt t="12445" x="3243263" y="5095875"/>
          <p14:tracePt t="12457" x="3228975" y="5095875"/>
          <p14:tracePt t="12480" x="3214688" y="5095875"/>
          <p14:tracePt t="12490" x="3195638" y="5095875"/>
          <p14:tracePt t="12502" x="3181350" y="5095875"/>
          <p14:tracePt t="12514" x="3167063" y="5110163"/>
          <p14:tracePt t="12536" x="3152775" y="5110163"/>
          <p14:tracePt t="12548" x="3138488" y="5110163"/>
          <p14:tracePt t="12558" x="3138488" y="5124450"/>
          <p14:tracePt t="12569" x="3124200" y="5124450"/>
          <p14:tracePt t="12582" x="3109913" y="5124450"/>
          <p14:tracePt t="12592" x="3090863" y="5138738"/>
          <p14:tracePt t="12603" x="3062288" y="5138738"/>
          <p14:tracePt t="12614" x="3048000" y="5138738"/>
          <p14:tracePt t="12625" x="3019425" y="5138738"/>
          <p14:tracePt t="12637" x="3005138" y="5138738"/>
          <p14:tracePt t="12659" x="2986088" y="5138738"/>
          <p14:tracePt t="12693" x="2971800" y="5138738"/>
          <p14:tracePt t="12704" x="2971800" y="5153025"/>
          <p14:tracePt t="12716" x="2957513" y="5153025"/>
          <p14:tracePt t="12726" x="2943225" y="5153025"/>
          <p14:tracePt t="12738" x="2928938" y="5167313"/>
          <p14:tracePt t="12750" x="2900363" y="5167313"/>
          <p14:tracePt t="12760" x="2867025" y="5186363"/>
          <p14:tracePt t="12772" x="2852738" y="5186363"/>
          <p14:tracePt t="12783" x="2838450" y="5186363"/>
          <p14:tracePt t="12794" x="2824163" y="5200650"/>
          <p14:tracePt t="12895" x="2809875" y="5200650"/>
          <p14:tracePt t="12918" x="2809875" y="5214938"/>
          <p14:tracePt t="12929" x="2795588" y="5214938"/>
          <p14:tracePt t="12943" x="2781300" y="5214938"/>
          <p14:tracePt t="12963" x="2762250" y="5214938"/>
          <p14:tracePt t="12976" x="2747963" y="5214938"/>
          <p14:tracePt t="12985" x="2733675" y="5214938"/>
          <p14:tracePt t="12997" x="2719388" y="5214938"/>
          <p14:tracePt t="13053" x="2705100" y="5214938"/>
          <p14:tracePt t="13075" x="2690813" y="5214938"/>
          <p14:tracePt t="13087" x="2676525" y="5214938"/>
          <p14:tracePt t="13098" x="2643188" y="5214938"/>
          <p14:tracePt t="13110" x="2628900" y="5214938"/>
          <p14:tracePt t="13120" x="2614613" y="5214938"/>
          <p14:tracePt t="13132" x="2600325" y="5214938"/>
          <p14:tracePt t="13154" x="2586038" y="5214938"/>
          <p14:tracePt t="13211" x="2571750" y="5214938"/>
          <p14:tracePt t="13244" x="2552700" y="5214938"/>
          <p14:tracePt t="13267" x="2552700" y="5229225"/>
          <p14:tracePt t="13402" x="2552700" y="5243513"/>
          <p14:tracePt t="13414" x="2538413" y="5243513"/>
          <p14:tracePt t="13424" x="2538413" y="5257800"/>
          <p14:tracePt t="13435" x="2538413" y="5272088"/>
          <p14:tracePt t="13684" x="2552700" y="5257800"/>
          <p14:tracePt t="13717" x="2552700" y="5243513"/>
          <p14:tracePt t="13751" x="2552700" y="5229225"/>
          <p14:tracePt t="13764" x="2538413" y="5214938"/>
          <p14:tracePt t="13807" x="2538413" y="5200650"/>
          <p14:tracePt t="13819" x="2524125" y="5200650"/>
          <p14:tracePt t="13874" x="2509838" y="5200650"/>
          <p14:tracePt t="13886" x="2509838" y="5186363"/>
          <p14:tracePt t="13909" x="2495550" y="5186363"/>
          <p14:tracePt t="13920" x="2481263" y="5167313"/>
          <p14:tracePt t="13942" x="2466975" y="5167313"/>
          <p14:tracePt t="14021" x="2481263" y="5167313"/>
          <p14:tracePt t="14033" x="2495550" y="5167313"/>
          <p14:tracePt t="14044" x="2509838" y="5186363"/>
          <p14:tracePt t="14055" x="2524125" y="5186363"/>
          <p14:tracePt t="14066" x="2538413" y="5186363"/>
          <p14:tracePt t="14077" x="2552700" y="5200650"/>
          <p14:tracePt t="14089" x="2571750" y="5200650"/>
          <p14:tracePt t="14100" x="2586038" y="5200650"/>
          <p14:tracePt t="14111" x="2600325" y="5200650"/>
          <p14:tracePt t="14122" x="2614613" y="5186363"/>
          <p14:tracePt t="14146" x="2628900" y="5186363"/>
          <p14:tracePt t="14156" x="2643188" y="5186363"/>
          <p14:tracePt t="14167" x="2676525" y="5167313"/>
          <p14:tracePt t="14180" x="2705100" y="5167313"/>
          <p14:tracePt t="14190" x="2747963" y="5153025"/>
          <p14:tracePt t="14202" x="2824163" y="5153025"/>
          <p14:tracePt t="14215" x="2914650" y="5153025"/>
          <p14:tracePt t="14223" x="3019425" y="5153025"/>
          <p14:tracePt t="14235" x="3109913" y="5153025"/>
          <p14:tracePt t="14248" x="3195638" y="5153025"/>
          <p14:tracePt t="14258" x="3271838" y="5153025"/>
          <p14:tracePt t="14268" x="3348038" y="5153025"/>
          <p14:tracePt t="14281" x="3405188" y="5153025"/>
          <p14:tracePt t="14291" x="3452813" y="5153025"/>
          <p14:tracePt t="14302" x="3481388" y="5153025"/>
          <p14:tracePt t="14315" x="3495675" y="5153025"/>
          <p14:tracePt t="14324" x="3509963" y="5153025"/>
          <p14:tracePt t="14335" x="3524250" y="5153025"/>
          <p14:tracePt t="14348" x="3543300" y="5153025"/>
          <p14:tracePt t="14358" x="3557588" y="5153025"/>
          <p14:tracePt t="14369" x="3586163" y="5153025"/>
          <p14:tracePt t="14382" x="3614738" y="5153025"/>
          <p14:tracePt t="14392" x="3662363" y="5138738"/>
          <p14:tracePt t="14403" x="3719513" y="5138738"/>
          <p14:tracePt t="14415" x="3767138" y="5138738"/>
          <p14:tracePt t="14425" x="3824288" y="5138738"/>
          <p14:tracePt t="14437" x="3886200" y="5138738"/>
          <p14:tracePt t="14449" x="3929063" y="5138738"/>
          <p14:tracePt t="14460" x="3976688" y="5138738"/>
          <p14:tracePt t="14471" x="4019550" y="5138738"/>
          <p14:tracePt t="14482" x="4048125" y="5138738"/>
          <p14:tracePt t="14494" x="4062413" y="5138738"/>
          <p14:tracePt t="14506" x="4076700" y="5138738"/>
          <p14:tracePt t="14527" x="4095750" y="5138738"/>
          <p14:tracePt t="14629" x="4110038" y="5138738"/>
          <p14:tracePt t="14640" x="4124325" y="5138738"/>
          <p14:tracePt t="14651" x="4138613" y="5138738"/>
          <p14:tracePt t="14663" x="4152900" y="5138738"/>
          <p14:tracePt t="14674" x="4167188" y="5138738"/>
          <p14:tracePt t="14685" x="4181475" y="5138738"/>
          <p14:tracePt t="14697" x="4214813" y="5138738"/>
          <p14:tracePt t="14708" x="4243388" y="5138738"/>
          <p14:tracePt t="14719" x="4271963" y="5138738"/>
          <p14:tracePt t="14732" x="4305300" y="5138738"/>
          <p14:tracePt t="14742" x="4333875" y="5138738"/>
          <p14:tracePt t="14753" x="4348163" y="5138738"/>
          <p14:tracePt t="14766" x="4362450" y="5138738"/>
          <p14:tracePt t="14786" x="4376738" y="5138738"/>
          <p14:tracePt t="14910" x="4391025" y="5138738"/>
          <p14:tracePt t="14932" x="4405313" y="5138738"/>
          <p14:tracePt t="14966" x="4424363" y="5124450"/>
          <p14:tracePt t="14977" x="4438650" y="5124450"/>
          <p14:tracePt t="14989" x="4452938" y="5124450"/>
          <p14:tracePt t="15001" x="4467225" y="5124450"/>
          <p14:tracePt t="15022" x="4481513" y="5124450"/>
          <p14:tracePt t="15337" x="4495800" y="5124450"/>
          <p14:tracePt t="15371" x="4510088" y="5138738"/>
          <p14:tracePt t="15506" x="4495800" y="5153025"/>
          <p14:tracePt t="15519" x="4495800" y="5167313"/>
          <p14:tracePt t="15991" x="4495800" y="5153025"/>
          <p14:tracePt t="16011" x="4481513" y="5153025"/>
          <p14:tracePt t="16023" x="4481513" y="5138738"/>
          <p14:tracePt t="16125" x="4495800" y="5138738"/>
          <p14:tracePt t="16136" x="4495800" y="5153025"/>
          <p14:tracePt t="16282" x="4510088" y="5153025"/>
          <p14:tracePt t="16383" x="4529138" y="5153025"/>
          <p14:tracePt t="16462" x="4529138" y="5138738"/>
          <p14:tracePt t="16709" x="4543425" y="5138738"/>
          <p14:tracePt t="16766" x="4543425" y="5124450"/>
          <p14:tracePt t="17474" x="4529138" y="5124450"/>
          <p14:tracePt t="17485" x="4510088" y="5124450"/>
          <p14:tracePt t="17497" x="4481513" y="5110163"/>
          <p14:tracePt t="17508" x="4452938" y="5110163"/>
          <p14:tracePt t="17519" x="4424363" y="5110163"/>
          <p14:tracePt t="17530" x="4376738" y="5110163"/>
          <p14:tracePt t="17542" x="4348163" y="5110163"/>
          <p14:tracePt t="17553" x="4319588" y="5110163"/>
          <p14:tracePt t="17564" x="4305300" y="5110163"/>
          <p14:tracePt t="17631" x="4286250" y="5110163"/>
          <p14:tracePt t="17644" x="4257675" y="5110163"/>
          <p14:tracePt t="17654" x="4214813" y="5110163"/>
          <p14:tracePt t="17666" x="4138613" y="5110163"/>
          <p14:tracePt t="17678" x="4033838" y="5110163"/>
          <p14:tracePt t="17690" x="3886200" y="5110163"/>
          <p14:tracePt t="17701" x="3748088" y="5095875"/>
          <p14:tracePt t="17711" x="3629025" y="5081588"/>
          <p14:tracePt t="17722" x="3571875" y="5067300"/>
          <p14:tracePt t="17734" x="3543300" y="5048250"/>
          <p14:tracePt t="17835" x="3524250" y="5048250"/>
          <p14:tracePt t="17846" x="3509963" y="5067300"/>
          <p14:tracePt t="17857" x="3495675" y="5067300"/>
          <p14:tracePt t="17869" x="3481388" y="5067300"/>
          <p14:tracePt t="17880" x="3452813" y="5067300"/>
          <p14:tracePt t="17891" x="3419475" y="5067300"/>
          <p14:tracePt t="17903" x="3405188" y="5081588"/>
          <p14:tracePt t="17913" x="3390900" y="5081588"/>
          <p14:tracePt t="17981" x="3376613" y="5081588"/>
          <p14:tracePt t="17992" x="3376613" y="5095875"/>
          <p14:tracePt t="18005" x="3362325" y="5095875"/>
          <p14:tracePt t="18015" x="3348038" y="5110163"/>
          <p14:tracePt t="18027" x="3314700" y="5124450"/>
          <p14:tracePt t="18038" x="3286125" y="5124450"/>
          <p14:tracePt t="18049" x="3257550" y="5138738"/>
          <p14:tracePt t="18059" x="3243263" y="5138738"/>
          <p14:tracePt t="18072" x="3243263" y="5153025"/>
          <p14:tracePt t="18104" x="3257550" y="5153025"/>
          <p14:tracePt t="18115" x="3271838" y="5153025"/>
          <p14:tracePt t="18138" x="3286125" y="5153025"/>
          <p14:tracePt t="18846" x="3300413" y="5138738"/>
          <p14:tracePt t="18859" x="3300413" y="5124450"/>
          <p14:tracePt t="18869" x="3314700" y="5124450"/>
          <p14:tracePt t="18880" x="3314700" y="5110163"/>
          <p14:tracePt t="18892" x="3333750" y="5095875"/>
          <p14:tracePt t="18914" x="3348038" y="5067300"/>
          <p14:tracePt t="18925" x="3348038" y="5048250"/>
          <p14:tracePt t="18948" x="3348038" y="5033963"/>
          <p14:tracePt t="18959" x="3348038" y="5019675"/>
          <p14:tracePt t="18993" x="3348038" y="5005388"/>
          <p14:tracePt t="19015" x="3362325" y="5005388"/>
          <p14:tracePt t="19026" x="3362325" y="4991100"/>
          <p14:tracePt t="19049" x="3362325" y="4976813"/>
          <p14:tracePt t="19061" x="3376613" y="4962525"/>
          <p14:tracePt t="19072" x="3376613" y="4943475"/>
          <p14:tracePt t="19084" x="3376613" y="4914900"/>
          <p14:tracePt t="19094" x="3390900" y="4900613"/>
          <p14:tracePt t="19106" x="3390900" y="4872038"/>
          <p14:tracePt t="19117" x="3390900" y="4857750"/>
          <p14:tracePt t="19128" x="3390900" y="4838700"/>
          <p14:tracePt t="19151" x="3390900" y="4824413"/>
          <p14:tracePt t="19174" x="3390900" y="4810125"/>
          <p14:tracePt t="19196" x="3376613" y="4781550"/>
          <p14:tracePt t="19207" x="3376613" y="4767263"/>
          <p14:tracePt t="19219" x="3390900" y="4738688"/>
          <p14:tracePt t="19230" x="3390900" y="4719638"/>
          <p14:tracePt t="19241" x="3390900" y="4676775"/>
          <p14:tracePt t="19252" x="3390900" y="4648200"/>
          <p14:tracePt t="19264" x="3405188" y="4614863"/>
          <p14:tracePt t="19275" x="3405188" y="4572000"/>
          <p14:tracePt t="19286" x="3419475" y="4543425"/>
          <p14:tracePt t="19297" x="3419475" y="4495800"/>
          <p14:tracePt t="19310" x="3419475" y="4467225"/>
          <p14:tracePt t="19320" x="3438525" y="4438650"/>
          <p14:tracePt t="19332" x="3438525" y="4405313"/>
          <p14:tracePt t="19343" x="3438525" y="4376738"/>
          <p14:tracePt t="19354" x="3438525" y="4348163"/>
          <p14:tracePt t="19367" x="3438525" y="4319588"/>
          <p14:tracePt t="19377" x="3438525" y="4286250"/>
          <p14:tracePt t="19388" x="3438525" y="4257675"/>
          <p14:tracePt t="19400" x="3438525" y="4229100"/>
          <p14:tracePt t="19410" x="3452813" y="4214813"/>
          <p14:tracePt t="19421" x="3452813" y="4181475"/>
          <p14:tracePt t="19433" x="3452813" y="4152900"/>
          <p14:tracePt t="19443" x="3467100" y="4138613"/>
          <p14:tracePt t="19455" x="3467100" y="4110038"/>
          <p14:tracePt t="19467" x="3467100" y="4076700"/>
          <p14:tracePt t="19477" x="3481388" y="4062413"/>
          <p14:tracePt t="19489" x="3481388" y="4033838"/>
          <p14:tracePt t="19501" x="3481388" y="4005263"/>
          <p14:tracePt t="19511" x="3481388" y="3976688"/>
          <p14:tracePt t="19523" x="3495675" y="3943350"/>
          <p14:tracePt t="19535" x="3495675" y="3900488"/>
          <p14:tracePt t="19545" x="3495675" y="3871913"/>
          <p14:tracePt t="19556" x="3495675" y="3824288"/>
          <p14:tracePt t="19568" x="3509963" y="3795713"/>
          <p14:tracePt t="19579" x="3509963" y="3767138"/>
          <p14:tracePt t="19590" x="3509963" y="3733800"/>
          <p14:tracePt t="19602" x="3509963" y="3705225"/>
          <p14:tracePt t="19612" x="3509963" y="3676650"/>
          <p14:tracePt t="19624" x="3509963" y="3643313"/>
          <p14:tracePt t="19636" x="3509963" y="3614738"/>
          <p14:tracePt t="19646" x="3509963" y="3600450"/>
          <p14:tracePt t="19658" x="3509963" y="3571875"/>
          <p14:tracePt t="19669" x="3509963" y="3557588"/>
          <p14:tracePt t="19680" x="3509963" y="3524250"/>
          <p14:tracePt t="19691" x="3509963" y="3509963"/>
          <p14:tracePt t="19702" x="3509963" y="3495675"/>
          <p14:tracePt t="19713" x="3509963" y="3481388"/>
          <p14:tracePt t="19747" x="3509963" y="3467100"/>
          <p14:tracePt t="19804" x="3509963" y="3452813"/>
          <p14:tracePt t="19817" x="3524250" y="3438525"/>
          <p14:tracePt t="19838" x="3524250" y="3419475"/>
          <p14:tracePt t="19850" x="3524250" y="3390900"/>
          <p14:tracePt t="19861" x="3543300" y="3362325"/>
          <p14:tracePt t="19871" x="3543300" y="3333750"/>
          <p14:tracePt t="19883" x="3543300" y="3300413"/>
          <p14:tracePt t="19893" x="3543300" y="3271838"/>
          <p14:tracePt t="19905" x="3543300" y="3243263"/>
          <p14:tracePt t="19916" x="3543300" y="3195638"/>
          <p14:tracePt t="19927" x="3524250" y="3152775"/>
          <p14:tracePt t="19938" x="3524250" y="3124200"/>
          <p14:tracePt t="19950" x="3509963" y="3076575"/>
          <p14:tracePt t="19961" x="3509963" y="3048000"/>
          <p14:tracePt t="19972" x="3495675" y="3019425"/>
          <p14:tracePt t="19984" x="3495675" y="3005138"/>
          <p14:tracePt t="19995" x="3495675" y="2971800"/>
          <p14:tracePt t="20006" x="3495675" y="2957513"/>
          <p14:tracePt t="20107" x="3481388" y="2957513"/>
          <p14:tracePt t="20119" x="3467100" y="2943225"/>
          <p14:tracePt t="20130" x="3452813" y="2943225"/>
          <p14:tracePt t="20141" x="3438525" y="2943225"/>
          <p14:tracePt t="20153" x="3405188" y="2943225"/>
          <p14:tracePt t="20165" x="3390900" y="2943225"/>
          <p14:tracePt t="20176" x="3376613" y="2943225"/>
          <p14:tracePt t="20187" x="3362325" y="2943225"/>
          <p14:tracePt t="20209" x="3348038" y="2957513"/>
          <p14:tracePt t="20231" x="3348038" y="2971800"/>
          <p14:tracePt t="20242" x="3348038" y="2986088"/>
          <p14:tracePt t="20254" x="3348038" y="3005138"/>
          <p14:tracePt t="20266" x="3333750" y="3033713"/>
          <p14:tracePt t="20277" x="3333750" y="3048000"/>
          <p14:tracePt t="20288" x="3333750" y="3062288"/>
          <p14:tracePt t="20299" x="3333750" y="3076575"/>
          <p14:tracePt t="20310" x="3333750" y="3090863"/>
          <p14:tracePt t="20321" x="3333750" y="3109913"/>
          <p14:tracePt t="20343" x="3333750" y="3124200"/>
          <p14:tracePt t="20366" x="3333750" y="3138488"/>
          <p14:tracePt t="20399" x="3333750" y="3152775"/>
          <p14:tracePt t="20433" x="3333750" y="3167063"/>
          <p14:tracePt t="20444" x="3333750" y="3181350"/>
          <p14:tracePt t="20466" x="3333750" y="3195638"/>
          <p14:tracePt t="20478" x="3333750" y="3214688"/>
          <p14:tracePt t="20501" x="3333750" y="3228975"/>
          <p14:tracePt t="20512" x="3333750" y="3243263"/>
          <p14:tracePt t="20523" x="3333750" y="3257550"/>
          <p14:tracePt t="20545" x="3333750" y="3286125"/>
          <p14:tracePt t="20557" x="3333750" y="3300413"/>
          <p14:tracePt t="20569" x="3333750" y="3314700"/>
          <p14:tracePt t="20579" x="3333750" y="3333750"/>
          <p14:tracePt t="20591" x="3333750" y="3348038"/>
          <p14:tracePt t="20603" x="3348038" y="3376613"/>
          <p14:tracePt t="20613" x="3348038" y="3390900"/>
          <p14:tracePt t="20624" x="3348038" y="3419475"/>
          <p14:tracePt t="20637" x="3362325" y="3452813"/>
          <p14:tracePt t="20649" x="3362325" y="3467100"/>
          <p14:tracePt t="20659" x="3376613" y="3495675"/>
          <p14:tracePt t="20670" x="3390900" y="3509963"/>
          <p14:tracePt t="20682" x="3390900" y="3543300"/>
          <p14:tracePt t="20692" x="3405188" y="3557588"/>
          <p14:tracePt t="20703" x="3419475" y="3571875"/>
          <p14:tracePt t="20716" x="3438525" y="3586163"/>
          <p14:tracePt t="20727" x="3452813" y="3600450"/>
          <p14:tracePt t="20749" x="3467100" y="3614738"/>
          <p14:tracePt t="20759" x="3481388" y="3614738"/>
          <p14:tracePt t="20770" x="3495675" y="3629025"/>
          <p14:tracePt t="20783" x="3509963" y="3629025"/>
          <p14:tracePt t="20793" x="3524250" y="3629025"/>
          <p14:tracePt t="20804" x="3524250" y="3643313"/>
          <p14:tracePt t="20817" x="3543300" y="3643313"/>
          <p14:tracePt t="20827" x="3557588" y="3643313"/>
          <p14:tracePt t="20838" x="3571875" y="3643313"/>
          <p14:tracePt t="20850" x="3600450" y="3643313"/>
          <p14:tracePt t="20861" x="3614738" y="3643313"/>
          <p14:tracePt t="20872" x="3629025" y="3629025"/>
          <p14:tracePt t="20883" x="3662363" y="3629025"/>
          <p14:tracePt t="20895" x="3690938" y="3614738"/>
          <p14:tracePt t="20906" x="3719513" y="3586163"/>
          <p14:tracePt t="20918" x="3748088" y="3571875"/>
          <p14:tracePt t="20928" x="3795713" y="3543300"/>
          <p14:tracePt t="20940" x="3824288" y="3509963"/>
          <p14:tracePt t="20950" x="3852863" y="3481388"/>
          <p14:tracePt t="20962" x="3871913" y="3452813"/>
          <p14:tracePt t="20973" x="3886200" y="3438525"/>
          <p14:tracePt t="20985" x="3886200" y="3405188"/>
          <p14:tracePt t="20995" x="3886200" y="3376613"/>
          <p14:tracePt t="21007" x="3886200" y="3348038"/>
          <p14:tracePt t="21019" x="3886200" y="3300413"/>
          <p14:tracePt t="21029" x="3871913" y="3271838"/>
          <p14:tracePt t="21040" x="3852863" y="3243263"/>
          <p14:tracePt t="21053" x="3838575" y="3195638"/>
          <p14:tracePt t="21063" x="3824288" y="3167063"/>
          <p14:tracePt t="21074" x="3824288" y="3138488"/>
          <p14:tracePt t="21086" x="3824288" y="3109913"/>
          <p14:tracePt t="21098" x="3810000" y="3090863"/>
          <p14:tracePt t="21108" x="3810000" y="3076575"/>
          <p14:tracePt t="21120" x="3810000" y="3048000"/>
          <p14:tracePt t="21132" x="3824288" y="3033713"/>
          <p14:tracePt t="21143" x="3824288" y="3019425"/>
          <p14:tracePt t="21154" x="3824288" y="3005138"/>
          <p14:tracePt t="21167" x="3824288" y="2971800"/>
          <p14:tracePt t="21176" x="3824288" y="2957513"/>
          <p14:tracePt t="21198" x="3824288" y="2943225"/>
          <p14:tracePt t="21210" x="3824288" y="2928938"/>
          <p14:tracePt t="21232" x="3824288" y="2914650"/>
          <p14:tracePt t="21244" x="3824288" y="2900363"/>
          <p14:tracePt t="21255" x="3810000" y="2881313"/>
          <p14:tracePt t="21266" x="3810000" y="2867025"/>
          <p14:tracePt t="21278" x="3810000" y="2852738"/>
          <p14:tracePt t="21289" x="3810000" y="2838450"/>
          <p14:tracePt t="21300" x="3795713" y="2824163"/>
          <p14:tracePt t="21311" x="3795713" y="2809875"/>
          <p14:tracePt t="21323" x="3795713" y="2795588"/>
          <p14:tracePt t="21333" x="3781425" y="2762250"/>
          <p14:tracePt t="21345" x="3781425" y="2747963"/>
          <p14:tracePt t="21355" x="3781425" y="2733675"/>
          <p14:tracePt t="21367" x="3781425" y="2719388"/>
          <p14:tracePt t="21378" x="3781425" y="2705100"/>
          <p14:tracePt t="21400" x="3781425" y="2690813"/>
          <p14:tracePt t="21546" x="3767138" y="2690813"/>
          <p14:tracePt t="21558" x="3748088" y="2690813"/>
          <p14:tracePt t="21570" x="3733800" y="2690813"/>
          <p14:tracePt t="21582" x="3719513" y="2705100"/>
          <p14:tracePt t="21592" x="3705225" y="2705100"/>
          <p14:tracePt t="21604" x="3690938" y="2719388"/>
          <p14:tracePt t="21616" x="3662363" y="2719388"/>
          <p14:tracePt t="21626" x="3643313" y="2733675"/>
          <p14:tracePt t="21637" x="3643313" y="2747963"/>
          <p14:tracePt t="21649" x="3629025" y="2747963"/>
          <p14:tracePt t="21661" x="3629025" y="2762250"/>
          <p14:tracePt t="21671" x="3614738" y="2781300"/>
          <p14:tracePt t="21693" x="3614738" y="2795588"/>
          <p14:tracePt t="21715" x="3600450" y="2809875"/>
          <p14:tracePt t="21738" x="3600450" y="2824163"/>
          <p14:tracePt t="21760" x="3600450" y="2838450"/>
          <p14:tracePt t="21771" x="3600450" y="2852738"/>
          <p14:tracePt t="21783" x="3586163" y="2852738"/>
          <p14:tracePt t="21795" x="3586163" y="2867025"/>
          <p14:tracePt t="21806" x="3586163" y="2881313"/>
          <p14:tracePt t="21817" x="3586163" y="2900363"/>
          <p14:tracePt t="21828" x="3586163" y="2914650"/>
          <p14:tracePt t="21839" x="3586163" y="2928938"/>
          <p14:tracePt t="21851" x="3586163" y="2943225"/>
          <p14:tracePt t="21862" x="3586163" y="2957513"/>
          <p14:tracePt t="21873" x="3586163" y="2971800"/>
          <p14:tracePt t="21885" x="3586163" y="2986088"/>
          <p14:tracePt t="21896" x="3600450" y="2986088"/>
          <p14:tracePt t="21907" x="3600450" y="3005138"/>
          <p14:tracePt t="21918" x="3600450" y="3019425"/>
          <p14:tracePt t="21929" x="3600450" y="3033713"/>
          <p14:tracePt t="21952" x="3614738" y="3048000"/>
          <p14:tracePt t="21974" x="3614738" y="3062288"/>
          <p14:tracePt t="21997" x="3614738" y="3076575"/>
          <p14:tracePt t="22030" x="3614738" y="3090863"/>
          <p14:tracePt t="22053" x="3614738" y="3109913"/>
          <p14:tracePt t="22066" x="3629025" y="3109913"/>
          <p14:tracePt t="22076" x="3629025" y="3124200"/>
          <p14:tracePt t="22098" x="3629025" y="3138488"/>
          <p14:tracePt t="22132" x="3643313" y="3138488"/>
          <p14:tracePt t="22143" x="3643313" y="3152775"/>
          <p14:tracePt t="22188" x="3643313" y="3167063"/>
          <p14:tracePt t="22210" x="3662363" y="3167063"/>
          <p14:tracePt t="22233" x="3662363" y="3181350"/>
          <p14:tracePt t="22255" x="3676650" y="3181350"/>
          <p14:tracePt t="22266" x="3676650" y="3195638"/>
          <p14:tracePt t="22278" x="3690938" y="3195638"/>
          <p14:tracePt t="22311" x="3705225" y="3214688"/>
          <p14:tracePt t="22615" x="3719513" y="3214688"/>
          <p14:tracePt t="22638" x="3733800" y="3214688"/>
          <p14:tracePt t="22671" x="3748088" y="321468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F0E8E218-2471-AD31-2516-04D55EF0C0A0}"/>
              </a:ext>
            </a:extLst>
          </p:cNvPr>
          <p:cNvPicPr>
            <a:picLocks noChangeAspect="1"/>
          </p:cNvPicPr>
          <p:nvPr/>
        </p:nvPicPr>
        <p:blipFill>
          <a:blip r:embed="rId5"/>
          <a:stretch>
            <a:fillRect/>
          </a:stretch>
        </p:blipFill>
        <p:spPr>
          <a:xfrm>
            <a:off x="1055269" y="1342719"/>
            <a:ext cx="4710140" cy="4373702"/>
          </a:xfrm>
          <a:prstGeom prst="rect">
            <a:avLst/>
          </a:prstGeom>
        </p:spPr>
      </p:pic>
      <p:sp>
        <p:nvSpPr>
          <p:cNvPr id="3" name="TextBox 2">
            <a:extLst>
              <a:ext uri="{FF2B5EF4-FFF2-40B4-BE49-F238E27FC236}">
                <a16:creationId xmlns:a16="http://schemas.microsoft.com/office/drawing/2014/main" id="{E192BB5D-22B1-1904-75DB-90439F9394BC}"/>
              </a:ext>
            </a:extLst>
          </p:cNvPr>
          <p:cNvSpPr txBox="1"/>
          <p:nvPr/>
        </p:nvSpPr>
        <p:spPr>
          <a:xfrm>
            <a:off x="5765409" y="3059668"/>
            <a:ext cx="1351935" cy="369332"/>
          </a:xfrm>
          <a:prstGeom prst="rect">
            <a:avLst/>
          </a:prstGeom>
          <a:noFill/>
        </p:spPr>
        <p:txBody>
          <a:bodyPr wrap="square" rtlCol="0">
            <a:spAutoFit/>
          </a:bodyPr>
          <a:lstStyle/>
          <a:p>
            <a:pPr algn="ctr"/>
            <a:r>
              <a:rPr lang="en-US" dirty="0">
                <a:solidFill>
                  <a:srgbClr val="000000"/>
                </a:solidFill>
              </a:rPr>
              <a:t>20—2 </a:t>
            </a:r>
            <a:r>
              <a:rPr lang="en-US" dirty="0" err="1">
                <a:solidFill>
                  <a:srgbClr val="000000"/>
                </a:solidFill>
              </a:rPr>
              <a:t>hPa</a:t>
            </a:r>
            <a:endParaRPr lang="en-US" dirty="0">
              <a:solidFill>
                <a:srgbClr val="000000"/>
              </a:solidFill>
            </a:endParaRPr>
          </a:p>
        </p:txBody>
      </p:sp>
      <p:cxnSp>
        <p:nvCxnSpPr>
          <p:cNvPr id="6" name="Straight Arrow Connector 5">
            <a:extLst>
              <a:ext uri="{FF2B5EF4-FFF2-40B4-BE49-F238E27FC236}">
                <a16:creationId xmlns:a16="http://schemas.microsoft.com/office/drawing/2014/main" id="{87EE7094-8519-901E-5264-21EE3154088E}"/>
              </a:ext>
            </a:extLst>
          </p:cNvPr>
          <p:cNvCxnSpPr/>
          <p:nvPr/>
        </p:nvCxnSpPr>
        <p:spPr>
          <a:xfrm flipV="1">
            <a:off x="6096000" y="2142981"/>
            <a:ext cx="0" cy="836193"/>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844E4B1-3FFB-DF3A-A45A-85027ED92B57}"/>
              </a:ext>
            </a:extLst>
          </p:cNvPr>
          <p:cNvCxnSpPr>
            <a:cxnSpLocks/>
          </p:cNvCxnSpPr>
          <p:nvPr/>
        </p:nvCxnSpPr>
        <p:spPr>
          <a:xfrm>
            <a:off x="6091083" y="3529569"/>
            <a:ext cx="4917" cy="1166554"/>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C722E2-F590-3A1A-AD5F-94F1B4493D71}"/>
              </a:ext>
            </a:extLst>
          </p:cNvPr>
          <p:cNvSpPr txBox="1"/>
          <p:nvPr/>
        </p:nvSpPr>
        <p:spPr>
          <a:xfrm>
            <a:off x="2035277" y="3743514"/>
            <a:ext cx="811161" cy="369332"/>
          </a:xfrm>
          <a:prstGeom prst="rect">
            <a:avLst/>
          </a:prstGeom>
          <a:noFill/>
        </p:spPr>
        <p:txBody>
          <a:bodyPr wrap="square" rtlCol="0">
            <a:spAutoFit/>
          </a:bodyPr>
          <a:lstStyle/>
          <a:p>
            <a:pPr algn="ctr"/>
            <a:r>
              <a:rPr lang="en-US" b="1" dirty="0">
                <a:solidFill>
                  <a:srgbClr val="000000"/>
                </a:solidFill>
              </a:rPr>
              <a:t>850K</a:t>
            </a:r>
          </a:p>
        </p:txBody>
      </p:sp>
      <p:sp>
        <p:nvSpPr>
          <p:cNvPr id="9" name="TextBox 8">
            <a:extLst>
              <a:ext uri="{FF2B5EF4-FFF2-40B4-BE49-F238E27FC236}">
                <a16:creationId xmlns:a16="http://schemas.microsoft.com/office/drawing/2014/main" id="{B04EAF38-29EE-534E-84C5-C9BEE746C363}"/>
              </a:ext>
            </a:extLst>
          </p:cNvPr>
          <p:cNvSpPr txBox="1"/>
          <p:nvPr/>
        </p:nvSpPr>
        <p:spPr>
          <a:xfrm>
            <a:off x="1386348" y="5695717"/>
            <a:ext cx="648929" cy="374664"/>
          </a:xfrm>
          <a:prstGeom prst="rect">
            <a:avLst/>
          </a:prstGeom>
          <a:noFill/>
        </p:spPr>
        <p:txBody>
          <a:bodyPr wrap="square" rtlCol="0">
            <a:spAutoFit/>
          </a:bodyPr>
          <a:lstStyle/>
          <a:p>
            <a:pPr algn="ctr"/>
            <a:r>
              <a:rPr lang="en-US" b="1" dirty="0">
                <a:solidFill>
                  <a:srgbClr val="000000"/>
                </a:solidFill>
              </a:rPr>
              <a:t>70N</a:t>
            </a:r>
          </a:p>
        </p:txBody>
      </p:sp>
      <p:sp>
        <p:nvSpPr>
          <p:cNvPr id="10" name="TextBox 9">
            <a:extLst>
              <a:ext uri="{FF2B5EF4-FFF2-40B4-BE49-F238E27FC236}">
                <a16:creationId xmlns:a16="http://schemas.microsoft.com/office/drawing/2014/main" id="{75DC6398-CFB7-9A61-D580-87A531F5EF77}"/>
              </a:ext>
            </a:extLst>
          </p:cNvPr>
          <p:cNvSpPr txBox="1"/>
          <p:nvPr/>
        </p:nvSpPr>
        <p:spPr>
          <a:xfrm>
            <a:off x="4753896" y="5719260"/>
            <a:ext cx="648929" cy="374664"/>
          </a:xfrm>
          <a:prstGeom prst="rect">
            <a:avLst/>
          </a:prstGeom>
          <a:noFill/>
        </p:spPr>
        <p:txBody>
          <a:bodyPr wrap="square" rtlCol="0">
            <a:spAutoFit/>
          </a:bodyPr>
          <a:lstStyle/>
          <a:p>
            <a:pPr algn="ctr"/>
            <a:r>
              <a:rPr lang="en-US" b="1" dirty="0">
                <a:solidFill>
                  <a:srgbClr val="000000"/>
                </a:solidFill>
              </a:rPr>
              <a:t>90N</a:t>
            </a:r>
          </a:p>
        </p:txBody>
      </p:sp>
      <p:sp>
        <p:nvSpPr>
          <p:cNvPr id="11" name="TextBox 10">
            <a:extLst>
              <a:ext uri="{FF2B5EF4-FFF2-40B4-BE49-F238E27FC236}">
                <a16:creationId xmlns:a16="http://schemas.microsoft.com/office/drawing/2014/main" id="{7DBFC0A6-0377-797D-735E-49C35FABAA3B}"/>
              </a:ext>
            </a:extLst>
          </p:cNvPr>
          <p:cNvSpPr txBox="1"/>
          <p:nvPr/>
        </p:nvSpPr>
        <p:spPr>
          <a:xfrm>
            <a:off x="108142" y="5126267"/>
            <a:ext cx="1112667" cy="369332"/>
          </a:xfrm>
          <a:prstGeom prst="rect">
            <a:avLst/>
          </a:prstGeom>
          <a:noFill/>
        </p:spPr>
        <p:txBody>
          <a:bodyPr wrap="square" rtlCol="0">
            <a:spAutoFit/>
          </a:bodyPr>
          <a:lstStyle/>
          <a:p>
            <a:pPr algn="ctr"/>
            <a:r>
              <a:rPr lang="en-US" b="1" dirty="0">
                <a:solidFill>
                  <a:srgbClr val="000000"/>
                </a:solidFill>
              </a:rPr>
              <a:t>30 </a:t>
            </a:r>
            <a:r>
              <a:rPr lang="en-US" b="1" dirty="0" err="1">
                <a:solidFill>
                  <a:srgbClr val="000000"/>
                </a:solidFill>
              </a:rPr>
              <a:t>hPa</a:t>
            </a:r>
            <a:endParaRPr lang="en-US" b="1" dirty="0">
              <a:solidFill>
                <a:srgbClr val="000000"/>
              </a:solidFill>
            </a:endParaRPr>
          </a:p>
        </p:txBody>
      </p:sp>
      <p:sp>
        <p:nvSpPr>
          <p:cNvPr id="12" name="TextBox 11">
            <a:extLst>
              <a:ext uri="{FF2B5EF4-FFF2-40B4-BE49-F238E27FC236}">
                <a16:creationId xmlns:a16="http://schemas.microsoft.com/office/drawing/2014/main" id="{191ED4A3-6E96-7CC1-4F0A-DD2E51DFB667}"/>
              </a:ext>
            </a:extLst>
          </p:cNvPr>
          <p:cNvSpPr txBox="1"/>
          <p:nvPr/>
        </p:nvSpPr>
        <p:spPr>
          <a:xfrm>
            <a:off x="174547" y="2142981"/>
            <a:ext cx="1112667" cy="369332"/>
          </a:xfrm>
          <a:prstGeom prst="rect">
            <a:avLst/>
          </a:prstGeom>
          <a:noFill/>
        </p:spPr>
        <p:txBody>
          <a:bodyPr wrap="square" rtlCol="0">
            <a:spAutoFit/>
          </a:bodyPr>
          <a:lstStyle/>
          <a:p>
            <a:pPr algn="ctr"/>
            <a:r>
              <a:rPr lang="en-US" b="1" dirty="0">
                <a:solidFill>
                  <a:srgbClr val="000000"/>
                </a:solidFill>
              </a:rPr>
              <a:t>2 </a:t>
            </a:r>
            <a:r>
              <a:rPr lang="en-US" b="1" dirty="0" err="1">
                <a:solidFill>
                  <a:srgbClr val="000000"/>
                </a:solidFill>
              </a:rPr>
              <a:t>hPa</a:t>
            </a:r>
            <a:endParaRPr lang="en-US" b="1" dirty="0">
              <a:solidFill>
                <a:srgbClr val="000000"/>
              </a:solidFill>
            </a:endParaRPr>
          </a:p>
        </p:txBody>
      </p:sp>
      <p:sp>
        <p:nvSpPr>
          <p:cNvPr id="13" name="TextBox 12">
            <a:extLst>
              <a:ext uri="{FF2B5EF4-FFF2-40B4-BE49-F238E27FC236}">
                <a16:creationId xmlns:a16="http://schemas.microsoft.com/office/drawing/2014/main" id="{755220DA-DBCB-06BD-2065-CDC8CDAA0DC8}"/>
              </a:ext>
            </a:extLst>
          </p:cNvPr>
          <p:cNvSpPr txBox="1"/>
          <p:nvPr/>
        </p:nvSpPr>
        <p:spPr>
          <a:xfrm>
            <a:off x="108142" y="4718619"/>
            <a:ext cx="1112667" cy="369332"/>
          </a:xfrm>
          <a:prstGeom prst="rect">
            <a:avLst/>
          </a:prstGeom>
          <a:noFill/>
        </p:spPr>
        <p:txBody>
          <a:bodyPr wrap="square" rtlCol="0">
            <a:spAutoFit/>
          </a:bodyPr>
          <a:lstStyle/>
          <a:p>
            <a:pPr algn="ctr"/>
            <a:r>
              <a:rPr lang="en-US" b="1" dirty="0">
                <a:solidFill>
                  <a:srgbClr val="000000"/>
                </a:solidFill>
              </a:rPr>
              <a:t>20 </a:t>
            </a:r>
            <a:r>
              <a:rPr lang="en-US" b="1" dirty="0" err="1">
                <a:solidFill>
                  <a:srgbClr val="000000"/>
                </a:solidFill>
              </a:rPr>
              <a:t>hPa</a:t>
            </a:r>
            <a:endParaRPr lang="en-US" b="1" dirty="0">
              <a:solidFill>
                <a:srgbClr val="000000"/>
              </a:solidFill>
            </a:endParaRPr>
          </a:p>
        </p:txBody>
      </p:sp>
      <p:sp>
        <p:nvSpPr>
          <p:cNvPr id="14" name="TextBox 13">
            <a:extLst>
              <a:ext uri="{FF2B5EF4-FFF2-40B4-BE49-F238E27FC236}">
                <a16:creationId xmlns:a16="http://schemas.microsoft.com/office/drawing/2014/main" id="{C3E9ED0C-1D85-512A-CD40-F665F694FA72}"/>
              </a:ext>
            </a:extLst>
          </p:cNvPr>
          <p:cNvSpPr txBox="1"/>
          <p:nvPr/>
        </p:nvSpPr>
        <p:spPr>
          <a:xfrm>
            <a:off x="108142" y="3917628"/>
            <a:ext cx="1112667" cy="369332"/>
          </a:xfrm>
          <a:prstGeom prst="rect">
            <a:avLst/>
          </a:prstGeom>
          <a:noFill/>
        </p:spPr>
        <p:txBody>
          <a:bodyPr wrap="square" rtlCol="0">
            <a:spAutoFit/>
          </a:bodyPr>
          <a:lstStyle/>
          <a:p>
            <a:pPr algn="ctr"/>
            <a:r>
              <a:rPr lang="en-US" b="1" dirty="0">
                <a:solidFill>
                  <a:srgbClr val="000000"/>
                </a:solidFill>
              </a:rPr>
              <a:t>10 </a:t>
            </a:r>
            <a:r>
              <a:rPr lang="en-US" b="1" dirty="0" err="1">
                <a:solidFill>
                  <a:srgbClr val="000000"/>
                </a:solidFill>
              </a:rPr>
              <a:t>hPa</a:t>
            </a:r>
            <a:endParaRPr lang="en-US" b="1" dirty="0">
              <a:solidFill>
                <a:srgbClr val="000000"/>
              </a:solidFill>
            </a:endParaRPr>
          </a:p>
        </p:txBody>
      </p:sp>
      <p:sp>
        <p:nvSpPr>
          <p:cNvPr id="15" name="TextBox 14">
            <a:extLst>
              <a:ext uri="{FF2B5EF4-FFF2-40B4-BE49-F238E27FC236}">
                <a16:creationId xmlns:a16="http://schemas.microsoft.com/office/drawing/2014/main" id="{891CF825-FE4D-8548-B03F-A64A7B8AE1AA}"/>
              </a:ext>
            </a:extLst>
          </p:cNvPr>
          <p:cNvSpPr txBox="1"/>
          <p:nvPr/>
        </p:nvSpPr>
        <p:spPr>
          <a:xfrm>
            <a:off x="174547" y="1340988"/>
            <a:ext cx="1112667" cy="369332"/>
          </a:xfrm>
          <a:prstGeom prst="rect">
            <a:avLst/>
          </a:prstGeom>
          <a:noFill/>
        </p:spPr>
        <p:txBody>
          <a:bodyPr wrap="square" rtlCol="0">
            <a:spAutoFit/>
          </a:bodyPr>
          <a:lstStyle/>
          <a:p>
            <a:pPr algn="ctr"/>
            <a:r>
              <a:rPr lang="en-US" b="1" dirty="0">
                <a:solidFill>
                  <a:srgbClr val="000000"/>
                </a:solidFill>
              </a:rPr>
              <a:t>1 </a:t>
            </a:r>
            <a:r>
              <a:rPr lang="en-US" b="1" dirty="0" err="1">
                <a:solidFill>
                  <a:srgbClr val="000000"/>
                </a:solidFill>
              </a:rPr>
              <a:t>hPa</a:t>
            </a:r>
            <a:endParaRPr lang="en-US" b="1" dirty="0">
              <a:solidFill>
                <a:srgbClr val="000000"/>
              </a:solidFill>
            </a:endParaRPr>
          </a:p>
        </p:txBody>
      </p:sp>
      <p:sp>
        <p:nvSpPr>
          <p:cNvPr id="18" name="TextBox 17">
            <a:extLst>
              <a:ext uri="{FF2B5EF4-FFF2-40B4-BE49-F238E27FC236}">
                <a16:creationId xmlns:a16="http://schemas.microsoft.com/office/drawing/2014/main" id="{2FDC5BF1-FB33-B7F6-CF1A-3307D9A52D12}"/>
              </a:ext>
            </a:extLst>
          </p:cNvPr>
          <p:cNvSpPr txBox="1"/>
          <p:nvPr/>
        </p:nvSpPr>
        <p:spPr>
          <a:xfrm>
            <a:off x="509656" y="316970"/>
            <a:ext cx="10904931" cy="523220"/>
          </a:xfrm>
          <a:prstGeom prst="rect">
            <a:avLst/>
          </a:prstGeom>
          <a:noFill/>
        </p:spPr>
        <p:txBody>
          <a:bodyPr wrap="square" rtlCol="0">
            <a:spAutoFit/>
          </a:bodyPr>
          <a:lstStyle/>
          <a:p>
            <a:r>
              <a:rPr lang="en-US" sz="2800" b="1" dirty="0">
                <a:solidFill>
                  <a:srgbClr val="000000"/>
                </a:solidFill>
              </a:rPr>
              <a:t> The zonal wind gradient is strong at the center of the PV eddy.</a:t>
            </a:r>
          </a:p>
        </p:txBody>
      </p:sp>
      <p:sp>
        <p:nvSpPr>
          <p:cNvPr id="19" name="TextBox 18">
            <a:extLst>
              <a:ext uri="{FF2B5EF4-FFF2-40B4-BE49-F238E27FC236}">
                <a16:creationId xmlns:a16="http://schemas.microsoft.com/office/drawing/2014/main" id="{A469C9F2-1939-2156-4028-EDCF1E6E498F}"/>
              </a:ext>
            </a:extLst>
          </p:cNvPr>
          <p:cNvSpPr txBox="1"/>
          <p:nvPr/>
        </p:nvSpPr>
        <p:spPr>
          <a:xfrm>
            <a:off x="7084141" y="1681316"/>
            <a:ext cx="4596581" cy="923330"/>
          </a:xfrm>
          <a:prstGeom prst="rect">
            <a:avLst/>
          </a:prstGeom>
          <a:noFill/>
        </p:spPr>
        <p:txBody>
          <a:bodyPr wrap="square" rtlCol="0">
            <a:spAutoFit/>
          </a:bodyPr>
          <a:lstStyle/>
          <a:p>
            <a:r>
              <a:rPr lang="en-US" dirty="0">
                <a:solidFill>
                  <a:srgbClr val="000000"/>
                </a:solidFill>
              </a:rPr>
              <a:t>Zonal wind deviation from the zonal mean</a:t>
            </a:r>
          </a:p>
          <a:p>
            <a:endParaRPr lang="en-US" dirty="0">
              <a:solidFill>
                <a:srgbClr val="000000"/>
              </a:solidFill>
            </a:endParaRPr>
          </a:p>
          <a:p>
            <a:r>
              <a:rPr lang="en-US" dirty="0">
                <a:solidFill>
                  <a:srgbClr val="000000"/>
                </a:solidFill>
              </a:rPr>
              <a:t>Temperature deviation from zonal mean</a:t>
            </a:r>
          </a:p>
        </p:txBody>
      </p:sp>
      <p:pic>
        <p:nvPicPr>
          <p:cNvPr id="16" name="Audio 15">
            <a:hlinkClick r:id="" action="ppaction://media"/>
            <a:extLst>
              <a:ext uri="{FF2B5EF4-FFF2-40B4-BE49-F238E27FC236}">
                <a16:creationId xmlns:a16="http://schemas.microsoft.com/office/drawing/2014/main" id="{848AD4B8-5DE2-1CDB-3F45-C7BE0C0F67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34882587"/>
      </p:ext>
    </p:extLst>
  </p:cSld>
  <p:clrMapOvr>
    <a:masterClrMapping/>
  </p:clrMapOvr>
  <mc:AlternateContent xmlns:mc="http://schemas.openxmlformats.org/markup-compatibility/2006" xmlns:p14="http://schemas.microsoft.com/office/powerpoint/2010/main">
    <mc:Choice Requires="p14">
      <p:transition spd="slow" p14:dur="2000" advTm="21304"/>
    </mc:Choice>
    <mc:Fallback xmlns="">
      <p:transition spd="slow" advTm="21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3A86A75C-4F4B-4683-9AE1-C65F6400EC91}">
      <p14:laserTraceLst xmlns:p14="http://schemas.microsoft.com/office/powerpoint/2010/main">
        <p14:tracePtLst>
          <p14:tracePt t="1406" x="3767138" y="3195638"/>
          <p14:tracePt t="1416" x="3767138" y="3181350"/>
          <p14:tracePt t="1438" x="3748088" y="3167063"/>
          <p14:tracePt t="1449" x="3690938" y="3152775"/>
          <p14:tracePt t="1462" x="3600450" y="3138488"/>
          <p14:tracePt t="1472" x="3524250" y="3109913"/>
          <p14:tracePt t="1483" x="3467100" y="3109913"/>
          <p14:tracePt t="1641" x="3467100" y="3062288"/>
          <p14:tracePt t="1776" x="3452813" y="3062288"/>
          <p14:tracePt t="1809" x="3467100" y="3062288"/>
          <p14:tracePt t="1854" x="3467100" y="3048000"/>
          <p14:tracePt t="1866" x="3467100" y="3062288"/>
          <p14:tracePt t="1899" x="3467100" y="3048000"/>
          <p14:tracePt t="1921" x="3481388" y="3048000"/>
          <p14:tracePt t="1944" x="3495675" y="3048000"/>
          <p14:tracePt t="3575" x="3481388" y="3048000"/>
          <p14:tracePt t="3699" x="3467100" y="3048000"/>
          <p14:tracePt t="3721" x="3452813" y="3048000"/>
          <p14:tracePt t="3734" x="3438525" y="3062288"/>
          <p14:tracePt t="3744" x="3405188" y="3062288"/>
          <p14:tracePt t="3757" x="3376613" y="3062288"/>
          <p14:tracePt t="3766" x="3348038" y="3062288"/>
          <p14:tracePt t="3778" x="3314700" y="3062288"/>
          <p14:tracePt t="3790" x="3271838" y="3062288"/>
          <p14:tracePt t="3801" x="3228975" y="3062288"/>
          <p14:tracePt t="3812" x="3181350" y="3062288"/>
          <p14:tracePt t="3824" x="3152775" y="3062288"/>
          <p14:tracePt t="3834" x="3124200" y="3062288"/>
          <p14:tracePt t="3846" x="3109913" y="3062288"/>
          <p14:tracePt t="3857" x="3090863" y="3062288"/>
          <p14:tracePt t="3869" x="3076575" y="3062288"/>
          <p14:tracePt t="3890" x="3062288" y="3062288"/>
          <p14:tracePt t="3901" x="3048000" y="3048000"/>
          <p14:tracePt t="3913" x="3033713" y="3048000"/>
          <p14:tracePt t="3924" x="3005138" y="3048000"/>
          <p14:tracePt t="3936" x="2971800" y="3048000"/>
          <p14:tracePt t="3947" x="2943225" y="3033713"/>
          <p14:tracePt t="3959" x="2900363" y="3033713"/>
          <p14:tracePt t="3970" x="2867025" y="3019425"/>
          <p14:tracePt t="3981" x="2824163" y="3019425"/>
          <p14:tracePt t="3992" x="2795588" y="3019425"/>
          <p14:tracePt t="4004" x="2781300" y="3019425"/>
          <p14:tracePt t="4149" x="2781300" y="3033713"/>
          <p14:tracePt t="4161" x="2781300" y="3048000"/>
          <p14:tracePt t="4173" x="2795588" y="3062288"/>
          <p14:tracePt t="4183" x="2809875" y="3090863"/>
          <p14:tracePt t="4195" x="2824163" y="3124200"/>
          <p14:tracePt t="4206" x="2838450" y="3138488"/>
          <p14:tracePt t="4219" x="2852738" y="3167063"/>
          <p14:tracePt t="4229" x="2867025" y="3181350"/>
          <p14:tracePt t="4239" x="2881313" y="3195638"/>
          <p14:tracePt t="4250" x="2900363" y="3228975"/>
          <p14:tracePt t="4262" x="2914650" y="3228975"/>
          <p14:tracePt t="4273" x="2928938" y="3243263"/>
          <p14:tracePt t="4285" x="2957513" y="3257550"/>
          <p14:tracePt t="4296" x="2986088" y="3271838"/>
          <p14:tracePt t="4307" x="3005138" y="3286125"/>
          <p14:tracePt t="4319" x="3033713" y="3286125"/>
          <p14:tracePt t="4330" x="3048000" y="3300413"/>
          <p14:tracePt t="4340" x="3076575" y="3300413"/>
          <p14:tracePt t="4353" x="3090863" y="3300413"/>
          <p14:tracePt t="4364" x="3109913" y="3300413"/>
          <p14:tracePt t="4374" x="3109913" y="3314700"/>
          <p14:tracePt t="4430" x="3124200" y="3314700"/>
          <p14:tracePt t="4441" x="3138488" y="3314700"/>
          <p14:tracePt t="4453" x="3181350" y="3314700"/>
          <p14:tracePt t="4464" x="3257550" y="3333750"/>
          <p14:tracePt t="4477" x="3333750" y="3348038"/>
          <p14:tracePt t="4486" x="3419475" y="3362325"/>
          <p14:tracePt t="4499" x="3495675" y="3362325"/>
          <p14:tracePt t="4509" x="3600450" y="3376613"/>
          <p14:tracePt t="4526" x="3705225" y="3376613"/>
          <p14:tracePt t="4531" x="3795713" y="3376613"/>
          <p14:tracePt t="4543" x="3838575" y="3376613"/>
          <p14:tracePt t="4555" x="3852863" y="3376613"/>
          <p14:tracePt t="4565" x="3871913" y="3376613"/>
          <p14:tracePt t="4689" x="3886200" y="3376613"/>
          <p14:tracePt t="4734" x="3900488" y="3376613"/>
          <p14:tracePt t="4746" x="3914775" y="3390900"/>
          <p14:tracePt t="4757" x="3929063" y="3390900"/>
          <p14:tracePt t="4770" x="3943350" y="3390900"/>
          <p14:tracePt t="4780" x="3976688" y="3405188"/>
          <p14:tracePt t="4790" x="4019550" y="3419475"/>
          <p14:tracePt t="4803" x="4048125" y="3419475"/>
          <p14:tracePt t="4814" x="4076700" y="3438525"/>
          <p14:tracePt t="4824" x="4095750" y="3438525"/>
          <p14:tracePt t="4837" x="4110038" y="3438525"/>
          <p14:tracePt t="4848" x="4124325" y="3438525"/>
          <p14:tracePt t="5094" x="4138613" y="3438525"/>
          <p14:tracePt t="5117" x="4152900" y="3438525"/>
          <p14:tracePt t="5161" x="4152900" y="3452813"/>
          <p14:tracePt t="5174" x="4138613" y="3452813"/>
          <p14:tracePt t="5195" x="4124325" y="3452813"/>
          <p14:tracePt t="5208" x="4110038" y="3467100"/>
          <p14:tracePt t="5229" x="4095750" y="3481388"/>
          <p14:tracePt t="5241" x="4076700" y="3481388"/>
          <p14:tracePt t="5252" x="4062413" y="3495675"/>
          <p14:tracePt t="5264" x="4048125" y="3509963"/>
          <p14:tracePt t="5275" x="4033838" y="3524250"/>
          <p14:tracePt t="5286" x="4005263" y="3543300"/>
          <p14:tracePt t="5298" x="3976688" y="3557588"/>
          <p14:tracePt t="5309" x="3957638" y="3571875"/>
          <p14:tracePt t="5319" x="3929063" y="3586163"/>
          <p14:tracePt t="5331" x="3900488" y="3600450"/>
          <p14:tracePt t="5342" x="3871913" y="3614738"/>
          <p14:tracePt t="5352" x="3871913" y="3629025"/>
          <p14:tracePt t="5364" x="3852863" y="3643313"/>
          <p14:tracePt t="5375" x="3852863" y="3662363"/>
          <p14:tracePt t="5386" x="3852863" y="3690938"/>
          <p14:tracePt t="5398" x="3852863" y="3705225"/>
          <p14:tracePt t="5409" x="3852863" y="3719513"/>
          <p14:tracePt t="5420" x="3871913" y="3719513"/>
          <p14:tracePt t="5432" x="3871913" y="3733800"/>
          <p14:tracePt t="5476" x="3852863" y="3733800"/>
          <p14:tracePt t="5499" x="3838575" y="3733800"/>
          <p14:tracePt t="5511" x="3824288" y="3733800"/>
          <p14:tracePt t="5533" x="3810000" y="3733800"/>
          <p14:tracePt t="5555" x="3795713" y="3733800"/>
          <p14:tracePt t="5600" x="3781425" y="3733800"/>
          <p14:tracePt t="5612" x="3767138" y="3733800"/>
          <p14:tracePt t="5625" x="3748088" y="3748088"/>
          <p14:tracePt t="5634" x="3719513" y="3748088"/>
          <p14:tracePt t="5645" x="3690938" y="3767138"/>
          <p14:tracePt t="5658" x="3676650" y="3767138"/>
          <p14:tracePt t="5668" x="3676650" y="3781425"/>
          <p14:tracePt t="5679" x="3662363" y="3795713"/>
          <p14:tracePt t="5702" x="3643313" y="3810000"/>
          <p14:tracePt t="5714" x="3643313" y="3824288"/>
          <p14:tracePt t="5725" x="3643313" y="3838575"/>
          <p14:tracePt t="5736" x="3643313" y="3852863"/>
          <p14:tracePt t="5748" x="3643313" y="3886200"/>
          <p14:tracePt t="5758" x="3643313" y="3900488"/>
          <p14:tracePt t="5770" x="3643313" y="3914775"/>
          <p14:tracePt t="5782" x="3643313" y="3929063"/>
          <p14:tracePt t="5792" x="3643313" y="3943350"/>
          <p14:tracePt t="5814" x="3643313" y="3957638"/>
          <p14:tracePt t="5836" x="3662363" y="3957638"/>
          <p14:tracePt t="5848" x="3662363" y="3976688"/>
          <p14:tracePt t="5881" x="3676650" y="3976688"/>
          <p14:tracePt t="5904" x="3690938" y="3976688"/>
          <p14:tracePt t="5915" x="3705225" y="3976688"/>
          <p14:tracePt t="5926" x="3733800" y="3957638"/>
          <p14:tracePt t="5938" x="3748088" y="3957638"/>
          <p14:tracePt t="5949" x="3767138" y="3957638"/>
          <p14:tracePt t="5960" x="3781425" y="3957638"/>
          <p14:tracePt t="5971" x="3795713" y="3957638"/>
          <p14:tracePt t="5982" x="3810000" y="3957638"/>
          <p14:tracePt t="6016" x="3810000" y="3943350"/>
          <p14:tracePt t="6050" x="3824288" y="3929063"/>
          <p14:tracePt t="6061" x="3824288" y="3914775"/>
          <p14:tracePt t="6074" x="3838575" y="3914775"/>
          <p14:tracePt t="6084" x="3838575" y="3900488"/>
          <p14:tracePt t="6095" x="3838575" y="3886200"/>
          <p14:tracePt t="6108" x="3852863" y="3871913"/>
          <p14:tracePt t="6118" x="3852863" y="3852863"/>
          <p14:tracePt t="6129" x="3852863" y="3838575"/>
          <p14:tracePt t="6151" x="3838575" y="3838575"/>
          <p14:tracePt t="6163" x="3824288" y="3824288"/>
          <p14:tracePt t="6185" x="3810000" y="3824288"/>
          <p14:tracePt t="6197" x="3795713" y="3824288"/>
          <p14:tracePt t="6264" x="3781425" y="3824288"/>
          <p14:tracePt t="6275" x="3781425" y="3838575"/>
          <p14:tracePt t="6287" x="3767138" y="3838575"/>
          <p14:tracePt t="6298" x="3733800" y="3852863"/>
          <p14:tracePt t="6309" x="3705225" y="3852863"/>
          <p14:tracePt t="6320" x="3676650" y="3871913"/>
          <p14:tracePt t="6333" x="3643313" y="3886200"/>
          <p14:tracePt t="6344" x="3629025" y="3900488"/>
          <p14:tracePt t="6354" x="3614738" y="3900488"/>
          <p14:tracePt t="6365" x="3600450" y="3914775"/>
          <p14:tracePt t="6376" x="3600450" y="3929063"/>
          <p14:tracePt t="6388" x="3600450" y="3943350"/>
          <p14:tracePt t="6399" x="3600450" y="3957638"/>
          <p14:tracePt t="6410" x="3600450" y="3976688"/>
          <p14:tracePt t="6422" x="3614738" y="3990975"/>
          <p14:tracePt t="6433" x="3614738" y="4005263"/>
          <p14:tracePt t="6444" x="3614738" y="4019550"/>
          <p14:tracePt t="6466" x="3614738" y="4033838"/>
          <p14:tracePt t="6489" x="3614738" y="4048125"/>
          <p14:tracePt t="6500" x="3614738" y="4062413"/>
          <p14:tracePt t="6523" x="3614738" y="4076700"/>
          <p14:tracePt t="6534" x="3629025" y="4076700"/>
          <p14:tracePt t="6545" x="3629025" y="4095750"/>
          <p14:tracePt t="6558" x="3643313" y="4095750"/>
          <p14:tracePt t="6568" x="3662363" y="4095750"/>
          <p14:tracePt t="6579" x="3676650" y="4095750"/>
          <p14:tracePt t="6601" x="3690938" y="4076700"/>
          <p14:tracePt t="6613" x="3705225" y="4062413"/>
          <p14:tracePt t="6635" x="3719513" y="4048125"/>
          <p14:tracePt t="6648" x="3719513" y="4019550"/>
          <p14:tracePt t="6659" x="3719513" y="4005263"/>
          <p14:tracePt t="6669" x="3705225" y="3990975"/>
          <p14:tracePt t="6681" x="3705225" y="3976688"/>
          <p14:tracePt t="6691" x="3690938" y="3957638"/>
          <p14:tracePt t="6703" x="3676650" y="3943350"/>
          <p14:tracePt t="6714" x="3676650" y="3929063"/>
          <p14:tracePt t="6759" x="3676650" y="3943350"/>
          <p14:tracePt t="6770" x="3690938" y="3957638"/>
          <p14:tracePt t="6782" x="3705225" y="3957638"/>
          <p14:tracePt t="6793" x="3719513" y="3957638"/>
          <p14:tracePt t="6804" x="3733800" y="3957638"/>
          <p14:tracePt t="6815" x="3748088" y="3957638"/>
          <p14:tracePt t="6828" x="3781425" y="3943350"/>
          <p14:tracePt t="6838" x="3795713" y="3943350"/>
          <p14:tracePt t="6850" x="3810000" y="3929063"/>
          <p14:tracePt t="6861" x="3810000" y="3914775"/>
          <p14:tracePt t="6873" x="3824288" y="3914775"/>
          <p14:tracePt t="6883" x="3824288" y="3900488"/>
          <p14:tracePt t="6894" x="3838575" y="3900488"/>
          <p14:tracePt t="6928" x="3852863" y="3900488"/>
          <p14:tracePt t="6950" x="3852863" y="3886200"/>
          <p14:tracePt t="6973" x="3852863" y="3871913"/>
          <p14:tracePt t="6984" x="3852863" y="3852863"/>
          <p14:tracePt t="6995" x="3852863" y="3838575"/>
          <p14:tracePt t="7008" x="3852863" y="3810000"/>
          <p14:tracePt t="7018" x="3871913" y="3781425"/>
          <p14:tracePt t="7029" x="3871913" y="3733800"/>
          <p14:tracePt t="7041" x="3871913" y="3690938"/>
          <p14:tracePt t="7052" x="3871913" y="3643313"/>
          <p14:tracePt t="7063" x="3871913" y="3614738"/>
          <p14:tracePt t="7074" x="3871913" y="3586163"/>
          <p14:tracePt t="7085" x="3871913" y="3543300"/>
          <p14:tracePt t="7097" x="3871913" y="3509963"/>
          <p14:tracePt t="7108" x="3871913" y="3467100"/>
          <p14:tracePt t="7119" x="3871913" y="3419475"/>
          <p14:tracePt t="7131" x="3871913" y="3376613"/>
          <p14:tracePt t="7142" x="3871913" y="3314700"/>
          <p14:tracePt t="7153" x="3871913" y="3257550"/>
          <p14:tracePt t="7165" x="3852863" y="3181350"/>
          <p14:tracePt t="7176" x="3838575" y="3124200"/>
          <p14:tracePt t="7187" x="3838575" y="3062288"/>
          <p14:tracePt t="7199" x="3838575" y="3019425"/>
          <p14:tracePt t="7209" x="3824288" y="2986088"/>
          <p14:tracePt t="7221" x="3824288" y="2957513"/>
          <p14:tracePt t="7232" x="3824288" y="2928938"/>
          <p14:tracePt t="7254" x="3824288" y="2914650"/>
          <p14:tracePt t="7445" x="3824288" y="2928938"/>
          <p14:tracePt t="7481" x="3824288" y="2943225"/>
          <p14:tracePt t="7501" x="3824288" y="2957513"/>
          <p14:tracePt t="7513" x="3810000" y="2971800"/>
          <p14:tracePt t="7525" x="3810000" y="2986088"/>
          <p14:tracePt t="7537" x="3810000" y="3019425"/>
          <p14:tracePt t="7547" x="3810000" y="3033713"/>
          <p14:tracePt t="7560" x="3810000" y="3048000"/>
          <p14:tracePt t="7569" x="3810000" y="3062288"/>
          <p14:tracePt t="7581" x="3810000" y="3076575"/>
          <p14:tracePt t="7593" x="3824288" y="3090863"/>
          <p14:tracePt t="7603" x="3824288" y="3109913"/>
          <p14:tracePt t="7625" x="3838575" y="3109913"/>
          <p14:tracePt t="7648" x="3871913" y="3090863"/>
          <p14:tracePt t="7659" x="3886200" y="3076575"/>
          <p14:tracePt t="7670" x="3914775" y="3062288"/>
          <p14:tracePt t="7683" x="3929063" y="3048000"/>
          <p14:tracePt t="7693" x="3957638" y="3019425"/>
          <p14:tracePt t="7704" x="3976688" y="3005138"/>
          <p14:tracePt t="7716" x="3990975" y="2986088"/>
          <p14:tracePt t="7727" x="4005263" y="2957513"/>
          <p14:tracePt t="7738" x="4019550" y="2943225"/>
          <p14:tracePt t="7750" x="4019550" y="2928938"/>
          <p14:tracePt t="7761" x="4033838" y="2914650"/>
          <p14:tracePt t="7794" x="4033838" y="2900363"/>
          <p14:tracePt t="7839" x="4019550" y="2881313"/>
          <p14:tracePt t="7874" x="4019550" y="2867025"/>
          <p14:tracePt t="7884" x="4019550" y="2852738"/>
          <p14:tracePt t="7908" x="4019550" y="2838450"/>
          <p14:tracePt t="7918" x="4019550" y="2824163"/>
          <p14:tracePt t="7929" x="4005263" y="2809875"/>
          <p14:tracePt t="7963" x="3990975" y="2809875"/>
          <p14:tracePt t="7976" x="3976688" y="2795588"/>
          <p14:tracePt t="7985" x="3957638" y="2795588"/>
          <p14:tracePt t="7998" x="3943350" y="2795588"/>
          <p14:tracePt t="8009" x="3943350" y="2809875"/>
          <p14:tracePt t="8020" x="3929063" y="2809875"/>
          <p14:tracePt t="8033" x="3914775" y="2824163"/>
          <p14:tracePt t="8043" x="3914775" y="2838450"/>
          <p14:tracePt t="8054" x="3900488" y="2867025"/>
          <p14:tracePt t="8067" x="3900488" y="2881313"/>
          <p14:tracePt t="8076" x="3886200" y="2900363"/>
          <p14:tracePt t="8087" x="3871913" y="2928938"/>
          <p14:tracePt t="8099" x="3871913" y="2943225"/>
          <p14:tracePt t="8109" x="3852863" y="2957513"/>
          <p14:tracePt t="8121" x="3838575" y="2971800"/>
          <p14:tracePt t="8132" x="3838575" y="2986088"/>
          <p14:tracePt t="8144" x="3824288" y="3005138"/>
          <p14:tracePt t="8155" x="3824288" y="3019425"/>
          <p14:tracePt t="8166" x="3810000" y="3033713"/>
          <p14:tracePt t="8178" x="3810000" y="3048000"/>
          <p14:tracePt t="8189" x="3810000" y="3062288"/>
          <p14:tracePt t="8200" x="3810000" y="3076575"/>
          <p14:tracePt t="8212" x="3810000" y="3109913"/>
          <p14:tracePt t="8222" x="3810000" y="3138488"/>
          <p14:tracePt t="8233" x="3824288" y="3167063"/>
          <p14:tracePt t="8245" x="3824288" y="3181350"/>
          <p14:tracePt t="8255" x="3824288" y="3195638"/>
          <p14:tracePt t="8267" x="3838575" y="3195638"/>
          <p14:tracePt t="8322" x="3838575" y="3181350"/>
          <p14:tracePt t="8345" x="3852863" y="3167063"/>
          <p14:tracePt t="8358" x="3852863" y="3152775"/>
          <p14:tracePt t="8368" x="3871913" y="3138488"/>
          <p14:tracePt t="8379" x="3871913" y="3109913"/>
          <p14:tracePt t="8392" x="3886200" y="3090863"/>
          <p14:tracePt t="8402" x="3900488" y="3090863"/>
          <p14:tracePt t="8413" x="3914775" y="3076575"/>
          <p14:tracePt t="8426" x="3929063" y="3062288"/>
          <p14:tracePt t="8435" x="3943350" y="3062288"/>
          <p14:tracePt t="8446" x="3957638" y="3048000"/>
          <p14:tracePt t="8469" x="3976688" y="3048000"/>
          <p14:tracePt t="8502" x="3976688" y="3033713"/>
          <p14:tracePt t="8559" x="3957638" y="3033713"/>
          <p14:tracePt t="8570" x="3943350" y="3033713"/>
          <p14:tracePt t="8582" x="3929063" y="3019425"/>
          <p14:tracePt t="8604" x="3914775" y="3033713"/>
          <p14:tracePt t="8616" x="3900488" y="3033713"/>
          <p14:tracePt t="8626" x="3886200" y="3048000"/>
          <p14:tracePt t="8649" x="3871913" y="3062288"/>
          <p14:tracePt t="8660" x="3871913" y="3076575"/>
          <p14:tracePt t="8671" x="3852863" y="3076575"/>
          <p14:tracePt t="8683" x="3852863" y="3090863"/>
          <p14:tracePt t="8705" x="3852863" y="3109913"/>
          <p14:tracePt t="8784" x="3871913" y="3090863"/>
          <p14:tracePt t="8806" x="3886200" y="3076575"/>
          <p14:tracePt t="8829" x="3900488" y="3062288"/>
          <p14:tracePt t="8841" x="3900488" y="3048000"/>
          <p14:tracePt t="8863" x="3900488" y="3033713"/>
          <p14:tracePt t="8896" x="3886200" y="3033713"/>
          <p14:tracePt t="8909" x="3871913" y="3033713"/>
          <p14:tracePt t="8919" x="3852863" y="3033713"/>
          <p14:tracePt t="8930" x="3852863" y="3048000"/>
          <p14:tracePt t="8964" x="3838575" y="3048000"/>
          <p14:tracePt t="9302" x="3824288" y="3048000"/>
          <p14:tracePt t="9358" x="3838575" y="3033713"/>
          <p14:tracePt t="9403" x="3838575" y="3048000"/>
          <p14:tracePt t="9460" x="3824288" y="3048000"/>
          <p14:tracePt t="9550" x="3838575" y="3048000"/>
          <p14:tracePt t="9696" x="3824288" y="3048000"/>
          <p14:tracePt t="9864" x="3838575" y="3048000"/>
          <p14:tracePt t="9999" x="3838575" y="3033713"/>
          <p14:tracePt t="10021" x="3824288" y="3033713"/>
          <p14:tracePt t="10078" x="3810000" y="3033713"/>
          <p14:tracePt t="10111" x="3795713" y="3033713"/>
          <p14:tracePt t="10134" x="3795713" y="3048000"/>
          <p14:tracePt t="10168" x="3781425" y="3048000"/>
          <p14:tracePt t="10201" x="3767138" y="3062288"/>
          <p14:tracePt t="10235" x="3748088" y="3062288"/>
          <p14:tracePt t="10280" x="3748088" y="3076575"/>
          <p14:tracePt t="10482" x="3748088" y="3062288"/>
          <p14:tracePt t="10573" x="3748088" y="3048000"/>
          <p14:tracePt t="11236" x="3733800" y="3048000"/>
          <p14:tracePt t="11248" x="3733800" y="3062288"/>
          <p14:tracePt t="11260" x="3719513" y="3062288"/>
          <p14:tracePt t="11272" x="3705225" y="3076575"/>
          <p14:tracePt t="11282" x="3690938" y="3090863"/>
          <p14:tracePt t="11295" x="3676650" y="3109913"/>
          <p14:tracePt t="11305" x="3662363" y="3124200"/>
          <p14:tracePt t="11316" x="3643313" y="3138488"/>
          <p14:tracePt t="11330" x="3643313" y="3152775"/>
          <p14:tracePt t="11339" x="3629025" y="3167063"/>
          <p14:tracePt t="11350" x="3614738" y="3167063"/>
          <p14:tracePt t="11362" x="3600450" y="3181350"/>
          <p14:tracePt t="11372" x="3571875" y="3195638"/>
          <p14:tracePt t="11384" x="3557588" y="3214688"/>
          <p14:tracePt t="11396" x="3524250" y="3228975"/>
          <p14:tracePt t="11406" x="3495675" y="3257550"/>
          <p14:tracePt t="11418" x="3467100" y="3271838"/>
          <p14:tracePt t="11430" x="3419475" y="3300413"/>
          <p14:tracePt t="11440" x="3390900" y="3314700"/>
          <p14:tracePt t="11452" x="3348038" y="3348038"/>
          <p14:tracePt t="11463" x="3333750" y="3376613"/>
          <p14:tracePt t="11474" x="3300413" y="3390900"/>
          <p14:tracePt t="11485" x="3286125" y="3405188"/>
          <p14:tracePt t="11496" x="3271838" y="3419475"/>
          <p14:tracePt t="11507" x="3257550" y="3438525"/>
          <p14:tracePt t="11519" x="3243263" y="3452813"/>
          <p14:tracePt t="11530" x="3228975" y="3467100"/>
          <p14:tracePt t="11541" x="3214688" y="3481388"/>
          <p14:tracePt t="11553" x="3181350" y="3495675"/>
          <p14:tracePt t="11564" x="3167063" y="3509963"/>
          <p14:tracePt t="11576" x="3152775" y="3524250"/>
          <p14:tracePt t="11586" x="3138488" y="3543300"/>
          <p14:tracePt t="11597" x="3124200" y="3557588"/>
          <p14:tracePt t="11609" x="3109913" y="3571875"/>
          <p14:tracePt t="11620" x="3090863" y="3571875"/>
          <p14:tracePt t="11631" x="3090863" y="3586163"/>
          <p14:tracePt t="11709" x="3076575" y="3586163"/>
          <p14:tracePt t="11721" x="3062288" y="3600450"/>
          <p14:tracePt t="11732" x="3062288" y="3614738"/>
          <p14:tracePt t="11745" x="3048000" y="3629025"/>
          <p14:tracePt t="11766" x="3048000" y="3643313"/>
          <p14:tracePt t="11788" x="3048000" y="3662363"/>
          <p14:tracePt t="11866" x="3033713" y="3662363"/>
          <p14:tracePt t="11879" x="3033713" y="3676650"/>
          <p14:tracePt t="11911" x="3033713" y="3690938"/>
          <p14:tracePt t="12024" x="3033713" y="3676650"/>
          <p14:tracePt t="12125" x="3048000" y="3676650"/>
          <p14:tracePt t="12147" x="3062288" y="3676650"/>
          <p14:tracePt t="12159" x="3076575" y="3676650"/>
          <p14:tracePt t="12181" x="3090863" y="3662363"/>
          <p14:tracePt t="12194" x="3109913" y="3662363"/>
          <p14:tracePt t="12215" x="3109913" y="3676650"/>
          <p14:tracePt t="12228" x="3124200" y="3676650"/>
          <p14:tracePt t="12283" x="3124200" y="3690938"/>
          <p14:tracePt t="12395" x="3124200" y="3705225"/>
          <p14:tracePt t="12711" x="3138488" y="3705225"/>
          <p14:tracePt t="12733" x="3152775" y="3690938"/>
          <p14:tracePt t="12766" x="3167063" y="3690938"/>
          <p14:tracePt t="12822" x="3181350" y="3676650"/>
          <p14:tracePt t="12836" x="3195638" y="3676650"/>
          <p14:tracePt t="12846" x="3195638" y="3662363"/>
          <p14:tracePt t="12868" x="3214688" y="3643313"/>
          <p14:tracePt t="12890" x="3228975" y="3629025"/>
          <p14:tracePt t="12902" x="3228975" y="3614738"/>
          <p14:tracePt t="12924" x="3243263" y="3600450"/>
          <p14:tracePt t="12936" x="3243263" y="3586163"/>
          <p14:tracePt t="12958" x="3257550" y="3571875"/>
          <p14:tracePt t="12980" x="3271838" y="3557588"/>
          <p14:tracePt t="12991" x="3271838" y="3543300"/>
          <p14:tracePt t="13014" x="3271838" y="3524250"/>
          <p14:tracePt t="13036" x="3257550" y="3509963"/>
          <p14:tracePt t="13093" x="3286125" y="3524250"/>
          <p14:tracePt t="13104" x="3314700" y="3543300"/>
          <p14:tracePt t="13115" x="3348038" y="3571875"/>
          <p14:tracePt t="13127" x="3376613" y="3586163"/>
          <p14:tracePt t="13138" x="3405188" y="3600450"/>
          <p14:tracePt t="13149" x="3419475" y="3600450"/>
          <p14:tracePt t="13194" x="3405188" y="3600450"/>
          <p14:tracePt t="13205" x="3376613" y="3600450"/>
          <p14:tracePt t="13219" x="3333750" y="3586163"/>
          <p14:tracePt t="13228" x="3257550" y="3571875"/>
          <p14:tracePt t="13239" x="3195638" y="3557588"/>
          <p14:tracePt t="13252" x="3152775" y="3557588"/>
          <p14:tracePt t="13306" x="3181350" y="3557588"/>
          <p14:tracePt t="13319" x="3228975" y="3571875"/>
          <p14:tracePt t="13329" x="3271838" y="3571875"/>
          <p14:tracePt t="13340" x="3314700" y="3586163"/>
          <p14:tracePt t="13655" x="3300413" y="3586163"/>
          <p14:tracePt t="13891" x="3300413" y="3600450"/>
          <p14:tracePt t="13914" x="3300413" y="3614738"/>
          <p14:tracePt t="13948" x="3314700" y="3629025"/>
          <p14:tracePt t="13982" x="3333750" y="3629025"/>
          <p14:tracePt t="13993" x="3333750" y="3643313"/>
          <p14:tracePt t="14016" x="3348038" y="3643313"/>
          <p14:tracePt t="14139" x="3362325" y="3643313"/>
          <p14:tracePt t="14162" x="3376613" y="3643313"/>
          <p14:tracePt t="14173" x="3390900" y="3643313"/>
          <p14:tracePt t="14185" x="3405188" y="3643313"/>
          <p14:tracePt t="14198" x="3419475" y="3643313"/>
          <p14:tracePt t="14219" x="3438525" y="3643313"/>
          <p14:tracePt t="14466" x="3438525" y="3629025"/>
          <p14:tracePt t="14477" x="3419475" y="3629025"/>
          <p14:tracePt t="14545" x="3405188" y="3629025"/>
          <p14:tracePt t="14557" x="3390900" y="3629025"/>
          <p14:tracePt t="14567" x="3362325" y="3629025"/>
          <p14:tracePt t="14580" x="3314700" y="3629025"/>
          <p14:tracePt t="14592" x="3286125" y="3629025"/>
          <p14:tracePt t="14602" x="3271838" y="3629025"/>
          <p14:tracePt t="14612" x="3257550" y="3629025"/>
          <p14:tracePt t="14668" x="3271838" y="3629025"/>
          <p14:tracePt t="14680" x="3300413" y="3643313"/>
          <p14:tracePt t="14691" x="3314700" y="3643313"/>
          <p14:tracePt t="14703" x="3348038" y="3643313"/>
          <p14:tracePt t="14714" x="3362325" y="3643313"/>
          <p14:tracePt t="14927" x="3376613" y="3643313"/>
          <p14:tracePt t="14972" x="3390900" y="3643313"/>
          <p14:tracePt t="15005" x="3405188" y="3643313"/>
          <p14:tracePt t="15018" x="3419475" y="3643313"/>
          <p14:tracePt t="15029" x="3438525" y="3629025"/>
          <p14:tracePt t="15039" x="3452813" y="3629025"/>
          <p14:tracePt t="15052" x="3481388" y="3629025"/>
          <p14:tracePt t="15063" x="3495675" y="3629025"/>
          <p14:tracePt t="15073" x="3509963" y="3629025"/>
          <p14:tracePt t="15086" x="3524250" y="3614738"/>
          <p14:tracePt t="15097" x="3543300" y="3614738"/>
          <p14:tracePt t="15107" x="3557588" y="3614738"/>
          <p14:tracePt t="15119" x="3571875" y="3600450"/>
          <p14:tracePt t="15141" x="3586163" y="3586163"/>
          <p14:tracePt t="15153" x="3600450" y="3586163"/>
          <p14:tracePt t="15163" x="3614738" y="3586163"/>
          <p14:tracePt t="15175" x="3629025" y="3571875"/>
          <p14:tracePt t="15187" x="3662363" y="3571875"/>
          <p14:tracePt t="15198" x="3676650" y="3571875"/>
          <p14:tracePt t="15208" x="3690938" y="3557588"/>
          <p14:tracePt t="15231" x="3705225" y="3557588"/>
          <p14:tracePt t="15321" x="3719513" y="3557588"/>
          <p14:tracePt t="15331" x="3733800" y="3557588"/>
          <p14:tracePt t="15337" x="3767138" y="3571875"/>
          <p14:tracePt t="15344" x="3810000" y="3571875"/>
          <p14:tracePt t="15355" x="3852863" y="3586163"/>
          <p14:tracePt t="15366" x="3900488" y="3600450"/>
          <p14:tracePt t="15378" x="3943350" y="3614738"/>
          <p14:tracePt t="15388" x="3976688" y="3614738"/>
          <p14:tracePt t="15399" x="3990975" y="3614738"/>
          <p14:tracePt t="15411" x="4005263" y="3614738"/>
          <p14:tracePt t="15455" x="4019550" y="3614738"/>
          <p14:tracePt t="15478" x="4033838" y="3614738"/>
          <p14:tracePt t="15490" x="4048125" y="3614738"/>
          <p14:tracePt t="15501" x="4076700" y="3614738"/>
          <p14:tracePt t="15513" x="4110038" y="3614738"/>
          <p14:tracePt t="15523" x="4152900" y="3614738"/>
          <p14:tracePt t="15536" x="4200525" y="3614738"/>
          <p14:tracePt t="15546" x="4243388" y="3614738"/>
          <p14:tracePt t="15557" x="4271963" y="3614738"/>
          <p14:tracePt t="15571" x="4319588" y="3614738"/>
          <p14:tracePt t="15580" x="4333875" y="3614738"/>
          <p14:tracePt t="15591" x="4348163" y="3614738"/>
          <p14:tracePt t="15605" x="4376738" y="3614738"/>
          <p14:tracePt t="15614" x="4405313" y="3614738"/>
          <p14:tracePt t="15625" x="4438650" y="3614738"/>
          <p14:tracePt t="15638" x="4481513" y="3614738"/>
          <p14:tracePt t="15648" x="4529138" y="3614738"/>
          <p14:tracePt t="15659" x="4572000" y="3629025"/>
          <p14:tracePt t="15671" x="4614863" y="3629025"/>
          <p14:tracePt t="15681" x="4648200" y="3629025"/>
          <p14:tracePt t="15760" x="4633913" y="3629025"/>
          <p14:tracePt t="15928" x="4614863" y="3629025"/>
          <p14:tracePt t="15940" x="4586288" y="3629025"/>
          <p14:tracePt t="15951" x="4557713" y="3614738"/>
          <p14:tracePt t="15964" x="4495800" y="3600450"/>
          <p14:tracePt t="15974" x="4424363" y="3600450"/>
          <p14:tracePt t="15985" x="4362450" y="3571875"/>
          <p14:tracePt t="15999" x="4305300" y="3571875"/>
          <p14:tracePt t="16007" x="4243388" y="3557588"/>
          <p14:tracePt t="16018" x="4200525" y="3557588"/>
          <p14:tracePt t="16031" x="4152900" y="3557588"/>
          <p14:tracePt t="16041" x="4110038" y="3543300"/>
          <p14:tracePt t="16052" x="4076700" y="3543300"/>
          <p14:tracePt t="16065" x="4062413" y="3543300"/>
          <p14:tracePt t="16074" x="4033838" y="3543300"/>
          <p14:tracePt t="16086" x="3990975" y="3543300"/>
          <p14:tracePt t="16098" x="3957638" y="3543300"/>
          <p14:tracePt t="16108" x="3914775" y="3543300"/>
          <p14:tracePt t="16119" x="3886200" y="3543300"/>
          <p14:tracePt t="16131" x="3871913" y="3543300"/>
          <p14:tracePt t="16142" x="3852863" y="3543300"/>
          <p14:tracePt t="16154" x="3838575" y="3543300"/>
          <p14:tracePt t="16165" x="3824288" y="3543300"/>
          <p14:tracePt t="16187" x="3810000" y="3543300"/>
          <p14:tracePt t="16199" x="3781425" y="3543300"/>
          <p14:tracePt t="16210" x="3748088" y="3543300"/>
          <p14:tracePt t="16221" x="3705225" y="3524250"/>
          <p14:tracePt t="16232" x="3643313" y="3524250"/>
          <p14:tracePt t="16243" x="3571875" y="3509963"/>
          <p14:tracePt t="16255" x="3509963" y="3481388"/>
          <p14:tracePt t="16265" x="3467100" y="3481388"/>
          <p14:tracePt t="16277" x="3452813" y="3481388"/>
          <p14:tracePt t="16300" x="3467100" y="3481388"/>
          <p14:tracePt t="16311" x="3481388" y="3481388"/>
          <p14:tracePt t="16322" x="3524250" y="3481388"/>
          <p14:tracePt t="16333" x="3571875" y="3495675"/>
          <p14:tracePt t="16345" x="3614738" y="3495675"/>
          <p14:tracePt t="16356" x="3662363" y="3509963"/>
          <p14:tracePt t="16367" x="3690938" y="3509963"/>
          <p14:tracePt t="16379" x="3719513" y="3509963"/>
          <p14:tracePt t="16424" x="3690938" y="3509963"/>
          <p14:tracePt t="16435" x="3643313" y="3509963"/>
          <p14:tracePt t="16447" x="3586163" y="3495675"/>
          <p14:tracePt t="16456" x="3509963" y="3481388"/>
          <p14:tracePt t="16468" x="3438525" y="3467100"/>
          <p14:tracePt t="16480" x="3390900" y="3452813"/>
          <p14:tracePt t="16491" x="3376613" y="3452813"/>
          <p14:tracePt t="16535" x="3390900" y="3452813"/>
          <p14:tracePt t="16548" x="3405188" y="3452813"/>
          <p14:tracePt t="16558" x="3438525" y="3452813"/>
          <p14:tracePt t="16569" x="3452813" y="3452813"/>
          <p14:tracePt t="16581" x="3467100" y="3452813"/>
          <p14:tracePt t="16591" x="3481388" y="3467100"/>
          <p14:tracePt t="16681" x="3495675" y="3467100"/>
          <p14:tracePt t="16693" x="3543300" y="3481388"/>
          <p14:tracePt t="16705" x="3614738" y="3495675"/>
          <p14:tracePt t="16716" x="3690938" y="3524250"/>
          <p14:tracePt t="16727" x="3781425" y="3543300"/>
          <p14:tracePt t="16739" x="3871913" y="3571875"/>
          <p14:tracePt t="16749" x="3957638" y="3571875"/>
          <p14:tracePt t="16760" x="4005263" y="3586163"/>
          <p14:tracePt t="16773" x="4048125" y="3586163"/>
          <p14:tracePt t="16783" x="4062413" y="3586163"/>
          <p14:tracePt t="16872" x="4076700" y="3586163"/>
          <p14:tracePt t="16884" x="4095750" y="3586163"/>
          <p14:tracePt t="16895" x="4124325" y="3586163"/>
          <p14:tracePt t="16906" x="4138613" y="3586163"/>
          <p14:tracePt t="16918" x="4167188" y="3586163"/>
          <p14:tracePt t="16929" x="4200525" y="3586163"/>
          <p14:tracePt t="16940" x="4229100" y="3586163"/>
          <p14:tracePt t="16951" x="4257675" y="3586163"/>
          <p14:tracePt t="16963" x="4271963" y="3586163"/>
          <p14:tracePt t="17041" x="4286250" y="3586163"/>
          <p14:tracePt t="17053" x="4305300" y="3586163"/>
          <p14:tracePt t="17065" x="4333875" y="3586163"/>
          <p14:tracePt t="17076" x="4362450" y="3586163"/>
          <p14:tracePt t="17087" x="4391025" y="3586163"/>
          <p14:tracePt t="17100" x="4405313" y="3586163"/>
          <p14:tracePt t="17110" x="4438650" y="3586163"/>
          <p14:tracePt t="17211" x="4452938" y="3586163"/>
          <p14:tracePt t="17223" x="4467225" y="3586163"/>
          <p14:tracePt t="17233" x="4481513" y="3586163"/>
          <p14:tracePt t="17345" x="4467225" y="3586163"/>
          <p14:tracePt t="17358" x="4452938" y="3571875"/>
          <p14:tracePt t="17369" x="4438650" y="3571875"/>
          <p14:tracePt t="17380" x="4424363" y="3571875"/>
          <p14:tracePt t="17392" x="4391025" y="3571875"/>
          <p14:tracePt t="17402" x="4376738" y="3557588"/>
          <p14:tracePt t="17414" x="4348163" y="3557588"/>
          <p14:tracePt t="17426" x="4319588" y="3557588"/>
          <p14:tracePt t="17436" x="4271963" y="3557588"/>
          <p14:tracePt t="17447" x="4229100" y="3543300"/>
          <p14:tracePt t="17460" x="4152900" y="3543300"/>
          <p14:tracePt t="17470" x="4062413" y="3524250"/>
          <p14:tracePt t="17482" x="4005263" y="3524250"/>
          <p14:tracePt t="17493" x="3943350" y="3524250"/>
          <p14:tracePt t="17503" x="3900488" y="3524250"/>
          <p14:tracePt t="17515" x="3871913" y="3524250"/>
          <p14:tracePt t="17526" x="3852863" y="3524250"/>
          <p14:tracePt t="17537" x="3838575" y="3524250"/>
          <p14:tracePt t="17549" x="3824288" y="3524250"/>
          <p14:tracePt t="17571" x="3810000" y="3524250"/>
          <p14:tracePt t="17593" x="3795713" y="3524250"/>
          <p14:tracePt t="17605" x="3767138" y="3524250"/>
          <p14:tracePt t="17616" x="3733800" y="3509963"/>
          <p14:tracePt t="17627" x="3690938" y="3509963"/>
          <p14:tracePt t="17640" x="3643313" y="3509963"/>
          <p14:tracePt t="17651" x="3586163" y="3509963"/>
          <p14:tracePt t="17662" x="3543300" y="3495675"/>
          <p14:tracePt t="17674" x="3509963" y="3495675"/>
          <p14:tracePt t="17685" x="3495675" y="3495675"/>
          <p14:tracePt t="17751" x="3509963" y="3495675"/>
          <p14:tracePt t="17773" x="3524250" y="3495675"/>
          <p14:tracePt t="17975" x="3543300" y="3495675"/>
          <p14:tracePt t="17997" x="3557588" y="3495675"/>
          <p14:tracePt t="18010" x="3571875" y="3495675"/>
          <p14:tracePt t="18020" x="3600450" y="3495675"/>
          <p14:tracePt t="18031" x="3643313" y="3495675"/>
          <p14:tracePt t="18043" x="3705225" y="3495675"/>
          <p14:tracePt t="18054" x="3781425" y="3495675"/>
          <p14:tracePt t="18065" x="3852863" y="3495675"/>
          <p14:tracePt t="18078" x="3929063" y="3509963"/>
          <p14:tracePt t="18089" x="3990975" y="3509963"/>
          <p14:tracePt t="18099" x="4048125" y="3509963"/>
          <p14:tracePt t="18112" x="4076700" y="3524250"/>
          <p14:tracePt t="18279" x="4095750" y="3524250"/>
          <p14:tracePt t="18290" x="4110038" y="3524250"/>
          <p14:tracePt t="18301" x="4124325" y="3524250"/>
          <p14:tracePt t="18324" x="4138613" y="3524250"/>
          <p14:tracePt t="18347" x="4152900" y="3524250"/>
          <p14:tracePt t="18358" x="4167188" y="3524250"/>
          <p14:tracePt t="18370" x="4200525" y="3524250"/>
          <p14:tracePt t="18381" x="4214813" y="3524250"/>
          <p14:tracePt t="18392" x="4243388" y="3524250"/>
          <p14:tracePt t="18404" x="4286250" y="3543300"/>
          <p14:tracePt t="18415" x="4319588" y="3543300"/>
          <p14:tracePt t="18426" x="4348163" y="3543300"/>
          <p14:tracePt t="18439" x="4362450" y="3543300"/>
          <p14:tracePt t="18471" x="4348163" y="3543300"/>
          <p14:tracePt t="18482" x="4333875" y="3543300"/>
          <p14:tracePt t="18493" x="4286250" y="3543300"/>
          <p14:tracePt t="18504" x="4229100" y="3524250"/>
          <p14:tracePt t="18516" x="4167188" y="3509963"/>
          <p14:tracePt t="18527" x="4124325" y="3509963"/>
          <p14:tracePt t="18540" x="4076700" y="3495675"/>
          <p14:tracePt t="18550" x="4048125" y="3495675"/>
          <p14:tracePt t="18685" x="4033838" y="3495675"/>
          <p14:tracePt t="18696" x="3990975" y="3495675"/>
          <p14:tracePt t="18707" x="3957638" y="3481388"/>
          <p14:tracePt t="18720" x="3900488" y="3481388"/>
          <p14:tracePt t="18730" x="3852863" y="3481388"/>
          <p14:tracePt t="18741" x="3795713" y="3481388"/>
          <p14:tracePt t="18752" x="3733800" y="3467100"/>
          <p14:tracePt t="18764" x="3705225" y="3467100"/>
          <p14:tracePt t="18775" x="3690938" y="3467100"/>
          <p14:tracePt t="18786" x="3676650" y="3467100"/>
          <p14:tracePt t="18808" x="3662363" y="3467100"/>
          <p14:tracePt t="18819" x="3643313" y="3467100"/>
          <p14:tracePt t="18842" x="3629025" y="3467100"/>
          <p14:tracePt t="18855" x="3614738" y="3467100"/>
          <p14:tracePt t="18864" x="3600450" y="3467100"/>
          <p14:tracePt t="18877" x="3586163" y="3467100"/>
          <p14:tracePt t="18890" x="3571875" y="3467100"/>
          <p14:tracePt t="18899" x="3557588" y="3481388"/>
          <p14:tracePt t="18922" x="3543300" y="3481388"/>
          <p14:tracePt t="18932" x="3524250" y="3481388"/>
          <p14:tracePt t="18955" x="3509963" y="3481388"/>
          <p14:tracePt t="18977" x="3495675" y="3481388"/>
          <p14:tracePt t="18990" x="3467100" y="3481388"/>
          <p14:tracePt t="19000" x="3452813" y="3481388"/>
          <p14:tracePt t="19011" x="3419475" y="3481388"/>
          <p14:tracePt t="19023" x="3390900" y="3481388"/>
          <p14:tracePt t="19033" x="3376613" y="3481388"/>
          <p14:tracePt t="19044" x="3362325" y="3481388"/>
          <p14:tracePt t="19336" x="3376613" y="3481388"/>
          <p14:tracePt t="19348" x="3405188" y="3481388"/>
          <p14:tracePt t="19359" x="3419475" y="3467100"/>
          <p14:tracePt t="19371" x="3438525" y="3467100"/>
          <p14:tracePt t="19383" x="3467100" y="3467100"/>
          <p14:tracePt t="19393" x="3481388" y="3467100"/>
          <p14:tracePt t="19404" x="3495675" y="3467100"/>
          <p14:tracePt t="19426" x="3509963" y="3467100"/>
          <p14:tracePt t="19438" x="3524250" y="3467100"/>
          <p14:tracePt t="19450" x="3543300" y="3467100"/>
          <p14:tracePt t="19460" x="3557588" y="3467100"/>
          <p14:tracePt t="19471" x="3571875" y="3467100"/>
          <p14:tracePt t="19494" x="3586163" y="3467100"/>
          <p14:tracePt t="19505" x="3600450" y="3467100"/>
          <p14:tracePt t="19517" x="3614738" y="3467100"/>
          <p14:tracePt t="19528" x="3629025" y="3467100"/>
          <p14:tracePt t="19540" x="3643313" y="3467100"/>
          <p14:tracePt t="19550" x="3676650" y="3481388"/>
          <p14:tracePt t="19562" x="3690938" y="3481388"/>
          <p14:tracePt t="19574" x="3705225" y="3481388"/>
          <p14:tracePt t="19585" x="3733800" y="3481388"/>
          <p14:tracePt t="19596" x="3767138" y="3481388"/>
          <p14:tracePt t="19608" x="3795713" y="3481388"/>
          <p14:tracePt t="19618" x="3810000" y="3481388"/>
          <p14:tracePt t="19629" x="3824288" y="3481388"/>
          <p14:tracePt t="19641" x="3838575" y="3481388"/>
          <p14:tracePt t="19651" x="3852863" y="3481388"/>
          <p14:tracePt t="19843" x="3871913" y="3481388"/>
          <p14:tracePt t="19855" x="3886200" y="3495675"/>
          <p14:tracePt t="19877" x="3900488" y="349567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line chart&#10;&#10;Description automatically generated">
            <a:extLst>
              <a:ext uri="{FF2B5EF4-FFF2-40B4-BE49-F238E27FC236}">
                <a16:creationId xmlns:a16="http://schemas.microsoft.com/office/drawing/2014/main" id="{3CAEA7A0-7C82-A5DC-C7C8-BB53EAAD2EBC}"/>
              </a:ext>
            </a:extLst>
          </p:cNvPr>
          <p:cNvPicPr>
            <a:picLocks noChangeAspect="1"/>
          </p:cNvPicPr>
          <p:nvPr/>
        </p:nvPicPr>
        <p:blipFill>
          <a:blip r:embed="rId5"/>
          <a:stretch>
            <a:fillRect/>
          </a:stretch>
        </p:blipFill>
        <p:spPr>
          <a:xfrm>
            <a:off x="2210325" y="1342411"/>
            <a:ext cx="3158088" cy="4421324"/>
          </a:xfrm>
          <a:prstGeom prst="rect">
            <a:avLst/>
          </a:prstGeom>
        </p:spPr>
      </p:pic>
      <p:sp>
        <p:nvSpPr>
          <p:cNvPr id="5" name="TextBox 4">
            <a:extLst>
              <a:ext uri="{FF2B5EF4-FFF2-40B4-BE49-F238E27FC236}">
                <a16:creationId xmlns:a16="http://schemas.microsoft.com/office/drawing/2014/main" id="{1BD10662-32B8-87CF-B30B-5917FAB1F295}"/>
              </a:ext>
            </a:extLst>
          </p:cNvPr>
          <p:cNvSpPr txBox="1"/>
          <p:nvPr/>
        </p:nvSpPr>
        <p:spPr>
          <a:xfrm>
            <a:off x="6096000" y="1729205"/>
            <a:ext cx="4044876" cy="1200329"/>
          </a:xfrm>
          <a:prstGeom prst="rect">
            <a:avLst/>
          </a:prstGeom>
          <a:noFill/>
        </p:spPr>
        <p:txBody>
          <a:bodyPr wrap="square" rtlCol="0">
            <a:spAutoFit/>
          </a:bodyPr>
          <a:lstStyle/>
          <a:p>
            <a:r>
              <a:rPr lang="en-US" b="1" dirty="0">
                <a:solidFill>
                  <a:srgbClr val="000000"/>
                </a:solidFill>
              </a:rPr>
              <a:t>11 to 27 January 2022</a:t>
            </a:r>
          </a:p>
          <a:p>
            <a:endParaRPr lang="en-US" dirty="0">
              <a:solidFill>
                <a:srgbClr val="000000"/>
              </a:solidFill>
            </a:endParaRPr>
          </a:p>
          <a:p>
            <a:r>
              <a:rPr lang="en-US" dirty="0">
                <a:solidFill>
                  <a:srgbClr val="000000"/>
                </a:solidFill>
              </a:rPr>
              <a:t>Minimum Value of Ozone Increases in the NH Polar Region</a:t>
            </a:r>
          </a:p>
        </p:txBody>
      </p:sp>
      <p:sp>
        <p:nvSpPr>
          <p:cNvPr id="7" name="TextBox 6">
            <a:extLst>
              <a:ext uri="{FF2B5EF4-FFF2-40B4-BE49-F238E27FC236}">
                <a16:creationId xmlns:a16="http://schemas.microsoft.com/office/drawing/2014/main" id="{5A77A491-B0BB-E812-9A61-9D8494EE3313}"/>
              </a:ext>
            </a:extLst>
          </p:cNvPr>
          <p:cNvSpPr txBox="1"/>
          <p:nvPr/>
        </p:nvSpPr>
        <p:spPr>
          <a:xfrm>
            <a:off x="509656" y="316970"/>
            <a:ext cx="10269551" cy="954107"/>
          </a:xfrm>
          <a:prstGeom prst="rect">
            <a:avLst/>
          </a:prstGeom>
          <a:noFill/>
        </p:spPr>
        <p:txBody>
          <a:bodyPr wrap="square" rtlCol="0">
            <a:spAutoFit/>
          </a:bodyPr>
          <a:lstStyle/>
          <a:p>
            <a:r>
              <a:rPr lang="en-US" sz="2800" b="1" dirty="0">
                <a:solidFill>
                  <a:srgbClr val="000000"/>
                </a:solidFill>
              </a:rPr>
              <a:t>Mixing may have increased polar ozone in the upper stratosphere</a:t>
            </a:r>
          </a:p>
        </p:txBody>
      </p:sp>
      <p:sp>
        <p:nvSpPr>
          <p:cNvPr id="8" name="Right Arrow 7">
            <a:extLst>
              <a:ext uri="{FF2B5EF4-FFF2-40B4-BE49-F238E27FC236}">
                <a16:creationId xmlns:a16="http://schemas.microsoft.com/office/drawing/2014/main" id="{632BB819-59A6-C8B3-480E-29A5EAFE2B2A}"/>
              </a:ext>
            </a:extLst>
          </p:cNvPr>
          <p:cNvSpPr/>
          <p:nvPr/>
        </p:nvSpPr>
        <p:spPr>
          <a:xfrm>
            <a:off x="4409767" y="2521974"/>
            <a:ext cx="309716" cy="250723"/>
          </a:xfrm>
          <a:prstGeom prst="rightArrow">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6DD5F287-2C92-E579-E6F6-39F518EAAC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73527410"/>
      </p:ext>
    </p:extLst>
  </p:cSld>
  <p:clrMapOvr>
    <a:masterClrMapping/>
  </p:clrMapOvr>
  <mc:AlternateContent xmlns:mc="http://schemas.openxmlformats.org/markup-compatibility/2006" xmlns:p14="http://schemas.microsoft.com/office/powerpoint/2010/main">
    <mc:Choice Requires="p14">
      <p:transition spd="slow" p14:dur="2000" advTm="25402"/>
    </mc:Choice>
    <mc:Fallback xmlns="">
      <p:transition spd="slow" advTm="25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333" x="3914775" y="3495675"/>
          <p14:tracePt t="4419" x="3914775" y="3481388"/>
          <p14:tracePt t="4431" x="3914775" y="3467100"/>
          <p14:tracePt t="4441" x="3914775" y="3452813"/>
          <p14:tracePt t="4453" x="3914775" y="3438525"/>
          <p14:tracePt t="4465" x="3900488" y="3405188"/>
          <p14:tracePt t="4476" x="3900488" y="3362325"/>
          <p14:tracePt t="4487" x="3900488" y="3314700"/>
          <p14:tracePt t="4499" x="3886200" y="3271838"/>
          <p14:tracePt t="4511" x="3886200" y="3228975"/>
          <p14:tracePt t="4520" x="3886200" y="3181350"/>
          <p14:tracePt t="4532" x="3886200" y="3152775"/>
          <p14:tracePt t="4545" x="3886200" y="3124200"/>
          <p14:tracePt t="4554" x="3886200" y="3090863"/>
          <p14:tracePt t="4566" x="3886200" y="3062288"/>
          <p14:tracePt t="4578" x="3886200" y="3033713"/>
          <p14:tracePt t="4588" x="3871913" y="3019425"/>
          <p14:tracePt t="4599" x="3871913" y="2986088"/>
          <p14:tracePt t="4611" x="3871913" y="2957513"/>
          <p14:tracePt t="4621" x="3852863" y="2943225"/>
          <p14:tracePt t="4632" x="3852863" y="2928938"/>
          <p14:tracePt t="4644" x="3852863" y="2914650"/>
          <p14:tracePt t="4655" x="3838575" y="2900363"/>
          <p14:tracePt t="4666" x="3838575" y="2881313"/>
          <p14:tracePt t="4678" x="3838575" y="2867025"/>
          <p14:tracePt t="4700" x="3838575" y="2852738"/>
          <p14:tracePt t="4711" x="3852863" y="2838450"/>
          <p14:tracePt t="4734" x="3852863" y="2824163"/>
          <p14:tracePt t="4756" x="3852863" y="2809875"/>
          <p14:tracePt t="4768" x="3852863" y="2795588"/>
          <p14:tracePt t="4779" x="3852863" y="2781300"/>
          <p14:tracePt t="4790" x="3871913" y="2762250"/>
          <p14:tracePt t="4801" x="3871913" y="2719388"/>
          <p14:tracePt t="4813" x="3871913" y="2690813"/>
          <p14:tracePt t="4824" x="3871913" y="2643188"/>
          <p14:tracePt t="4838" x="3871913" y="2600325"/>
          <p14:tracePt t="4847" x="3871913" y="2552700"/>
          <p14:tracePt t="4858" x="3871913" y="2509838"/>
          <p14:tracePt t="4870" x="3871913" y="2481263"/>
          <p14:tracePt t="4882" x="3871913" y="2452688"/>
          <p14:tracePt t="4893" x="3871913" y="2433638"/>
          <p14:tracePt t="4903" x="3871913" y="2419350"/>
          <p14:tracePt t="4914" x="3871913" y="2405063"/>
          <p14:tracePt t="4981" x="3871913" y="2419350"/>
          <p14:tracePt t="4994" x="3886200" y="2419350"/>
          <p14:tracePt t="5049" x="3886200" y="2433638"/>
          <p14:tracePt t="5061" x="3900488" y="2433638"/>
          <p14:tracePt t="5072" x="3900488" y="2452688"/>
          <p14:tracePt t="5083" x="3914775" y="2466975"/>
          <p14:tracePt t="5096" x="3929063" y="2495550"/>
          <p14:tracePt t="5107" x="3943350" y="2524125"/>
          <p14:tracePt t="5117" x="3976688" y="2538413"/>
          <p14:tracePt t="5129" x="3990975" y="2571750"/>
          <p14:tracePt t="5139" x="4005263" y="2586038"/>
          <p14:tracePt t="5151" x="4019550" y="2600325"/>
          <p14:tracePt t="5172" x="4033838" y="2600325"/>
          <p14:tracePt t="5195" x="4033838" y="2586038"/>
          <p14:tracePt t="5218" x="4019550" y="2586038"/>
          <p14:tracePt t="5229" x="4019550" y="2571750"/>
          <p14:tracePt t="5307" x="4033838" y="2586038"/>
          <p14:tracePt t="5330" x="4033838" y="2600325"/>
          <p14:tracePt t="5364" x="4033838" y="2614613"/>
          <p14:tracePt t="5408" x="4033838" y="2628900"/>
          <p14:tracePt t="5432" x="4033838" y="2643188"/>
          <p14:tracePt t="5454" x="4048125" y="2657475"/>
          <p14:tracePt t="5466" x="4048125" y="2676525"/>
          <p14:tracePt t="5478" x="4062413" y="2690813"/>
          <p14:tracePt t="5488" x="4076700" y="2690813"/>
          <p14:tracePt t="13779" x="4095750" y="2690813"/>
          <p14:tracePt t="13846" x="4110038" y="2690813"/>
          <p14:tracePt t="13857" x="4110038" y="2705100"/>
          <p14:tracePt t="13969" x="4124325" y="2705100"/>
          <p14:tracePt t="20678" x="4138613" y="2705100"/>
          <p14:tracePt t="20687" x="4138613" y="2690813"/>
          <p14:tracePt t="20697" x="4152900" y="2690813"/>
          <p14:tracePt t="20710" x="4167188" y="2690813"/>
          <p14:tracePt t="20731" x="4181475" y="2690813"/>
          <p14:tracePt t="20744" x="4200525" y="2705100"/>
          <p14:tracePt t="20764" x="4214813" y="2705100"/>
          <p14:tracePt t="20787" x="4200525" y="2705100"/>
          <p14:tracePt t="20798" x="4167188" y="2705100"/>
          <p14:tracePt t="20811" x="4124325" y="2705100"/>
          <p14:tracePt t="20821" x="4076700" y="2705100"/>
          <p14:tracePt t="20922" x="4062413" y="2705100"/>
          <p14:tracePt t="21349" x="4048125" y="2705100"/>
          <p14:tracePt t="21372" x="4048125" y="2690813"/>
          <p14:tracePt t="21643" x="4062413" y="2690813"/>
          <p14:tracePt t="21665" x="4062413" y="2676525"/>
          <p14:tracePt t="21969" x="4076700" y="2676525"/>
          <p14:tracePt t="22036" x="4062413" y="2676525"/>
          <p14:tracePt t="22238" x="4062413" y="2657475"/>
          <p14:tracePt t="22429" x="4076700" y="2657475"/>
          <p14:tracePt t="22452" x="4095750" y="2643188"/>
          <p14:tracePt t="22475" x="4124325" y="2628900"/>
          <p14:tracePt t="22487" x="4138613" y="2628900"/>
          <p14:tracePt t="22497" x="4167188" y="2614613"/>
          <p14:tracePt t="22508" x="4181475" y="2614613"/>
          <p14:tracePt t="22522" x="4200525" y="2600325"/>
          <p14:tracePt t="22531" x="4214813" y="2600325"/>
          <p14:tracePt t="22554" x="4229100" y="2600325"/>
          <p14:tracePt t="22733" x="4243388" y="2600325"/>
          <p14:tracePt t="22745" x="4257675" y="2614613"/>
          <p14:tracePt t="22756" x="4305300" y="2628900"/>
          <p14:tracePt t="22767" x="4362450" y="2643188"/>
          <p14:tracePt t="22779" x="4438650" y="2657475"/>
          <p14:tracePt t="22791" x="4510088" y="2676525"/>
          <p14:tracePt t="22802" x="4586288" y="2705100"/>
          <p14:tracePt t="22813" x="4662488" y="2719388"/>
          <p14:tracePt t="22825" x="4691063" y="2733675"/>
          <p14:tracePt t="22835" x="4719638" y="2733675"/>
          <p14:tracePt t="22992" x="4738688" y="2733675"/>
          <p14:tracePt t="23037" x="4752975" y="2733675"/>
          <p14:tracePt t="23060" x="4767263" y="2733675"/>
          <p14:tracePt t="23071" x="4781550" y="2719388"/>
          <p14:tracePt t="23094" x="4795838" y="2719388"/>
          <p14:tracePt t="23104" x="4810125" y="2719388"/>
          <p14:tracePt t="23116" x="4824413" y="2719388"/>
          <p14:tracePt t="23129" x="4838700" y="2719388"/>
          <p14:tracePt t="23150" x="4857750" y="2705100"/>
          <p14:tracePt t="23296" x="4838700" y="2705100"/>
          <p14:tracePt t="23307" x="4824413" y="2705100"/>
          <p14:tracePt t="23318" x="4795838" y="2705100"/>
          <p14:tracePt t="23330" x="4767263" y="2690813"/>
          <p14:tracePt t="23341" x="4738688" y="2690813"/>
          <p14:tracePt t="23353" x="4705350" y="2690813"/>
          <p14:tracePt t="23364" x="4691063" y="2690813"/>
          <p14:tracePt t="23374" x="4691063" y="2676525"/>
          <p14:tracePt t="23464" x="4691063" y="2690813"/>
          <p14:tracePt t="23475" x="4676775" y="2690813"/>
          <p14:tracePt t="23487" x="4648200" y="2690813"/>
          <p14:tracePt t="23498" x="4614863" y="2690813"/>
          <p14:tracePt t="23509" x="4557713" y="2676525"/>
          <p14:tracePt t="23523" x="4529138" y="2676525"/>
          <p14:tracePt t="23532" x="4481513" y="2676525"/>
          <p14:tracePt t="23543" x="4452938" y="2676525"/>
          <p14:tracePt t="23556" x="4438650" y="2676525"/>
          <p14:tracePt t="23678" x="4424363" y="2676525"/>
          <p14:tracePt t="23701" x="4405313" y="2690813"/>
          <p14:tracePt t="23712" x="4391025" y="2690813"/>
          <p14:tracePt t="23903" x="4376738" y="2690813"/>
          <p14:tracePt t="23926" x="4362450" y="2690813"/>
          <p14:tracePt t="24601" x="4376738" y="269081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D7F7D4-7932-B2E3-1986-EC7304484764}"/>
              </a:ext>
            </a:extLst>
          </p:cNvPr>
          <p:cNvSpPr txBox="1"/>
          <p:nvPr/>
        </p:nvSpPr>
        <p:spPr>
          <a:xfrm>
            <a:off x="4324087" y="1590223"/>
            <a:ext cx="7068261" cy="4014164"/>
          </a:xfrm>
          <a:prstGeom prst="rect">
            <a:avLst/>
          </a:prstGeom>
          <a:noFill/>
          <a:ln w="12700">
            <a:solidFill>
              <a:srgbClr val="000000"/>
            </a:solidFill>
          </a:ln>
        </p:spPr>
        <p:txBody>
          <a:bodyPr wrap="square" rtlCol="0">
            <a:spAutoFit/>
          </a:bodyPr>
          <a:lstStyle/>
          <a:p>
            <a:r>
              <a:rPr lang="en-US" b="1" dirty="0">
                <a:solidFill>
                  <a:srgbClr val="000000"/>
                </a:solidFill>
              </a:rPr>
              <a:t>Gravity Waves breaking </a:t>
            </a:r>
            <a:r>
              <a:rPr lang="en-US" dirty="0">
                <a:solidFill>
                  <a:srgbClr val="000000"/>
                </a:solidFill>
              </a:rPr>
              <a:t>in the middle stratosphere (~10 </a:t>
            </a:r>
            <a:r>
              <a:rPr lang="en-US" dirty="0" err="1">
                <a:solidFill>
                  <a:srgbClr val="000000"/>
                </a:solidFill>
              </a:rPr>
              <a:t>hPa</a:t>
            </a:r>
            <a:r>
              <a:rPr lang="en-US" dirty="0">
                <a:solidFill>
                  <a:srgbClr val="000000"/>
                </a:solidFill>
              </a:rPr>
              <a:t>) can disturb the polar vortex edge, creating high and low EPV values.</a:t>
            </a:r>
          </a:p>
          <a:p>
            <a:endParaRPr lang="en-US" dirty="0">
              <a:solidFill>
                <a:srgbClr val="000000"/>
              </a:solidFill>
            </a:endParaRPr>
          </a:p>
          <a:p>
            <a:endParaRPr lang="en-US" dirty="0">
              <a:solidFill>
                <a:srgbClr val="000000"/>
              </a:solidFill>
            </a:endParaRPr>
          </a:p>
          <a:p>
            <a:r>
              <a:rPr lang="en-US" dirty="0">
                <a:solidFill>
                  <a:srgbClr val="000000"/>
                </a:solidFill>
              </a:rPr>
              <a:t>If widespread the GW breaking can create significant </a:t>
            </a:r>
            <a:r>
              <a:rPr lang="en-US" b="1" dirty="0">
                <a:solidFill>
                  <a:srgbClr val="000000"/>
                </a:solidFill>
              </a:rPr>
              <a:t>EPV disturbances</a:t>
            </a:r>
            <a:r>
              <a:rPr lang="en-US" dirty="0">
                <a:solidFill>
                  <a:srgbClr val="000000"/>
                </a:solidFill>
              </a:rPr>
              <a:t> along the vortex edge.</a:t>
            </a:r>
          </a:p>
          <a:p>
            <a:endParaRPr lang="en-US" dirty="0">
              <a:solidFill>
                <a:srgbClr val="000000"/>
              </a:solidFill>
            </a:endParaRPr>
          </a:p>
          <a:p>
            <a:endParaRPr lang="en-US" dirty="0">
              <a:solidFill>
                <a:srgbClr val="000000"/>
              </a:solidFill>
            </a:endParaRPr>
          </a:p>
          <a:p>
            <a:r>
              <a:rPr lang="en-US" dirty="0">
                <a:solidFill>
                  <a:srgbClr val="000000"/>
                </a:solidFill>
              </a:rPr>
              <a:t>If </a:t>
            </a:r>
            <a:r>
              <a:rPr lang="en-US" b="1" dirty="0">
                <a:solidFill>
                  <a:srgbClr val="000000"/>
                </a:solidFill>
              </a:rPr>
              <a:t>unstable</a:t>
            </a:r>
            <a:r>
              <a:rPr lang="en-US" dirty="0">
                <a:solidFill>
                  <a:srgbClr val="000000"/>
                </a:solidFill>
              </a:rPr>
              <a:t>, the perturbed EPV can lead to the formation </a:t>
            </a:r>
            <a:r>
              <a:rPr lang="en-US" b="1" dirty="0">
                <a:solidFill>
                  <a:srgbClr val="000000"/>
                </a:solidFill>
              </a:rPr>
              <a:t>of small vortices</a:t>
            </a:r>
            <a:r>
              <a:rPr lang="en-US" dirty="0">
                <a:solidFill>
                  <a:srgbClr val="000000"/>
                </a:solidFill>
              </a:rPr>
              <a:t> along the edge of the polar vortex.</a:t>
            </a:r>
          </a:p>
          <a:p>
            <a:endParaRPr lang="en-US" dirty="0">
              <a:solidFill>
                <a:srgbClr val="000000"/>
              </a:solidFill>
            </a:endParaRPr>
          </a:p>
          <a:p>
            <a:endParaRPr lang="en-US" dirty="0">
              <a:solidFill>
                <a:srgbClr val="000000"/>
              </a:solidFill>
            </a:endParaRPr>
          </a:p>
          <a:p>
            <a:r>
              <a:rPr lang="en-US" dirty="0">
                <a:solidFill>
                  <a:srgbClr val="000000"/>
                </a:solidFill>
              </a:rPr>
              <a:t>These vortices can potentially lead </a:t>
            </a:r>
            <a:r>
              <a:rPr lang="en-US" b="1" dirty="0">
                <a:solidFill>
                  <a:srgbClr val="000000"/>
                </a:solidFill>
              </a:rPr>
              <a:t>to increased mixing </a:t>
            </a:r>
            <a:r>
              <a:rPr lang="en-US" dirty="0">
                <a:solidFill>
                  <a:srgbClr val="000000"/>
                </a:solidFill>
              </a:rPr>
              <a:t>of trace gases into the polar vortex.</a:t>
            </a:r>
          </a:p>
        </p:txBody>
      </p:sp>
      <p:grpSp>
        <p:nvGrpSpPr>
          <p:cNvPr id="12" name="Group 11">
            <a:extLst>
              <a:ext uri="{FF2B5EF4-FFF2-40B4-BE49-F238E27FC236}">
                <a16:creationId xmlns:a16="http://schemas.microsoft.com/office/drawing/2014/main" id="{690E77A4-465C-0AA0-6BC6-3FD258526579}"/>
              </a:ext>
            </a:extLst>
          </p:cNvPr>
          <p:cNvGrpSpPr/>
          <p:nvPr/>
        </p:nvGrpSpPr>
        <p:grpSpPr>
          <a:xfrm>
            <a:off x="799652" y="2064310"/>
            <a:ext cx="2937059" cy="3022144"/>
            <a:chOff x="5981031" y="2120493"/>
            <a:chExt cx="2578774" cy="2578774"/>
          </a:xfrm>
        </p:grpSpPr>
        <p:pic>
          <p:nvPicPr>
            <p:cNvPr id="7" name="Picture 6">
              <a:extLst>
                <a:ext uri="{FF2B5EF4-FFF2-40B4-BE49-F238E27FC236}">
                  <a16:creationId xmlns:a16="http://schemas.microsoft.com/office/drawing/2014/main" id="{06C03FFA-4623-2DCA-1FAA-CEC63E09E718}"/>
                </a:ext>
              </a:extLst>
            </p:cNvPr>
            <p:cNvPicPr>
              <a:picLocks noChangeAspect="1"/>
            </p:cNvPicPr>
            <p:nvPr/>
          </p:nvPicPr>
          <p:blipFill>
            <a:blip r:embed="rId5"/>
            <a:srcRect/>
            <a:stretch/>
          </p:blipFill>
          <p:spPr>
            <a:xfrm>
              <a:off x="5981031" y="2120493"/>
              <a:ext cx="2578774" cy="2578774"/>
            </a:xfrm>
            <a:prstGeom prst="rect">
              <a:avLst/>
            </a:prstGeom>
          </p:spPr>
        </p:pic>
        <p:sp>
          <p:nvSpPr>
            <p:cNvPr id="8" name="TextBox 7">
              <a:extLst>
                <a:ext uri="{FF2B5EF4-FFF2-40B4-BE49-F238E27FC236}">
                  <a16:creationId xmlns:a16="http://schemas.microsoft.com/office/drawing/2014/main" id="{085E0CF0-927C-D43A-66D0-7DDDC81906DB}"/>
                </a:ext>
              </a:extLst>
            </p:cNvPr>
            <p:cNvSpPr txBox="1"/>
            <p:nvPr/>
          </p:nvSpPr>
          <p:spPr>
            <a:xfrm>
              <a:off x="7122576" y="3960639"/>
              <a:ext cx="306216" cy="369332"/>
            </a:xfrm>
            <a:prstGeom prst="rect">
              <a:avLst/>
            </a:prstGeom>
            <a:noFill/>
          </p:spPr>
          <p:txBody>
            <a:bodyPr wrap="square" rtlCol="0">
              <a:spAutoFit/>
            </a:bodyPr>
            <a:lstStyle/>
            <a:p>
              <a:pPr algn="ctr"/>
              <a:r>
                <a:rPr lang="en-US" dirty="0"/>
                <a:t>A</a:t>
              </a:r>
            </a:p>
          </p:txBody>
        </p:sp>
        <p:sp>
          <p:nvSpPr>
            <p:cNvPr id="9" name="TextBox 8">
              <a:extLst>
                <a:ext uri="{FF2B5EF4-FFF2-40B4-BE49-F238E27FC236}">
                  <a16:creationId xmlns:a16="http://schemas.microsoft.com/office/drawing/2014/main" id="{4DB25BDA-A7E3-835B-02BA-B6AB12EBE745}"/>
                </a:ext>
              </a:extLst>
            </p:cNvPr>
            <p:cNvSpPr txBox="1"/>
            <p:nvPr/>
          </p:nvSpPr>
          <p:spPr>
            <a:xfrm>
              <a:off x="6675788" y="3409880"/>
              <a:ext cx="306216" cy="369332"/>
            </a:xfrm>
            <a:prstGeom prst="rect">
              <a:avLst/>
            </a:prstGeom>
            <a:noFill/>
          </p:spPr>
          <p:txBody>
            <a:bodyPr wrap="square" rtlCol="0">
              <a:spAutoFit/>
            </a:bodyPr>
            <a:lstStyle/>
            <a:p>
              <a:pPr algn="ctr"/>
              <a:r>
                <a:rPr lang="en-US" dirty="0"/>
                <a:t>B</a:t>
              </a:r>
            </a:p>
          </p:txBody>
        </p:sp>
        <p:sp>
          <p:nvSpPr>
            <p:cNvPr id="10" name="TextBox 9">
              <a:extLst>
                <a:ext uri="{FF2B5EF4-FFF2-40B4-BE49-F238E27FC236}">
                  <a16:creationId xmlns:a16="http://schemas.microsoft.com/office/drawing/2014/main" id="{9463D10F-435D-D4F5-8ECA-EDF763BF2D1E}"/>
                </a:ext>
              </a:extLst>
            </p:cNvPr>
            <p:cNvSpPr txBox="1"/>
            <p:nvPr/>
          </p:nvSpPr>
          <p:spPr>
            <a:xfrm>
              <a:off x="6675788" y="2826188"/>
              <a:ext cx="306216" cy="369332"/>
            </a:xfrm>
            <a:prstGeom prst="rect">
              <a:avLst/>
            </a:prstGeom>
            <a:noFill/>
          </p:spPr>
          <p:txBody>
            <a:bodyPr wrap="square" rtlCol="0">
              <a:spAutoFit/>
            </a:bodyPr>
            <a:lstStyle/>
            <a:p>
              <a:pPr algn="ctr"/>
              <a:r>
                <a:rPr lang="en-US" dirty="0"/>
                <a:t>C</a:t>
              </a:r>
            </a:p>
          </p:txBody>
        </p:sp>
        <p:sp>
          <p:nvSpPr>
            <p:cNvPr id="11" name="TextBox 10">
              <a:extLst>
                <a:ext uri="{FF2B5EF4-FFF2-40B4-BE49-F238E27FC236}">
                  <a16:creationId xmlns:a16="http://schemas.microsoft.com/office/drawing/2014/main" id="{F40F7ED2-7C9E-0039-CDF3-F83FF6EA678A}"/>
                </a:ext>
              </a:extLst>
            </p:cNvPr>
            <p:cNvSpPr txBox="1"/>
            <p:nvPr/>
          </p:nvSpPr>
          <p:spPr>
            <a:xfrm>
              <a:off x="7080515" y="2427575"/>
              <a:ext cx="306216" cy="369332"/>
            </a:xfrm>
            <a:prstGeom prst="rect">
              <a:avLst/>
            </a:prstGeom>
            <a:noFill/>
          </p:spPr>
          <p:txBody>
            <a:bodyPr wrap="square" rtlCol="0">
              <a:spAutoFit/>
            </a:bodyPr>
            <a:lstStyle/>
            <a:p>
              <a:pPr algn="ctr"/>
              <a:r>
                <a:rPr lang="en-US" dirty="0"/>
                <a:t>D</a:t>
              </a:r>
            </a:p>
          </p:txBody>
        </p:sp>
      </p:grpSp>
      <p:sp>
        <p:nvSpPr>
          <p:cNvPr id="13" name="TextBox 12">
            <a:extLst>
              <a:ext uri="{FF2B5EF4-FFF2-40B4-BE49-F238E27FC236}">
                <a16:creationId xmlns:a16="http://schemas.microsoft.com/office/drawing/2014/main" id="{23FD3560-6886-A21D-D2E5-E107C5C0D8E6}"/>
              </a:ext>
            </a:extLst>
          </p:cNvPr>
          <p:cNvSpPr txBox="1"/>
          <p:nvPr/>
        </p:nvSpPr>
        <p:spPr>
          <a:xfrm>
            <a:off x="509656" y="316970"/>
            <a:ext cx="10269551" cy="1384995"/>
          </a:xfrm>
          <a:prstGeom prst="rect">
            <a:avLst/>
          </a:prstGeom>
          <a:noFill/>
        </p:spPr>
        <p:txBody>
          <a:bodyPr wrap="square" rtlCol="0">
            <a:spAutoFit/>
          </a:bodyPr>
          <a:lstStyle/>
          <a:p>
            <a:r>
              <a:rPr lang="en-US" sz="2800" b="1" dirty="0">
                <a:solidFill>
                  <a:srgbClr val="000000"/>
                </a:solidFill>
              </a:rPr>
              <a:t>In summary, breaking gravity waves can significantly disturb the polar vortex in the upper stratosphere</a:t>
            </a:r>
          </a:p>
          <a:p>
            <a:endParaRPr lang="en-US" sz="2800" b="1" dirty="0">
              <a:solidFill>
                <a:srgbClr val="000000"/>
              </a:solidFill>
            </a:endParaRPr>
          </a:p>
        </p:txBody>
      </p:sp>
      <p:sp>
        <p:nvSpPr>
          <p:cNvPr id="14" name="TextBox 13">
            <a:extLst>
              <a:ext uri="{FF2B5EF4-FFF2-40B4-BE49-F238E27FC236}">
                <a16:creationId xmlns:a16="http://schemas.microsoft.com/office/drawing/2014/main" id="{9CD8DE1E-034B-8B50-5F06-4DC505A4B434}"/>
              </a:ext>
            </a:extLst>
          </p:cNvPr>
          <p:cNvSpPr txBox="1"/>
          <p:nvPr/>
        </p:nvSpPr>
        <p:spPr>
          <a:xfrm>
            <a:off x="2675180" y="1833477"/>
            <a:ext cx="1323190" cy="461665"/>
          </a:xfrm>
          <a:prstGeom prst="rect">
            <a:avLst/>
          </a:prstGeom>
          <a:noFill/>
        </p:spPr>
        <p:txBody>
          <a:bodyPr wrap="square" rtlCol="0">
            <a:spAutoFit/>
          </a:bodyPr>
          <a:lstStyle/>
          <a:p>
            <a:pPr algn="ctr"/>
            <a:r>
              <a:rPr lang="en-US" sz="1200" dirty="0">
                <a:solidFill>
                  <a:srgbClr val="000000"/>
                </a:solidFill>
              </a:rPr>
              <a:t>Breaking Gravity Wave Region</a:t>
            </a:r>
          </a:p>
        </p:txBody>
      </p:sp>
      <p:sp>
        <p:nvSpPr>
          <p:cNvPr id="15" name="Down Arrow 14">
            <a:extLst>
              <a:ext uri="{FF2B5EF4-FFF2-40B4-BE49-F238E27FC236}">
                <a16:creationId xmlns:a16="http://schemas.microsoft.com/office/drawing/2014/main" id="{68CF91D2-EF58-6A93-8D75-8EF3532E0D5E}"/>
              </a:ext>
            </a:extLst>
          </p:cNvPr>
          <p:cNvSpPr/>
          <p:nvPr/>
        </p:nvSpPr>
        <p:spPr>
          <a:xfrm>
            <a:off x="6734287" y="2295142"/>
            <a:ext cx="408791" cy="437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B49835CA-8A31-64DE-DD6F-EA48E8C49397}"/>
              </a:ext>
            </a:extLst>
          </p:cNvPr>
          <p:cNvSpPr/>
          <p:nvPr/>
        </p:nvSpPr>
        <p:spPr>
          <a:xfrm>
            <a:off x="6734287" y="3354497"/>
            <a:ext cx="408791" cy="437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5E3A2E77-4F48-2602-4FEA-08533AB95C86}"/>
              </a:ext>
            </a:extLst>
          </p:cNvPr>
          <p:cNvSpPr/>
          <p:nvPr/>
        </p:nvSpPr>
        <p:spPr>
          <a:xfrm>
            <a:off x="6734287" y="4440465"/>
            <a:ext cx="408791" cy="437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E9442BC9-180F-6832-A297-A973FDD03CC7}"/>
              </a:ext>
            </a:extLst>
          </p:cNvPr>
          <p:cNvCxnSpPr>
            <a:stCxn id="14" idx="2"/>
          </p:cNvCxnSpPr>
          <p:nvPr/>
        </p:nvCxnSpPr>
        <p:spPr>
          <a:xfrm flipH="1">
            <a:off x="2675180" y="2295142"/>
            <a:ext cx="661595" cy="792303"/>
          </a:xfrm>
          <a:prstGeom prst="straightConnector1">
            <a:avLst/>
          </a:prstGeom>
          <a:ln w="635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7836E95E-313F-881D-8C0D-6D4DB9BA16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92000768"/>
      </p:ext>
    </p:extLst>
  </p:cSld>
  <p:clrMapOvr>
    <a:masterClrMapping/>
  </p:clrMapOvr>
  <mc:AlternateContent xmlns:mc="http://schemas.openxmlformats.org/markup-compatibility/2006">
    <mc:Choice xmlns:p14="http://schemas.microsoft.com/office/powerpoint/2010/main" Requires="p14">
      <p:transition spd="slow" p14:dur="2000" advTm="27717"/>
    </mc:Choice>
    <mc:Fallback>
      <p:transition spd="slow" advTm="27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CCD8DA-4831-EA0E-2D52-D19BCC11E279}"/>
              </a:ext>
            </a:extLst>
          </p:cNvPr>
          <p:cNvSpPr txBox="1"/>
          <p:nvPr/>
        </p:nvSpPr>
        <p:spPr>
          <a:xfrm>
            <a:off x="477338" y="430216"/>
            <a:ext cx="12147281" cy="1754326"/>
          </a:xfrm>
          <a:prstGeom prst="rect">
            <a:avLst/>
          </a:prstGeom>
          <a:noFill/>
        </p:spPr>
        <p:txBody>
          <a:bodyPr wrap="square" rtlCol="0">
            <a:spAutoFit/>
          </a:bodyPr>
          <a:lstStyle/>
          <a:p>
            <a:r>
              <a:rPr lang="en-US" sz="3600" b="1" dirty="0">
                <a:solidFill>
                  <a:srgbClr val="000000"/>
                </a:solidFill>
              </a:rPr>
              <a:t>The generation of mixing across the stratospheric polar vortex edge by breaking gravity waves</a:t>
            </a:r>
            <a:br>
              <a:rPr lang="en-US" sz="3600" b="1" dirty="0">
                <a:solidFill>
                  <a:srgbClr val="000000"/>
                </a:solidFill>
              </a:rPr>
            </a:br>
            <a:endParaRPr lang="en-US" sz="3600" b="1" dirty="0">
              <a:solidFill>
                <a:srgbClr val="000000"/>
              </a:solidFill>
            </a:endParaRPr>
          </a:p>
        </p:txBody>
      </p:sp>
      <p:sp>
        <p:nvSpPr>
          <p:cNvPr id="8" name="TextBox 7">
            <a:extLst>
              <a:ext uri="{FF2B5EF4-FFF2-40B4-BE49-F238E27FC236}">
                <a16:creationId xmlns:a16="http://schemas.microsoft.com/office/drawing/2014/main" id="{0DB3E076-DF28-6F56-F7B6-5B913DB5F6CB}"/>
              </a:ext>
            </a:extLst>
          </p:cNvPr>
          <p:cNvSpPr txBox="1"/>
          <p:nvPr/>
        </p:nvSpPr>
        <p:spPr>
          <a:xfrm>
            <a:off x="1159649" y="5845572"/>
            <a:ext cx="3203568" cy="523220"/>
          </a:xfrm>
          <a:prstGeom prst="rect">
            <a:avLst/>
          </a:prstGeom>
          <a:noFill/>
        </p:spPr>
        <p:txBody>
          <a:bodyPr wrap="square" rtlCol="0">
            <a:spAutoFit/>
          </a:bodyPr>
          <a:lstStyle/>
          <a:p>
            <a:pPr algn="ctr"/>
            <a:r>
              <a:rPr lang="en-US" sz="2800" dirty="0">
                <a:solidFill>
                  <a:srgbClr val="000000"/>
                </a:solidFill>
              </a:rPr>
              <a:t>27 January 2022</a:t>
            </a:r>
          </a:p>
        </p:txBody>
      </p:sp>
      <p:sp>
        <p:nvSpPr>
          <p:cNvPr id="13" name="Text Placeholder 2">
            <a:extLst>
              <a:ext uri="{FF2B5EF4-FFF2-40B4-BE49-F238E27FC236}">
                <a16:creationId xmlns:a16="http://schemas.microsoft.com/office/drawing/2014/main" id="{949B0F20-2BF1-CA4A-31E8-F1CCD42A2A54}"/>
              </a:ext>
            </a:extLst>
          </p:cNvPr>
          <p:cNvSpPr txBox="1">
            <a:spLocks/>
          </p:cNvSpPr>
          <p:nvPr/>
        </p:nvSpPr>
        <p:spPr>
          <a:xfrm>
            <a:off x="9400956" y="4152032"/>
            <a:ext cx="2389094" cy="1243821"/>
          </a:xfrm>
          <a:prstGeom prst="rect">
            <a:avLst/>
          </a:prstGeom>
        </p:spPr>
        <p:txBody>
          <a:bodyPr/>
          <a:lstStyle>
            <a:lvl1pPr marL="0" indent="0" algn="l" defTabSz="914400" rtl="0" eaLnBrk="1" latinLnBrk="0" hangingPunct="1">
              <a:lnSpc>
                <a:spcPct val="90000"/>
              </a:lnSpc>
              <a:spcBef>
                <a:spcPts val="1000"/>
              </a:spcBef>
              <a:buFontTx/>
              <a:buNone/>
              <a:defRPr sz="2000" kern="1200">
                <a:solidFill>
                  <a:srgbClr val="000000"/>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tx1"/>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tx1"/>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dirty="0"/>
              <a:t>Lawrence Coy</a:t>
            </a:r>
          </a:p>
          <a:p>
            <a:r>
              <a:rPr lang="en-US" sz="1600" b="1" dirty="0"/>
              <a:t>Paul Newman</a:t>
            </a:r>
          </a:p>
          <a:p>
            <a:r>
              <a:rPr lang="en-US" sz="1600" b="1" dirty="0"/>
              <a:t>Steven Pawson</a:t>
            </a:r>
            <a:endParaRPr lang="en-US" sz="1600" dirty="0"/>
          </a:p>
        </p:txBody>
      </p:sp>
      <p:sp>
        <p:nvSpPr>
          <p:cNvPr id="14" name="Text Placeholder 3">
            <a:extLst>
              <a:ext uri="{FF2B5EF4-FFF2-40B4-BE49-F238E27FC236}">
                <a16:creationId xmlns:a16="http://schemas.microsoft.com/office/drawing/2014/main" id="{5E997845-2303-91E8-8839-DEEE4AA5A1C1}"/>
              </a:ext>
            </a:extLst>
          </p:cNvPr>
          <p:cNvSpPr txBox="1">
            <a:spLocks/>
          </p:cNvSpPr>
          <p:nvPr/>
        </p:nvSpPr>
        <p:spPr>
          <a:xfrm>
            <a:off x="9400956" y="5235788"/>
            <a:ext cx="2225146" cy="1097513"/>
          </a:xfrm>
          <a:prstGeom prst="rect">
            <a:avLst/>
          </a:prstGeom>
        </p:spPr>
        <p:txBody>
          <a:bodyPr/>
          <a:lstStyle>
            <a:lvl1pPr marL="0" indent="0" algn="l" defTabSz="914400" rtl="0" eaLnBrk="1" latinLnBrk="0" hangingPunct="1">
              <a:lnSpc>
                <a:spcPct val="90000"/>
              </a:lnSpc>
              <a:spcBef>
                <a:spcPts val="1000"/>
              </a:spcBef>
              <a:buFontTx/>
              <a:buNone/>
              <a:defRPr sz="2000" kern="1200">
                <a:solidFill>
                  <a:srgbClr val="000000"/>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tx1"/>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tx1"/>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NASA Goddard Space Flight Center</a:t>
            </a:r>
          </a:p>
          <a:p>
            <a:r>
              <a:rPr lang="en-US" sz="1600" dirty="0"/>
              <a:t>December 17,  2022</a:t>
            </a:r>
          </a:p>
        </p:txBody>
      </p:sp>
      <p:sp>
        <p:nvSpPr>
          <p:cNvPr id="15" name="TextBox 14">
            <a:extLst>
              <a:ext uri="{FF2B5EF4-FFF2-40B4-BE49-F238E27FC236}">
                <a16:creationId xmlns:a16="http://schemas.microsoft.com/office/drawing/2014/main" id="{DEEC34E3-9C55-EC29-90FB-5D69B7236FD6}"/>
              </a:ext>
            </a:extLst>
          </p:cNvPr>
          <p:cNvSpPr txBox="1"/>
          <p:nvPr/>
        </p:nvSpPr>
        <p:spPr>
          <a:xfrm>
            <a:off x="5319014" y="1770026"/>
            <a:ext cx="6395647" cy="923330"/>
          </a:xfrm>
          <a:prstGeom prst="rect">
            <a:avLst/>
          </a:prstGeom>
          <a:noFill/>
        </p:spPr>
        <p:txBody>
          <a:bodyPr wrap="square" rtlCol="0">
            <a:spAutoFit/>
          </a:bodyPr>
          <a:lstStyle/>
          <a:p>
            <a:r>
              <a:rPr lang="en-US" dirty="0">
                <a:solidFill>
                  <a:srgbClr val="000000"/>
                </a:solidFill>
              </a:rPr>
              <a:t>Yet by the end of January, the vortex was highly disturbed.</a:t>
            </a:r>
          </a:p>
          <a:p>
            <a:endParaRPr lang="en-US" dirty="0">
              <a:solidFill>
                <a:srgbClr val="000000"/>
              </a:solidFill>
            </a:endParaRPr>
          </a:p>
          <a:p>
            <a:r>
              <a:rPr lang="en-US" dirty="0">
                <a:solidFill>
                  <a:srgbClr val="000000"/>
                </a:solidFill>
              </a:rPr>
              <a:t>How did this happen?</a:t>
            </a:r>
          </a:p>
        </p:txBody>
      </p:sp>
      <p:pic>
        <p:nvPicPr>
          <p:cNvPr id="6" name="Picture 5">
            <a:extLst>
              <a:ext uri="{FF2B5EF4-FFF2-40B4-BE49-F238E27FC236}">
                <a16:creationId xmlns:a16="http://schemas.microsoft.com/office/drawing/2014/main" id="{2643D136-9784-6F84-01C5-7836DDE008AA}"/>
              </a:ext>
            </a:extLst>
          </p:cNvPr>
          <p:cNvPicPr>
            <a:picLocks noChangeAspect="1"/>
          </p:cNvPicPr>
          <p:nvPr/>
        </p:nvPicPr>
        <p:blipFill>
          <a:blip r:embed="rId6"/>
          <a:srcRect/>
          <a:stretch/>
        </p:blipFill>
        <p:spPr>
          <a:xfrm>
            <a:off x="929148" y="1619654"/>
            <a:ext cx="4225918" cy="4225918"/>
          </a:xfrm>
          <a:prstGeom prst="rect">
            <a:avLst/>
          </a:prstGeom>
        </p:spPr>
      </p:pic>
      <p:sp>
        <p:nvSpPr>
          <p:cNvPr id="2" name="TextBox 1">
            <a:extLst>
              <a:ext uri="{FF2B5EF4-FFF2-40B4-BE49-F238E27FC236}">
                <a16:creationId xmlns:a16="http://schemas.microsoft.com/office/drawing/2014/main" id="{7F20F6E8-B69E-F56F-E452-88E4CA48DA9F}"/>
              </a:ext>
            </a:extLst>
          </p:cNvPr>
          <p:cNvSpPr txBox="1"/>
          <p:nvPr/>
        </p:nvSpPr>
        <p:spPr>
          <a:xfrm>
            <a:off x="1056796" y="1999876"/>
            <a:ext cx="1273449" cy="369332"/>
          </a:xfrm>
          <a:prstGeom prst="rect">
            <a:avLst/>
          </a:prstGeom>
          <a:solidFill>
            <a:schemeClr val="bg1"/>
          </a:solidFill>
          <a:ln>
            <a:solidFill>
              <a:srgbClr val="000000"/>
            </a:solidFill>
          </a:ln>
        </p:spPr>
        <p:txBody>
          <a:bodyPr wrap="square" rtlCol="0">
            <a:spAutoFit/>
          </a:bodyPr>
          <a:lstStyle/>
          <a:p>
            <a:pPr algn="ctr"/>
            <a:r>
              <a:rPr lang="en-US" dirty="0">
                <a:solidFill>
                  <a:srgbClr val="000000"/>
                </a:solidFill>
              </a:rPr>
              <a:t>EPV 850K</a:t>
            </a:r>
          </a:p>
        </p:txBody>
      </p:sp>
      <p:sp>
        <p:nvSpPr>
          <p:cNvPr id="3" name="TextBox 2">
            <a:extLst>
              <a:ext uri="{FF2B5EF4-FFF2-40B4-BE49-F238E27FC236}">
                <a16:creationId xmlns:a16="http://schemas.microsoft.com/office/drawing/2014/main" id="{FBA17F1B-EFFF-1463-556E-B113B9578484}"/>
              </a:ext>
            </a:extLst>
          </p:cNvPr>
          <p:cNvSpPr txBox="1"/>
          <p:nvPr/>
        </p:nvSpPr>
        <p:spPr>
          <a:xfrm>
            <a:off x="3789425" y="4152032"/>
            <a:ext cx="1147583" cy="584775"/>
          </a:xfrm>
          <a:prstGeom prst="rect">
            <a:avLst/>
          </a:prstGeom>
          <a:solidFill>
            <a:schemeClr val="bg1"/>
          </a:solidFill>
          <a:ln>
            <a:solidFill>
              <a:srgbClr val="000000"/>
            </a:solidFill>
          </a:ln>
        </p:spPr>
        <p:txBody>
          <a:bodyPr wrap="square" rtlCol="0">
            <a:spAutoFit/>
          </a:bodyPr>
          <a:lstStyle/>
          <a:p>
            <a:pPr algn="ctr"/>
            <a:r>
              <a:rPr lang="en-US" sz="1600" dirty="0">
                <a:solidFill>
                  <a:srgbClr val="000000"/>
                </a:solidFill>
              </a:rPr>
              <a:t>Off-Scale Vortices</a:t>
            </a:r>
          </a:p>
        </p:txBody>
      </p:sp>
      <p:sp>
        <p:nvSpPr>
          <p:cNvPr id="4" name="TextBox 3">
            <a:extLst>
              <a:ext uri="{FF2B5EF4-FFF2-40B4-BE49-F238E27FC236}">
                <a16:creationId xmlns:a16="http://schemas.microsoft.com/office/drawing/2014/main" id="{B15F9E6A-F48F-5F02-E100-32429CBC0250}"/>
              </a:ext>
            </a:extLst>
          </p:cNvPr>
          <p:cNvSpPr txBox="1"/>
          <p:nvPr/>
        </p:nvSpPr>
        <p:spPr>
          <a:xfrm>
            <a:off x="3251041" y="3377627"/>
            <a:ext cx="383458" cy="246221"/>
          </a:xfrm>
          <a:prstGeom prst="rect">
            <a:avLst/>
          </a:prstGeom>
          <a:noFill/>
        </p:spPr>
        <p:txBody>
          <a:bodyPr wrap="square" rtlCol="0">
            <a:spAutoFit/>
          </a:bodyPr>
          <a:lstStyle/>
          <a:p>
            <a:pPr algn="ctr"/>
            <a:r>
              <a:rPr lang="en-US" sz="1000" dirty="0"/>
              <a:t>X</a:t>
            </a:r>
          </a:p>
        </p:txBody>
      </p:sp>
      <p:sp>
        <p:nvSpPr>
          <p:cNvPr id="7" name="TextBox 6">
            <a:extLst>
              <a:ext uri="{FF2B5EF4-FFF2-40B4-BE49-F238E27FC236}">
                <a16:creationId xmlns:a16="http://schemas.microsoft.com/office/drawing/2014/main" id="{240AD2B7-95DE-DBC4-EF34-48506DD2B776}"/>
              </a:ext>
            </a:extLst>
          </p:cNvPr>
          <p:cNvSpPr txBox="1"/>
          <p:nvPr/>
        </p:nvSpPr>
        <p:spPr>
          <a:xfrm>
            <a:off x="2958379" y="4152032"/>
            <a:ext cx="383458" cy="246221"/>
          </a:xfrm>
          <a:prstGeom prst="rect">
            <a:avLst/>
          </a:prstGeom>
          <a:noFill/>
        </p:spPr>
        <p:txBody>
          <a:bodyPr wrap="square" rtlCol="0">
            <a:spAutoFit/>
          </a:bodyPr>
          <a:lstStyle/>
          <a:p>
            <a:pPr algn="ctr"/>
            <a:r>
              <a:rPr lang="en-US" sz="1000" dirty="0"/>
              <a:t>X</a:t>
            </a:r>
          </a:p>
        </p:txBody>
      </p:sp>
      <p:sp>
        <p:nvSpPr>
          <p:cNvPr id="9" name="TextBox 8">
            <a:extLst>
              <a:ext uri="{FF2B5EF4-FFF2-40B4-BE49-F238E27FC236}">
                <a16:creationId xmlns:a16="http://schemas.microsoft.com/office/drawing/2014/main" id="{24F95F16-0D42-CEFF-ED46-1F8B0D48D891}"/>
              </a:ext>
            </a:extLst>
          </p:cNvPr>
          <p:cNvSpPr txBox="1"/>
          <p:nvPr/>
        </p:nvSpPr>
        <p:spPr>
          <a:xfrm>
            <a:off x="3211712" y="3861169"/>
            <a:ext cx="383458" cy="246221"/>
          </a:xfrm>
          <a:prstGeom prst="rect">
            <a:avLst/>
          </a:prstGeom>
          <a:noFill/>
        </p:spPr>
        <p:txBody>
          <a:bodyPr wrap="square" rtlCol="0">
            <a:spAutoFit/>
          </a:bodyPr>
          <a:lstStyle/>
          <a:p>
            <a:pPr algn="ctr"/>
            <a:r>
              <a:rPr lang="en-US" sz="1000" dirty="0"/>
              <a:t>X</a:t>
            </a:r>
          </a:p>
        </p:txBody>
      </p:sp>
      <p:sp>
        <p:nvSpPr>
          <p:cNvPr id="10" name="TextBox 9">
            <a:extLst>
              <a:ext uri="{FF2B5EF4-FFF2-40B4-BE49-F238E27FC236}">
                <a16:creationId xmlns:a16="http://schemas.microsoft.com/office/drawing/2014/main" id="{A647EEB5-B122-10F2-2178-6CF063545ECD}"/>
              </a:ext>
            </a:extLst>
          </p:cNvPr>
          <p:cNvSpPr txBox="1"/>
          <p:nvPr/>
        </p:nvSpPr>
        <p:spPr>
          <a:xfrm>
            <a:off x="2715183" y="3609502"/>
            <a:ext cx="383458" cy="246221"/>
          </a:xfrm>
          <a:prstGeom prst="rect">
            <a:avLst/>
          </a:prstGeom>
          <a:noFill/>
        </p:spPr>
        <p:txBody>
          <a:bodyPr wrap="square" rtlCol="0">
            <a:spAutoFit/>
          </a:bodyPr>
          <a:lstStyle/>
          <a:p>
            <a:pPr algn="ctr"/>
            <a:r>
              <a:rPr lang="en-US" sz="1000" dirty="0"/>
              <a:t>X</a:t>
            </a:r>
          </a:p>
        </p:txBody>
      </p:sp>
      <p:pic>
        <p:nvPicPr>
          <p:cNvPr id="11" name="Audio 10">
            <a:hlinkClick r:id="" action="ppaction://media"/>
            <a:extLst>
              <a:ext uri="{FF2B5EF4-FFF2-40B4-BE49-F238E27FC236}">
                <a16:creationId xmlns:a16="http://schemas.microsoft.com/office/drawing/2014/main" id="{36A92068-0E70-316E-7CF8-96706E37047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499112431"/>
      </p:ext>
    </p:extLst>
  </p:cSld>
  <p:clrMapOvr>
    <a:masterClrMapping/>
  </p:clrMapOvr>
  <mc:AlternateContent xmlns:mc="http://schemas.openxmlformats.org/markup-compatibility/2006">
    <mc:Choice xmlns:p14="http://schemas.microsoft.com/office/powerpoint/2010/main" Requires="p14">
      <p:transition spd="slow" p14:dur="2000" advTm="27562"/>
    </mc:Choice>
    <mc:Fallback>
      <p:transition spd="slow" advTm="27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3" grpId="0" animBg="1"/>
      <p:bldP spid="4" grpId="0"/>
      <p:bldP spid="7"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B3E076-DF28-6F56-F7B6-5B913DB5F6CB}"/>
              </a:ext>
            </a:extLst>
          </p:cNvPr>
          <p:cNvSpPr txBox="1"/>
          <p:nvPr/>
        </p:nvSpPr>
        <p:spPr>
          <a:xfrm>
            <a:off x="1159649" y="5845572"/>
            <a:ext cx="3203568" cy="523220"/>
          </a:xfrm>
          <a:prstGeom prst="rect">
            <a:avLst/>
          </a:prstGeom>
          <a:noFill/>
        </p:spPr>
        <p:txBody>
          <a:bodyPr wrap="square" rtlCol="0">
            <a:spAutoFit/>
          </a:bodyPr>
          <a:lstStyle/>
          <a:p>
            <a:pPr algn="ctr"/>
            <a:r>
              <a:rPr lang="en-US" sz="2800" dirty="0">
                <a:solidFill>
                  <a:srgbClr val="000000"/>
                </a:solidFill>
              </a:rPr>
              <a:t>14 January 2022</a:t>
            </a:r>
          </a:p>
        </p:txBody>
      </p:sp>
      <p:pic>
        <p:nvPicPr>
          <p:cNvPr id="6" name="Picture 5">
            <a:extLst>
              <a:ext uri="{FF2B5EF4-FFF2-40B4-BE49-F238E27FC236}">
                <a16:creationId xmlns:a16="http://schemas.microsoft.com/office/drawing/2014/main" id="{2643D136-9784-6F84-01C5-7836DDE008AA}"/>
              </a:ext>
            </a:extLst>
          </p:cNvPr>
          <p:cNvPicPr>
            <a:picLocks noChangeAspect="1"/>
          </p:cNvPicPr>
          <p:nvPr/>
        </p:nvPicPr>
        <p:blipFill rotWithShape="1">
          <a:blip r:embed="rId6"/>
          <a:srcRect l="33155" t="28252" r="27446" b="32106"/>
          <a:stretch/>
        </p:blipFill>
        <p:spPr>
          <a:xfrm>
            <a:off x="812156" y="1724451"/>
            <a:ext cx="4093360" cy="4118618"/>
          </a:xfrm>
          <a:prstGeom prst="rect">
            <a:avLst/>
          </a:prstGeom>
        </p:spPr>
      </p:pic>
      <p:sp>
        <p:nvSpPr>
          <p:cNvPr id="2" name="TextBox 1">
            <a:extLst>
              <a:ext uri="{FF2B5EF4-FFF2-40B4-BE49-F238E27FC236}">
                <a16:creationId xmlns:a16="http://schemas.microsoft.com/office/drawing/2014/main" id="{7F20F6E8-B69E-F56F-E452-88E4CA48DA9F}"/>
              </a:ext>
            </a:extLst>
          </p:cNvPr>
          <p:cNvSpPr txBox="1"/>
          <p:nvPr/>
        </p:nvSpPr>
        <p:spPr>
          <a:xfrm>
            <a:off x="1056796" y="1999876"/>
            <a:ext cx="1273449" cy="369332"/>
          </a:xfrm>
          <a:prstGeom prst="rect">
            <a:avLst/>
          </a:prstGeom>
          <a:solidFill>
            <a:schemeClr val="bg1"/>
          </a:solidFill>
          <a:ln>
            <a:solidFill>
              <a:srgbClr val="000000"/>
            </a:solidFill>
          </a:ln>
        </p:spPr>
        <p:txBody>
          <a:bodyPr wrap="square" rtlCol="0">
            <a:spAutoFit/>
          </a:bodyPr>
          <a:lstStyle/>
          <a:p>
            <a:pPr algn="ctr"/>
            <a:r>
              <a:rPr lang="en-US" dirty="0">
                <a:solidFill>
                  <a:srgbClr val="000000"/>
                </a:solidFill>
              </a:rPr>
              <a:t>EPV 850K</a:t>
            </a:r>
          </a:p>
        </p:txBody>
      </p:sp>
      <p:pic>
        <p:nvPicPr>
          <p:cNvPr id="16" name="Picture 15" descr="Diagram&#10;&#10;Description automatically generated">
            <a:extLst>
              <a:ext uri="{FF2B5EF4-FFF2-40B4-BE49-F238E27FC236}">
                <a16:creationId xmlns:a16="http://schemas.microsoft.com/office/drawing/2014/main" id="{3CA2F05D-B52F-116C-C29F-FA12D78CF7BC}"/>
              </a:ext>
            </a:extLst>
          </p:cNvPr>
          <p:cNvPicPr>
            <a:picLocks noChangeAspect="1"/>
          </p:cNvPicPr>
          <p:nvPr/>
        </p:nvPicPr>
        <p:blipFill rotWithShape="1">
          <a:blip r:embed="rId7"/>
          <a:srcRect l="35257" t="23392" r="24407" b="34711"/>
          <a:stretch/>
        </p:blipFill>
        <p:spPr>
          <a:xfrm>
            <a:off x="5150156" y="1747726"/>
            <a:ext cx="3990650" cy="4145074"/>
          </a:xfrm>
          <a:prstGeom prst="rect">
            <a:avLst/>
          </a:prstGeom>
        </p:spPr>
      </p:pic>
      <p:sp>
        <p:nvSpPr>
          <p:cNvPr id="17" name="TextBox 16">
            <a:extLst>
              <a:ext uri="{FF2B5EF4-FFF2-40B4-BE49-F238E27FC236}">
                <a16:creationId xmlns:a16="http://schemas.microsoft.com/office/drawing/2014/main" id="{1AD2A2A7-B3A1-8C70-7243-9AE6B8328CD3}"/>
              </a:ext>
            </a:extLst>
          </p:cNvPr>
          <p:cNvSpPr txBox="1"/>
          <p:nvPr/>
        </p:nvSpPr>
        <p:spPr>
          <a:xfrm>
            <a:off x="5284466" y="5843351"/>
            <a:ext cx="3203568" cy="523220"/>
          </a:xfrm>
          <a:prstGeom prst="rect">
            <a:avLst/>
          </a:prstGeom>
          <a:noFill/>
        </p:spPr>
        <p:txBody>
          <a:bodyPr wrap="square" rtlCol="0">
            <a:spAutoFit/>
          </a:bodyPr>
          <a:lstStyle/>
          <a:p>
            <a:pPr algn="ctr"/>
            <a:r>
              <a:rPr lang="en-US" sz="2800" dirty="0">
                <a:solidFill>
                  <a:srgbClr val="000000"/>
                </a:solidFill>
              </a:rPr>
              <a:t>17 January 2022</a:t>
            </a:r>
          </a:p>
        </p:txBody>
      </p:sp>
      <p:sp>
        <p:nvSpPr>
          <p:cNvPr id="18" name="TextBox 17">
            <a:extLst>
              <a:ext uri="{FF2B5EF4-FFF2-40B4-BE49-F238E27FC236}">
                <a16:creationId xmlns:a16="http://schemas.microsoft.com/office/drawing/2014/main" id="{A6F9EC27-15AA-3558-3BB3-F9E959074321}"/>
              </a:ext>
            </a:extLst>
          </p:cNvPr>
          <p:cNvSpPr txBox="1"/>
          <p:nvPr/>
        </p:nvSpPr>
        <p:spPr>
          <a:xfrm>
            <a:off x="477338" y="489208"/>
            <a:ext cx="10850463" cy="954107"/>
          </a:xfrm>
          <a:prstGeom prst="rect">
            <a:avLst/>
          </a:prstGeom>
          <a:noFill/>
        </p:spPr>
        <p:txBody>
          <a:bodyPr wrap="square" rtlCol="0">
            <a:spAutoFit/>
          </a:bodyPr>
          <a:lstStyle/>
          <a:p>
            <a:r>
              <a:rPr lang="en-US" sz="2800" b="1" dirty="0">
                <a:solidFill>
                  <a:srgbClr val="000000"/>
                </a:solidFill>
              </a:rPr>
              <a:t>Gravity waves over Northern Europe disturbed the stratospheric polar vortex</a:t>
            </a:r>
          </a:p>
        </p:txBody>
      </p:sp>
      <p:sp>
        <p:nvSpPr>
          <p:cNvPr id="19" name="TextBox 18">
            <a:extLst>
              <a:ext uri="{FF2B5EF4-FFF2-40B4-BE49-F238E27FC236}">
                <a16:creationId xmlns:a16="http://schemas.microsoft.com/office/drawing/2014/main" id="{14648D10-6120-E2A9-139F-BC1E3BF613F8}"/>
              </a:ext>
            </a:extLst>
          </p:cNvPr>
          <p:cNvSpPr txBox="1"/>
          <p:nvPr/>
        </p:nvSpPr>
        <p:spPr>
          <a:xfrm>
            <a:off x="3192470" y="1800479"/>
            <a:ext cx="1600247" cy="523220"/>
          </a:xfrm>
          <a:prstGeom prst="rect">
            <a:avLst/>
          </a:prstGeom>
          <a:solidFill>
            <a:schemeClr val="bg1"/>
          </a:solidFill>
        </p:spPr>
        <p:txBody>
          <a:bodyPr wrap="square" rtlCol="0">
            <a:spAutoFit/>
          </a:bodyPr>
          <a:lstStyle/>
          <a:p>
            <a:pPr algn="ctr"/>
            <a:r>
              <a:rPr lang="en-US" sz="1400" dirty="0">
                <a:solidFill>
                  <a:srgbClr val="000000"/>
                </a:solidFill>
              </a:rPr>
              <a:t>Breaking Gravity Waves</a:t>
            </a:r>
          </a:p>
        </p:txBody>
      </p:sp>
      <p:cxnSp>
        <p:nvCxnSpPr>
          <p:cNvPr id="20" name="Straight Arrow Connector 19">
            <a:extLst>
              <a:ext uri="{FF2B5EF4-FFF2-40B4-BE49-F238E27FC236}">
                <a16:creationId xmlns:a16="http://schemas.microsoft.com/office/drawing/2014/main" id="{0B33DAED-F93C-6DF4-D3E1-63E2C357A8B6}"/>
              </a:ext>
            </a:extLst>
          </p:cNvPr>
          <p:cNvCxnSpPr>
            <a:cxnSpLocks/>
          </p:cNvCxnSpPr>
          <p:nvPr/>
        </p:nvCxnSpPr>
        <p:spPr>
          <a:xfrm flipH="1">
            <a:off x="3752193" y="2323699"/>
            <a:ext cx="169157" cy="397922"/>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880FE55-FCD3-7F0B-E6FC-06EB07AFF708}"/>
              </a:ext>
            </a:extLst>
          </p:cNvPr>
          <p:cNvSpPr txBox="1"/>
          <p:nvPr/>
        </p:nvSpPr>
        <p:spPr>
          <a:xfrm>
            <a:off x="7473666" y="1845988"/>
            <a:ext cx="1600247" cy="523220"/>
          </a:xfrm>
          <a:prstGeom prst="rect">
            <a:avLst/>
          </a:prstGeom>
          <a:solidFill>
            <a:schemeClr val="bg1"/>
          </a:solidFill>
        </p:spPr>
        <p:txBody>
          <a:bodyPr wrap="square" rtlCol="0">
            <a:spAutoFit/>
          </a:bodyPr>
          <a:lstStyle/>
          <a:p>
            <a:pPr algn="ctr"/>
            <a:r>
              <a:rPr lang="en-US" sz="1400" dirty="0">
                <a:solidFill>
                  <a:srgbClr val="000000"/>
                </a:solidFill>
              </a:rPr>
              <a:t>Breaking Gravity Waves</a:t>
            </a:r>
          </a:p>
        </p:txBody>
      </p:sp>
      <p:cxnSp>
        <p:nvCxnSpPr>
          <p:cNvPr id="23" name="Straight Arrow Connector 22">
            <a:extLst>
              <a:ext uri="{FF2B5EF4-FFF2-40B4-BE49-F238E27FC236}">
                <a16:creationId xmlns:a16="http://schemas.microsoft.com/office/drawing/2014/main" id="{48438211-3F0B-0321-EF35-D10B09B3F517}"/>
              </a:ext>
            </a:extLst>
          </p:cNvPr>
          <p:cNvCxnSpPr>
            <a:cxnSpLocks/>
          </p:cNvCxnSpPr>
          <p:nvPr/>
        </p:nvCxnSpPr>
        <p:spPr>
          <a:xfrm flipH="1">
            <a:off x="7993117" y="2369208"/>
            <a:ext cx="209429" cy="1059792"/>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928AD1A0-E309-E7B9-9F60-E12075536DC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142173842"/>
      </p:ext>
    </p:extLst>
  </p:cSld>
  <p:clrMapOvr>
    <a:masterClrMapping/>
  </p:clrMapOvr>
  <mc:AlternateContent xmlns:mc="http://schemas.openxmlformats.org/markup-compatibility/2006" xmlns:p14="http://schemas.microsoft.com/office/powerpoint/2010/main">
    <mc:Choice Requires="p14">
      <p:transition spd="slow" p14:dur="2000" advTm="65724"/>
    </mc:Choice>
    <mc:Fallback xmlns="">
      <p:transition spd="slow" advTm="65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129" x="3543300" y="3781425"/>
          <p14:tracePt t="1300" x="3571875" y="3781425"/>
          <p14:tracePt t="1304" x="3586163" y="3781425"/>
          <p14:tracePt t="1312" x="3600450" y="3748088"/>
          <p14:tracePt t="1324" x="3614738" y="3719513"/>
          <p14:tracePt t="1335" x="3614738" y="3690938"/>
          <p14:tracePt t="1346" x="3600450" y="3643313"/>
          <p14:tracePt t="1357" x="3586163" y="3600450"/>
          <p14:tracePt t="1368" x="3571875" y="3571875"/>
          <p14:tracePt t="1384" x="3557588" y="3524250"/>
          <p14:tracePt t="1391" x="3557588" y="3509963"/>
          <p14:tracePt t="1403" x="3571875" y="3481388"/>
          <p14:tracePt t="1414" x="3586163" y="3467100"/>
          <p14:tracePt t="1424" x="3629025" y="3452813"/>
          <p14:tracePt t="1435" x="3662363" y="3438525"/>
          <p14:tracePt t="1448" x="3690938" y="3438525"/>
          <p14:tracePt t="1458" x="3705225" y="3419475"/>
          <p14:tracePt t="1491" x="3705225" y="3405188"/>
          <p14:tracePt t="1547" x="3705225" y="3390900"/>
          <p14:tracePt t="1649" x="3705225" y="3405188"/>
          <p14:tracePt t="1671" x="3719513" y="3390900"/>
          <p14:tracePt t="1694" x="3733800" y="3405188"/>
          <p14:tracePt t="1705" x="3767138" y="3405188"/>
          <p14:tracePt t="1716" x="3795713" y="3419475"/>
          <p14:tracePt t="1728" x="3824288" y="3438525"/>
          <p14:tracePt t="1739" x="3838575" y="3452813"/>
          <p14:tracePt t="1751" x="3852863" y="3467100"/>
          <p14:tracePt t="3348" x="3852863" y="3481388"/>
          <p14:tracePt t="3362" x="3838575" y="3481388"/>
          <p14:tracePt t="3820" x="3838575" y="3495675"/>
          <p14:tracePt t="3844" x="3824288" y="3495675"/>
          <p14:tracePt t="3877" x="3824288" y="3509963"/>
          <p14:tracePt t="3888" x="3810000" y="3509963"/>
          <p14:tracePt t="3911" x="3795713" y="3509963"/>
          <p14:tracePt t="3922" x="3781425" y="3509963"/>
          <p14:tracePt t="3933" x="3767138" y="3509963"/>
          <p14:tracePt t="3946" x="3748088" y="3509963"/>
          <p14:tracePt t="3956" x="3733800" y="3495675"/>
          <p14:tracePt t="4146" x="3733800" y="3509963"/>
          <p14:tracePt t="4169" x="3733800" y="3524250"/>
          <p14:tracePt t="4192" x="3733800" y="3543300"/>
          <p14:tracePt t="4878" x="3733800" y="3524250"/>
          <p14:tracePt t="4900" x="3733800" y="3543300"/>
          <p14:tracePt t="5082" x="3719513" y="3543300"/>
          <p14:tracePt t="5159" x="3705225" y="3543300"/>
          <p14:tracePt t="5171" x="3705225" y="3524250"/>
          <p14:tracePt t="5183" x="3690938" y="3524250"/>
          <p14:tracePt t="5204" x="3676650" y="3524250"/>
          <p14:tracePt t="5227" x="3662363" y="3524250"/>
          <p14:tracePt t="5238" x="3643313" y="3509963"/>
          <p14:tracePt t="5251" x="3629025" y="3509963"/>
          <p14:tracePt t="5272" x="3614738" y="3509963"/>
          <p14:tracePt t="5362" x="3600450" y="3509963"/>
          <p14:tracePt t="5373" x="3586163" y="3509963"/>
          <p14:tracePt t="5385" x="3571875" y="3509963"/>
          <p14:tracePt t="5397" x="3543300" y="3509963"/>
          <p14:tracePt t="5407" x="3509963" y="3509963"/>
          <p14:tracePt t="5418" x="3495675" y="3524250"/>
          <p14:tracePt t="5430" x="3481388" y="3524250"/>
          <p14:tracePt t="5508" x="3481388" y="3543300"/>
          <p14:tracePt t="5530" x="3481388" y="3557588"/>
          <p14:tracePt t="5542" x="3495675" y="3557588"/>
          <p14:tracePt t="5576" x="3481388" y="3557588"/>
          <p14:tracePt t="5587" x="3467100" y="3543300"/>
          <p14:tracePt t="5600" x="3452813" y="3524250"/>
          <p14:tracePt t="5609" x="3405188" y="3495675"/>
          <p14:tracePt t="5621" x="3362325" y="3452813"/>
          <p14:tracePt t="5633" x="3314700" y="3405188"/>
          <p14:tracePt t="5643" x="3286125" y="3362325"/>
          <p14:tracePt t="5654" x="3271838" y="3333750"/>
          <p14:tracePt t="5667" x="3271838" y="3300413"/>
          <p14:tracePt t="5679" x="3271838" y="3271838"/>
          <p14:tracePt t="5688" x="3286125" y="3257550"/>
          <p14:tracePt t="5700" x="3300413" y="3228975"/>
          <p14:tracePt t="5711" x="3314700" y="3214688"/>
          <p14:tracePt t="5722" x="3348038" y="3195638"/>
          <p14:tracePt t="5734" x="3362325" y="3181350"/>
          <p14:tracePt t="5744" x="3376613" y="3167063"/>
          <p14:tracePt t="5757" x="3390900" y="3152775"/>
          <p14:tracePt t="5768" x="3390900" y="3138488"/>
          <p14:tracePt t="5781" x="3405188" y="3124200"/>
          <p14:tracePt t="5790" x="3405188" y="3090863"/>
          <p14:tracePt t="5801" x="3405188" y="3076575"/>
          <p14:tracePt t="5812" x="3405188" y="3062288"/>
          <p14:tracePt t="5824" x="3419475" y="3048000"/>
          <p14:tracePt t="5834" x="3419475" y="3033713"/>
          <p14:tracePt t="5857" x="3419475" y="3019425"/>
          <p14:tracePt t="5879" x="3438525" y="3005138"/>
          <p14:tracePt t="5902" x="3438525" y="2986088"/>
          <p14:tracePt t="5914" x="3452813" y="2986088"/>
          <p14:tracePt t="5925" x="3481388" y="2971800"/>
          <p14:tracePt t="5936" x="3495675" y="2957513"/>
          <p14:tracePt t="5948" x="3509963" y="2943225"/>
          <p14:tracePt t="5959" x="3543300" y="2914650"/>
          <p14:tracePt t="5970" x="3571875" y="2900363"/>
          <p14:tracePt t="5982" x="3586163" y="2867025"/>
          <p14:tracePt t="5992" x="3600450" y="2852738"/>
          <p14:tracePt t="6004" x="3614738" y="2838450"/>
          <p14:tracePt t="6014" x="3629025" y="2824163"/>
          <p14:tracePt t="6033" x="3643313" y="2809875"/>
          <p14:tracePt t="6048" x="3662363" y="2795588"/>
          <p14:tracePt t="6071" x="3676650" y="2781300"/>
          <p14:tracePt t="6093" x="3676650" y="2762250"/>
          <p14:tracePt t="6104" x="3676650" y="2747963"/>
          <p14:tracePt t="6117" x="3676650" y="2719388"/>
          <p14:tracePt t="6127" x="3662363" y="2705100"/>
          <p14:tracePt t="6139" x="3643313" y="2690813"/>
          <p14:tracePt t="6151" x="3629025" y="2676525"/>
          <p14:tracePt t="6161" x="3614738" y="2657475"/>
          <p14:tracePt t="6172" x="3600450" y="2657475"/>
          <p14:tracePt t="6194" x="3586163" y="2657475"/>
          <p14:tracePt t="6205" x="3586163" y="2643188"/>
          <p14:tracePt t="6228" x="3571875" y="2643188"/>
          <p14:tracePt t="6273" x="3557588" y="2643188"/>
          <p14:tracePt t="6285" x="3543300" y="2643188"/>
          <p14:tracePt t="6296" x="3524250" y="2628900"/>
          <p14:tracePt t="6308" x="3509963" y="2628900"/>
          <p14:tracePt t="6319" x="3495675" y="2643188"/>
          <p14:tracePt t="6330" x="3481388" y="2643188"/>
          <p14:tracePt t="6341" x="3467100" y="2657475"/>
          <p14:tracePt t="6363" x="3452813" y="2676525"/>
          <p14:tracePt t="6374" x="3438525" y="2690813"/>
          <p14:tracePt t="6386" x="3438525" y="2719388"/>
          <p14:tracePt t="6398" x="3438525" y="2733675"/>
          <p14:tracePt t="6408" x="3438525" y="2747963"/>
          <p14:tracePt t="6419" x="3438525" y="2762250"/>
          <p14:tracePt t="6431" x="3438525" y="2781300"/>
          <p14:tracePt t="6442" x="3438525" y="2795588"/>
          <p14:tracePt t="6453" x="3438525" y="2824163"/>
          <p14:tracePt t="6464" x="3438525" y="2838450"/>
          <p14:tracePt t="6481" x="3438525" y="2867025"/>
          <p14:tracePt t="6487" x="3438525" y="2900363"/>
          <p14:tracePt t="6500" x="3438525" y="2928938"/>
          <p14:tracePt t="6509" x="3452813" y="2971800"/>
          <p14:tracePt t="6521" x="3452813" y="3033713"/>
          <p14:tracePt t="6534" x="3467100" y="3076575"/>
          <p14:tracePt t="6543" x="3467100" y="3124200"/>
          <p14:tracePt t="6554" x="3481388" y="3152775"/>
          <p14:tracePt t="6566" x="3481388" y="3167063"/>
          <p14:tracePt t="6583" x="3495675" y="3195638"/>
          <p14:tracePt t="6590" x="3495675" y="3214688"/>
          <p14:tracePt t="6621" x="3495675" y="3228975"/>
          <p14:tracePt t="6667" x="3509963" y="3228975"/>
          <p14:tracePt t="6689" x="3524250" y="3243263"/>
          <p14:tracePt t="6700" x="3543300" y="3257550"/>
          <p14:tracePt t="6723" x="3557588" y="3271838"/>
          <p14:tracePt t="6735" x="3571875" y="3286125"/>
          <p14:tracePt t="6756" x="3586163" y="3300413"/>
          <p14:tracePt t="6780" x="3586163" y="3314700"/>
          <p14:tracePt t="6802" x="3600450" y="3314700"/>
          <p14:tracePt t="6846" x="3614738" y="3314700"/>
          <p14:tracePt t="6858" x="3629025" y="3333750"/>
          <p14:tracePt t="6869" x="3643313" y="3333750"/>
          <p14:tracePt t="6881" x="3676650" y="3348038"/>
          <p14:tracePt t="6892" x="3690938" y="3348038"/>
          <p14:tracePt t="6903" x="3705225" y="3348038"/>
          <p14:tracePt t="6925" x="3719513" y="3348038"/>
          <p14:tracePt t="6993" x="3733800" y="3348038"/>
          <p14:tracePt t="7004" x="3748088" y="3348038"/>
          <p14:tracePt t="7017" x="3781425" y="3348038"/>
          <p14:tracePt t="7027" x="3810000" y="3348038"/>
          <p14:tracePt t="7038" x="3852863" y="3348038"/>
          <p14:tracePt t="7050" x="3914775" y="3333750"/>
          <p14:tracePt t="7060" x="3990975" y="3333750"/>
          <p14:tracePt t="7072" x="4062413" y="3314700"/>
          <p14:tracePt t="7084" x="4138613" y="3300413"/>
          <p14:tracePt t="7094" x="4200525" y="3271838"/>
          <p14:tracePt t="7105" x="4257675" y="3257550"/>
          <p14:tracePt t="7117" x="4286250" y="3228975"/>
          <p14:tracePt t="7128" x="4305300" y="3214688"/>
          <p14:tracePt t="7139" x="4305300" y="3181350"/>
          <p14:tracePt t="7151" x="4286250" y="3167063"/>
          <p14:tracePt t="7162" x="4271963" y="3138488"/>
          <p14:tracePt t="7173" x="4257675" y="3124200"/>
          <p14:tracePt t="7185" x="4229100" y="3109913"/>
          <p14:tracePt t="7196" x="4229100" y="3090863"/>
          <p14:tracePt t="7207" x="4214813" y="3076575"/>
          <p14:tracePt t="7218" x="4214813" y="3062288"/>
          <p14:tracePt t="7240" x="4229100" y="3048000"/>
          <p14:tracePt t="7251" x="4229100" y="3033713"/>
          <p14:tracePt t="7264" x="4243388" y="3019425"/>
          <p14:tracePt t="7274" x="4257675" y="3005138"/>
          <p14:tracePt t="7285" x="4271963" y="2971800"/>
          <p14:tracePt t="7297" x="4286250" y="2957513"/>
          <p14:tracePt t="7308" x="4286250" y="2928938"/>
          <p14:tracePt t="7319" x="4286250" y="2900363"/>
          <p14:tracePt t="7331" x="4271963" y="2867025"/>
          <p14:tracePt t="7342" x="4257675" y="2838450"/>
          <p14:tracePt t="7353" x="4243388" y="2809875"/>
          <p14:tracePt t="7364" x="4214813" y="2781300"/>
          <p14:tracePt t="7375" x="4181475" y="2747963"/>
          <p14:tracePt t="7387" x="4167188" y="2733675"/>
          <p14:tracePt t="7399" x="4152900" y="2705100"/>
          <p14:tracePt t="7409" x="4138613" y="2690813"/>
          <p14:tracePt t="7421" x="4138613" y="2676525"/>
          <p14:tracePt t="7433" x="4124325" y="2657475"/>
          <p14:tracePt t="7454" x="4124325" y="2643188"/>
          <p14:tracePt t="7467" x="4124325" y="2628900"/>
          <p14:tracePt t="7477" x="4124325" y="2614613"/>
          <p14:tracePt t="7488" x="4124325" y="2600325"/>
          <p14:tracePt t="7501" x="4124325" y="2571750"/>
          <p14:tracePt t="7511" x="4124325" y="2552700"/>
          <p14:tracePt t="7521" x="4124325" y="2524125"/>
          <p14:tracePt t="7534" x="4110038" y="2495550"/>
          <p14:tracePt t="7544" x="4095750" y="2481263"/>
          <p14:tracePt t="7555" x="4095750" y="2466975"/>
          <p14:tracePt t="7567" x="4076700" y="2452688"/>
          <p14:tracePt t="7578" x="4062413" y="2419350"/>
          <p14:tracePt t="7590" x="4048125" y="2419350"/>
          <p14:tracePt t="7601" x="4048125" y="2405063"/>
          <p14:tracePt t="7702" x="4033838" y="2405063"/>
          <p14:tracePt t="7714" x="4005263" y="2390775"/>
          <p14:tracePt t="7725" x="3976688" y="2390775"/>
          <p14:tracePt t="7736" x="3929063" y="2376488"/>
          <p14:tracePt t="7748" x="3886200" y="2362200"/>
          <p14:tracePt t="7758" x="3838575" y="2362200"/>
          <p14:tracePt t="7770" x="3810000" y="2347913"/>
          <p14:tracePt t="7781" x="3781425" y="2347913"/>
          <p14:tracePt t="7859" x="3781425" y="2362200"/>
          <p14:tracePt t="7871" x="3781425" y="2376488"/>
          <p14:tracePt t="7882" x="3767138" y="2390775"/>
          <p14:tracePt t="7893" x="3748088" y="2390775"/>
          <p14:tracePt t="7905" x="3748088" y="2405063"/>
          <p14:tracePt t="7915" x="3733800" y="2419350"/>
          <p14:tracePt t="7926" x="3719513" y="2433638"/>
          <p14:tracePt t="7940" x="3719513" y="2452688"/>
          <p14:tracePt t="7950" x="3705225" y="2466975"/>
          <p14:tracePt t="7960" x="3690938" y="2466975"/>
          <p14:tracePt t="7972" x="3690938" y="2481263"/>
          <p14:tracePt t="7983" x="3676650" y="2481263"/>
          <p14:tracePt t="7994" x="3676650" y="2495550"/>
          <p14:tracePt t="8017" x="3676650" y="2509838"/>
          <p14:tracePt t="8040" x="3676650" y="2524125"/>
          <p14:tracePt t="8062" x="3676650" y="2538413"/>
          <p14:tracePt t="8084" x="3676650" y="2552700"/>
          <p14:tracePt t="8106" x="3676650" y="2571750"/>
          <p14:tracePt t="8129" x="3676650" y="2586038"/>
          <p14:tracePt t="8152" x="3676650" y="2600325"/>
          <p14:tracePt t="8164" x="3676650" y="2614613"/>
          <p14:tracePt t="8187" x="3676650" y="2628900"/>
          <p14:tracePt t="8208" x="3676650" y="2643188"/>
          <p14:tracePt t="8220" x="3676650" y="2657475"/>
          <p14:tracePt t="8242" x="3676650" y="2676525"/>
          <p14:tracePt t="8253" x="3676650" y="2690813"/>
          <p14:tracePt t="8265" x="3676650" y="2705100"/>
          <p14:tracePt t="8278" x="3676650" y="2719388"/>
          <p14:tracePt t="8298" x="3676650" y="2733675"/>
          <p14:tracePt t="8309" x="3676650" y="2762250"/>
          <p14:tracePt t="8322" x="3676650" y="2781300"/>
          <p14:tracePt t="8332" x="3676650" y="2795588"/>
          <p14:tracePt t="8354" x="3676650" y="2809875"/>
          <p14:tracePt t="8366" x="3676650" y="2824163"/>
          <p14:tracePt t="8388" x="3676650" y="2838450"/>
          <p14:tracePt t="8422" x="3676650" y="2852738"/>
          <p14:tracePt t="8444" x="3690938" y="2852738"/>
          <p14:tracePt t="8457" x="3690938" y="2867025"/>
          <p14:tracePt t="8478" x="3690938" y="2881313"/>
          <p14:tracePt t="8490" x="3705225" y="2881313"/>
          <p14:tracePt t="8500" x="3705225" y="2900363"/>
          <p14:tracePt t="8523" x="3705225" y="2914650"/>
          <p14:tracePt t="8534" x="3719513" y="2943225"/>
          <p14:tracePt t="8545" x="3719513" y="2957513"/>
          <p14:tracePt t="8557" x="3719513" y="2986088"/>
          <p14:tracePt t="8568" x="3733800" y="3019425"/>
          <p14:tracePt t="8579" x="3748088" y="3033713"/>
          <p14:tracePt t="8591" x="3767138" y="3062288"/>
          <p14:tracePt t="8602" x="3781425" y="3090863"/>
          <p14:tracePt t="8613" x="3795713" y="3109913"/>
          <p14:tracePt t="8624" x="3810000" y="3138488"/>
          <p14:tracePt t="8635" x="3824288" y="3152775"/>
          <p14:tracePt t="8771" x="3838575" y="3167063"/>
          <p14:tracePt t="8783" x="3852863" y="3195638"/>
          <p14:tracePt t="8793" x="3852863" y="3214688"/>
          <p14:tracePt t="8804" x="3871913" y="3228975"/>
          <p14:tracePt t="8816" x="3886200" y="3257550"/>
          <p14:tracePt t="8828" x="3900488" y="3271838"/>
          <p14:tracePt t="8849" x="3900488" y="3286125"/>
          <p14:tracePt t="9051" x="3900488" y="3271838"/>
          <p14:tracePt t="10841" x="3871913" y="3271838"/>
          <p14:tracePt t="10855" x="3838575" y="3271838"/>
          <p14:tracePt t="10871" x="3810000" y="3257550"/>
          <p14:tracePt t="10891" x="3781425" y="3257550"/>
          <p14:tracePt t="11234" x="3781425" y="3271838"/>
          <p14:tracePt t="11275" x="3795713" y="3271838"/>
          <p14:tracePt t="11414" x="3795713" y="3286125"/>
          <p14:tracePt t="11448" x="3810000" y="3286125"/>
          <p14:tracePt t="11482" x="3795713" y="3286125"/>
          <p14:tracePt t="11549" x="3810000" y="3286125"/>
          <p14:tracePt t="11639" x="3824288" y="3271838"/>
          <p14:tracePt t="12641" x="3824288" y="3286125"/>
          <p14:tracePt t="12663" x="3810000" y="3286125"/>
          <p14:tracePt t="12686" x="3810000" y="3300413"/>
          <p14:tracePt t="12697" x="3795713" y="3300413"/>
          <p14:tracePt t="12719" x="3795713" y="3314700"/>
          <p14:tracePt t="12876" x="3781425" y="3314700"/>
          <p14:tracePt t="12955" x="3781425" y="3333750"/>
          <p14:tracePt t="12978" x="3781425" y="3314700"/>
          <p14:tracePt t="12989" x="3795713" y="3300413"/>
          <p14:tracePt t="13001" x="3824288" y="3286125"/>
          <p14:tracePt t="13013" x="3838575" y="3271838"/>
          <p14:tracePt t="13023" x="3852863" y="3243263"/>
          <p14:tracePt t="13034" x="3852863" y="3228975"/>
          <p14:tracePt t="13046" x="3871913" y="3214688"/>
          <p14:tracePt t="13068" x="3871913" y="3195638"/>
          <p14:tracePt t="13124" x="3871913" y="3214688"/>
          <p14:tracePt t="13158" x="3871913" y="3228975"/>
          <p14:tracePt t="13191" x="3852863" y="3228975"/>
          <p14:tracePt t="13630" x="3852863" y="3243263"/>
          <p14:tracePt t="13641" x="3852863" y="3257550"/>
          <p14:tracePt t="13664" x="3852863" y="3271838"/>
          <p14:tracePt t="13979" x="3871913" y="3271838"/>
          <p14:tracePt t="14136" x="3886200" y="3271838"/>
          <p14:tracePt t="14159" x="3886200" y="3257550"/>
          <p14:tracePt t="14283" x="3900488" y="3257550"/>
          <p14:tracePt t="14811" x="3900488" y="3243263"/>
          <p14:tracePt t="14947" x="3900488" y="3257550"/>
          <p14:tracePt t="14958" x="3886200" y="3257550"/>
          <p14:tracePt t="15047" x="3886200" y="3243263"/>
          <p14:tracePt t="15070" x="3900488" y="3243263"/>
          <p14:tracePt t="15261" x="3900488" y="3228975"/>
          <p14:tracePt t="15542" x="3900488" y="3243263"/>
          <p14:tracePt t="15745" x="3900488" y="3228975"/>
          <p14:tracePt t="15790" x="3900488" y="3214688"/>
          <p14:tracePt t="15835" x="3900488" y="3195638"/>
          <p14:tracePt t="15914" x="3900488" y="3214688"/>
          <p14:tracePt t="16161" x="3900488" y="3195638"/>
          <p14:tracePt t="16184" x="3914775" y="3195638"/>
          <p14:tracePt t="16196" x="3914775" y="3181350"/>
          <p14:tracePt t="16240" x="3914775" y="3167063"/>
          <p14:tracePt t="16251" x="3929063" y="3167063"/>
          <p14:tracePt t="16274" x="3943350" y="3167063"/>
          <p14:tracePt t="16308" x="3957638" y="3167063"/>
          <p14:tracePt t="16353" x="3957638" y="3152775"/>
          <p14:tracePt t="16365" x="3929063" y="3138488"/>
          <p14:tracePt t="16376" x="3886200" y="3124200"/>
          <p14:tracePt t="16389" x="3852863" y="3124200"/>
          <p14:tracePt t="16398" x="3824288" y="3124200"/>
          <p14:tracePt t="16489" x="3824288" y="3109913"/>
          <p14:tracePt t="16555" x="3824288" y="3124200"/>
          <p14:tracePt t="16635" x="3824288" y="3138488"/>
          <p14:tracePt t="16803" x="3824288" y="3152775"/>
          <p14:tracePt t="16870" x="3838575" y="3152775"/>
          <p14:tracePt t="16883" x="3838575" y="3167063"/>
          <p14:tracePt t="17027" x="3852863" y="3167063"/>
          <p14:tracePt t="17275" x="3852863" y="3152775"/>
          <p14:tracePt t="17321" x="3871913" y="3138488"/>
          <p14:tracePt t="17511" x="3871913" y="3124200"/>
          <p14:tracePt t="17534" x="3886200" y="3109913"/>
          <p14:tracePt t="17567" x="3886200" y="3090863"/>
          <p14:tracePt t="17714" x="3886200" y="3076575"/>
          <p14:tracePt t="17725" x="3900488" y="3076575"/>
          <p14:tracePt t="17738" x="3900488" y="3062288"/>
          <p14:tracePt t="17782" x="3900488" y="3048000"/>
          <p14:tracePt t="17827" x="3900488" y="3033713"/>
          <p14:tracePt t="17860" x="3900488" y="3019425"/>
          <p14:tracePt t="17882" x="3900488" y="3005138"/>
          <p14:tracePt t="17916" x="3900488" y="2986088"/>
          <p14:tracePt t="17950" x="3900488" y="2971800"/>
          <p14:tracePt t="17973" x="3900488" y="2957513"/>
          <p14:tracePt t="17995" x="3900488" y="2943225"/>
          <p14:tracePt t="18006" x="3914775" y="2943225"/>
          <p14:tracePt t="18018" x="3914775" y="2928938"/>
          <p14:tracePt t="18040" x="3914775" y="2914650"/>
          <p14:tracePt t="18051" x="3914775" y="2900363"/>
          <p14:tracePt t="18063" x="3914775" y="2881313"/>
          <p14:tracePt t="18074" x="3914775" y="2867025"/>
          <p14:tracePt t="18085" x="3914775" y="2852738"/>
          <p14:tracePt t="18097" x="3914775" y="2838450"/>
          <p14:tracePt t="18108" x="3914775" y="2824163"/>
          <p14:tracePt t="18119" x="3914775" y="2809875"/>
          <p14:tracePt t="18131" x="3929063" y="2795588"/>
          <p14:tracePt t="18142" x="3929063" y="2781300"/>
          <p14:tracePt t="18175" x="3929063" y="2762250"/>
          <p14:tracePt t="18198" x="3914775" y="2747963"/>
          <p14:tracePt t="18221" x="3914775" y="2733675"/>
          <p14:tracePt t="18232" x="3914775" y="2719388"/>
          <p14:tracePt t="18244" x="3900488" y="2705100"/>
          <p14:tracePt t="18255" x="3900488" y="2676525"/>
          <p14:tracePt t="18265" x="3886200" y="2657475"/>
          <p14:tracePt t="18279" x="3886200" y="2628900"/>
          <p14:tracePt t="18288" x="3871913" y="2600325"/>
          <p14:tracePt t="18299" x="3838575" y="2552700"/>
          <p14:tracePt t="18311" x="3810000" y="2524125"/>
          <p14:tracePt t="18322" x="3767138" y="2481263"/>
          <p14:tracePt t="18333" x="3719513" y="2452688"/>
          <p14:tracePt t="18345" x="3690938" y="2419350"/>
          <p14:tracePt t="18355" x="3629025" y="2376488"/>
          <p14:tracePt t="18367" x="3586163" y="2347913"/>
          <p14:tracePt t="18379" x="3557588" y="2328863"/>
          <p14:tracePt t="18389" x="3543300" y="2314575"/>
          <p14:tracePt t="18468" x="3524250" y="2314575"/>
          <p14:tracePt t="18479" x="3495675" y="2328863"/>
          <p14:tracePt t="18490" x="3405188" y="2328863"/>
          <p14:tracePt t="18502" x="3333750" y="2314575"/>
          <p14:tracePt t="18514" x="3214688" y="2300288"/>
          <p14:tracePt t="18524" x="3109913" y="2286000"/>
          <p14:tracePt t="18536" x="2957513" y="2257425"/>
          <p14:tracePt t="18547" x="2824163" y="2224088"/>
          <p14:tracePt t="18558" x="2705100" y="2209800"/>
          <p14:tracePt t="18569" x="2643188" y="2195513"/>
          <p14:tracePt t="18581" x="2628900" y="2195513"/>
          <p14:tracePt t="18625" x="2643188" y="2195513"/>
          <p14:tracePt t="18637" x="2676525" y="2209800"/>
          <p14:tracePt t="18648" x="2719388" y="2209800"/>
          <p14:tracePt t="18659" x="2762250" y="2224088"/>
          <p14:tracePt t="18670" x="2795588" y="2224088"/>
          <p14:tracePt t="18682" x="2809875" y="2224088"/>
          <p14:tracePt t="18738" x="2809875" y="2243138"/>
          <p14:tracePt t="18749" x="2795588" y="2243138"/>
          <p14:tracePt t="18772" x="2781300" y="2257425"/>
          <p14:tracePt t="18839" x="2781300" y="2271713"/>
          <p14:tracePt t="18851" x="2795588" y="2271713"/>
          <p14:tracePt t="18873" x="2809875" y="2271713"/>
          <p14:tracePt t="18895" x="2824163" y="2271713"/>
          <p14:tracePt t="18907" x="2838450" y="2271713"/>
          <p14:tracePt t="18918" x="2867025" y="2271713"/>
          <p14:tracePt t="18930" x="2900363" y="2271713"/>
          <p14:tracePt t="18941" x="2928938" y="2271713"/>
          <p14:tracePt t="18952" x="2986088" y="2286000"/>
          <p14:tracePt t="18964" x="3033713" y="2286000"/>
          <p14:tracePt t="18975" x="3076575" y="2286000"/>
          <p14:tracePt t="18986" x="3124200" y="2300288"/>
          <p14:tracePt t="18997" x="3138488" y="2300288"/>
          <p14:tracePt t="19008" x="3167063" y="2300288"/>
          <p14:tracePt t="19131" x="3181350" y="2300288"/>
          <p14:tracePt t="19143" x="3195638" y="2314575"/>
          <p14:tracePt t="19156" x="3214688" y="2314575"/>
          <p14:tracePt t="19165" x="3228975" y="2328863"/>
          <p14:tracePt t="19177" x="3257550" y="2328863"/>
          <p14:tracePt t="19190" x="3271838" y="2347913"/>
          <p14:tracePt t="19200" x="3300413" y="2362200"/>
          <p14:tracePt t="19211" x="3314700" y="2376488"/>
          <p14:tracePt t="19223" x="3333750" y="2376488"/>
          <p14:tracePt t="19233" x="3362325" y="2390775"/>
          <p14:tracePt t="19245" x="3362325" y="2405063"/>
          <p14:tracePt t="19257" x="3376613" y="2419350"/>
          <p14:tracePt t="19267" x="3390900" y="2419350"/>
          <p14:tracePt t="19278" x="3405188" y="2433638"/>
          <p14:tracePt t="19291" x="3419475" y="2452688"/>
          <p14:tracePt t="19301" x="3419475" y="2466975"/>
          <p14:tracePt t="19312" x="3438525" y="2481263"/>
          <p14:tracePt t="19325" x="3452813" y="2495550"/>
          <p14:tracePt t="19334" x="3467100" y="2495550"/>
          <p14:tracePt t="19346" x="3467100" y="2509838"/>
          <p14:tracePt t="19357" x="3481388" y="2524125"/>
          <p14:tracePt t="19379" x="3481388" y="2538413"/>
          <p14:tracePt t="19412" x="3481388" y="2552700"/>
          <p14:tracePt t="19425" x="3495675" y="2552700"/>
          <p14:tracePt t="19435" x="3495675" y="2571750"/>
          <p14:tracePt t="19469" x="3495675" y="2586038"/>
          <p14:tracePt t="19492" x="3495675" y="2600325"/>
          <p14:tracePt t="19503" x="3509963" y="2600325"/>
          <p14:tracePt t="19525" x="3509963" y="2614613"/>
          <p14:tracePt t="19559" x="3509963" y="2628900"/>
          <p14:tracePt t="19581" x="3509963" y="2643188"/>
          <p14:tracePt t="19604" x="3509963" y="2657475"/>
          <p14:tracePt t="19626" x="3509963" y="2676525"/>
          <p14:tracePt t="19660" x="3509963" y="2690813"/>
          <p14:tracePt t="19694" x="3509963" y="2705100"/>
          <p14:tracePt t="19727" x="3509963" y="2719388"/>
          <p14:tracePt t="19750" x="3509963" y="2733675"/>
          <p14:tracePt t="19761" x="3509963" y="2747963"/>
          <p14:tracePt t="19784" x="3509963" y="2762250"/>
          <p14:tracePt t="19795" x="3524250" y="2781300"/>
          <p14:tracePt t="19807" x="3524250" y="2795588"/>
          <p14:tracePt t="19829" x="3524250" y="2809875"/>
          <p14:tracePt t="19863" x="3524250" y="2824163"/>
          <p14:tracePt t="19952" x="3524250" y="2838450"/>
          <p14:tracePt t="19964" x="3524250" y="2852738"/>
          <p14:tracePt t="19975" x="3543300" y="2852738"/>
          <p14:tracePt t="19987" x="3543300" y="2867025"/>
          <p14:tracePt t="20178" x="3557588" y="2867025"/>
          <p14:tracePt t="20190" x="3557588" y="2852738"/>
          <p14:tracePt t="20212" x="3557588" y="2838450"/>
          <p14:tracePt t="32635" x="3557588" y="2852738"/>
          <p14:tracePt t="32667" x="3557588" y="2867025"/>
          <p14:tracePt t="32688" x="3557588" y="2881313"/>
          <p14:tracePt t="32733" x="3557588" y="2900363"/>
          <p14:tracePt t="32766" x="3557588" y="2914650"/>
          <p14:tracePt t="32778" x="3543300" y="2914650"/>
          <p14:tracePt t="32867" x="3543300" y="2928938"/>
          <p14:tracePt t="32902" x="3543300" y="2943225"/>
          <p14:tracePt t="32925" x="3543300" y="2957513"/>
          <p14:tracePt t="32935" x="3557588" y="2971800"/>
          <p14:tracePt t="32949" x="3571875" y="2986088"/>
          <p14:tracePt t="32959" x="3600450" y="3019425"/>
          <p14:tracePt t="32969" x="3614738" y="3033713"/>
          <p14:tracePt t="32983" x="3662363" y="3076575"/>
          <p14:tracePt t="32992" x="3705225" y="3109913"/>
          <p14:tracePt t="33003" x="3767138" y="3152775"/>
          <p14:tracePt t="33016" x="3824288" y="3181350"/>
          <p14:tracePt t="33026" x="3871913" y="3214688"/>
          <p14:tracePt t="33037" x="3943350" y="3257550"/>
          <p14:tracePt t="33049" x="4019550" y="3300413"/>
          <p14:tracePt t="33059" x="4110038" y="3348038"/>
          <p14:tracePt t="33070" x="4214813" y="3390900"/>
          <p14:tracePt t="33083" x="4319588" y="3467100"/>
          <p14:tracePt t="33093" x="4438650" y="3543300"/>
          <p14:tracePt t="33104" x="4529138" y="3600450"/>
          <p14:tracePt t="33116" x="4648200" y="3676650"/>
          <p14:tracePt t="33126" x="4781550" y="3767138"/>
          <p14:tracePt t="33138" x="4929188" y="3852863"/>
          <p14:tracePt t="33149" x="5081588" y="3929063"/>
          <p14:tracePt t="33160" x="5214938" y="4019550"/>
          <p14:tracePt t="33171" x="5376863" y="4095750"/>
          <p14:tracePt t="33183" x="5514975" y="4167188"/>
          <p14:tracePt t="33194" x="5676900" y="4243388"/>
          <p14:tracePt t="33205" x="5781675" y="4286250"/>
          <p14:tracePt t="33217" x="5915025" y="4333875"/>
          <p14:tracePt t="33227" x="6019800" y="4391025"/>
          <p14:tracePt t="33239" x="6110288" y="4438650"/>
          <p14:tracePt t="33250" x="6172200" y="4467225"/>
          <p14:tracePt t="33261" x="6200775" y="4495800"/>
          <p14:tracePt t="33273" x="6229350" y="4529138"/>
          <p14:tracePt t="33285" x="6276975" y="4557713"/>
          <p14:tracePt t="33295" x="6305550" y="4586288"/>
          <p14:tracePt t="33307" x="6348413" y="4614863"/>
          <p14:tracePt t="33318" x="6396038" y="4648200"/>
          <p14:tracePt t="33332" x="6453188" y="4691063"/>
          <p14:tracePt t="33341" x="6543675" y="4752975"/>
          <p14:tracePt t="33352" x="6648450" y="4824413"/>
          <p14:tracePt t="33366" x="6781800" y="4900613"/>
          <p14:tracePt t="33375" x="6886575" y="4962525"/>
          <p14:tracePt t="33386" x="7038975" y="5033963"/>
          <p14:tracePt t="33399" x="7172325" y="5124450"/>
          <p14:tracePt t="33408" x="7305675" y="5200650"/>
          <p14:tracePt t="33419" x="7424738" y="5291138"/>
          <p14:tracePt t="33432" x="7500938" y="5348288"/>
          <p14:tracePt t="33442" x="7591425" y="5410200"/>
          <p14:tracePt t="33453" x="7634288" y="5453063"/>
          <p14:tracePt t="33466" x="7662863" y="5500688"/>
          <p14:tracePt t="33476" x="7662863" y="5514975"/>
          <p14:tracePt t="33486" x="7648575" y="5514975"/>
          <p14:tracePt t="33499" x="7591425" y="5514975"/>
          <p14:tracePt t="33678" x="7591425" y="5500688"/>
          <p14:tracePt t="33700" x="7591425" y="5514975"/>
          <p14:tracePt t="33756" x="7577138" y="5514975"/>
          <p14:tracePt t="33779" x="7577138" y="5529263"/>
          <p14:tracePt t="33802" x="7577138" y="5543550"/>
          <p14:tracePt t="33824" x="7543800" y="5557838"/>
          <p14:tracePt t="33835" x="7529513" y="5586413"/>
          <p14:tracePt t="33848" x="7515225" y="5600700"/>
          <p14:tracePt t="33859" x="7486650" y="5634038"/>
          <p14:tracePt t="33870" x="7472363" y="5648325"/>
          <p14:tracePt t="33883" x="7453313" y="5676900"/>
          <p14:tracePt t="33892" x="7424738" y="5705475"/>
          <p14:tracePt t="33904" x="7410450" y="5738813"/>
          <p14:tracePt t="33916" x="7381875" y="5767388"/>
          <p14:tracePt t="33927" x="7367588" y="5795963"/>
          <p14:tracePt t="33938" x="7334250" y="5829300"/>
          <p14:tracePt t="33949" x="7319963" y="5872163"/>
          <p14:tracePt t="33960" x="7291388" y="5900738"/>
          <p14:tracePt t="33970" x="7277100" y="5929313"/>
          <p14:tracePt t="33983" x="7248525" y="5976938"/>
          <p14:tracePt t="33993" x="7229475" y="6019800"/>
          <p14:tracePt t="34004" x="7200900" y="6067425"/>
          <p14:tracePt t="34016" x="7172325" y="6096000"/>
          <p14:tracePt t="34027" x="7158038" y="6138863"/>
          <p14:tracePt t="34038" x="7124700" y="6186488"/>
          <p14:tracePt t="34050" x="7110413" y="6243638"/>
          <p14:tracePt t="34060" x="7096125" y="6291263"/>
          <p14:tracePt t="34072" x="7081838" y="6334125"/>
          <p14:tracePt t="34083" x="7067550" y="6362700"/>
          <p14:tracePt t="34095" x="7053263" y="6410325"/>
          <p14:tracePt t="34106" x="7053263" y="6438900"/>
          <p14:tracePt t="34117" x="7038975" y="6486525"/>
          <p14:tracePt t="34128" x="7024688" y="6515100"/>
          <p14:tracePt t="34140" x="7005638" y="6543675"/>
          <p14:tracePt t="34151" x="6991350" y="6572250"/>
          <p14:tracePt t="34163" x="6991350" y="6605588"/>
          <p14:tracePt t="34174" x="6991350" y="6634163"/>
          <p14:tracePt t="34184" x="6991350" y="6648450"/>
          <p14:tracePt t="34218" x="6991350" y="6634163"/>
          <p14:tracePt t="34231" x="6962775" y="6634163"/>
          <p14:tracePt t="34241" x="6948488" y="6634163"/>
          <p14:tracePt t="34500" x="6962775" y="6634163"/>
          <p14:tracePt t="34544" x="6948488" y="6634163"/>
          <p14:tracePt t="34577" x="6962775" y="6634163"/>
          <p14:tracePt t="34702" x="6977063" y="6634163"/>
          <p14:tracePt t="34713" x="6991350" y="6648450"/>
          <p14:tracePt t="34724" x="7005638" y="6648450"/>
          <p14:tracePt t="34780" x="7005638" y="6634163"/>
          <p14:tracePt t="34791" x="7024688" y="6634163"/>
          <p14:tracePt t="34814" x="7024688" y="6619875"/>
          <p14:tracePt t="34826" x="7024688" y="6605588"/>
          <p14:tracePt t="34838" x="7024688" y="6591300"/>
          <p14:tracePt t="34847" x="7024688" y="6572250"/>
          <p14:tracePt t="34859" x="7024688" y="6557963"/>
          <p14:tracePt t="34904" x="7024688" y="6572250"/>
          <p14:tracePt t="34915" x="6977063" y="6591300"/>
          <p14:tracePt t="34927" x="6900863" y="6591300"/>
          <p14:tracePt t="35264" x="6886575" y="6572250"/>
          <p14:tracePt t="35309" x="6900863" y="6572250"/>
          <p14:tracePt t="35320" x="6934200" y="6572250"/>
          <p14:tracePt t="35332" x="6948488" y="6557963"/>
          <p14:tracePt t="35343" x="6991350" y="6557963"/>
          <p14:tracePt t="35354" x="7053263" y="6543675"/>
          <p14:tracePt t="35366" x="7081838" y="6529388"/>
          <p14:tracePt t="35377" x="7110413" y="6500813"/>
          <p14:tracePt t="35389" x="7143750" y="6453188"/>
          <p14:tracePt t="35401" x="7172325" y="6410325"/>
          <p14:tracePt t="35411" x="7186613" y="6381750"/>
          <p14:tracePt t="35423" x="7186613" y="6334125"/>
          <p14:tracePt t="35434" x="7186613" y="6305550"/>
          <p14:tracePt t="35444" x="7186613" y="6262688"/>
          <p14:tracePt t="35456" x="7186613" y="6215063"/>
          <p14:tracePt t="35467" x="7186613" y="6172200"/>
          <p14:tracePt t="35478" x="7186613" y="6138863"/>
          <p14:tracePt t="35490" x="7186613" y="6110288"/>
          <p14:tracePt t="35501" x="7186613" y="6067425"/>
          <p14:tracePt t="35511" x="7186613" y="6019800"/>
          <p14:tracePt t="35524" x="7200900" y="5976938"/>
          <p14:tracePt t="35534" x="7229475" y="5915025"/>
          <p14:tracePt t="35545" x="7248525" y="5886450"/>
          <p14:tracePt t="35557" x="7262813" y="5843588"/>
          <p14:tracePt t="35568" x="7291388" y="5795963"/>
          <p14:tracePt t="35579" x="7305675" y="5767388"/>
          <p14:tracePt t="35591" x="7305675" y="5753100"/>
          <p14:tracePt t="35602" x="7305675" y="5738813"/>
          <p14:tracePt t="35613" x="7291388" y="5724525"/>
          <p14:tracePt t="35624" x="7262813" y="5724525"/>
          <p14:tracePt t="35636" x="7229475" y="5705475"/>
          <p14:tracePt t="35647" x="7186613" y="5676900"/>
          <p14:tracePt t="35658" x="7124700" y="5619750"/>
          <p14:tracePt t="35669" x="7067550" y="5557838"/>
          <p14:tracePt t="35680" x="6991350" y="5395913"/>
          <p14:tracePt t="35692" x="6948488" y="5291138"/>
          <p14:tracePt t="35703" x="6919913" y="5110163"/>
          <p14:tracePt t="35714" x="6900863" y="4914900"/>
          <p14:tracePt t="35725" x="6900863" y="4781550"/>
          <p14:tracePt t="35737" x="6900863" y="4586288"/>
          <p14:tracePt t="35748" x="6900863" y="4438650"/>
          <p14:tracePt t="35760" x="6886575" y="4319588"/>
          <p14:tracePt t="35770" x="6886575" y="4243388"/>
          <p14:tracePt t="35804" x="6886575" y="4257675"/>
          <p14:tracePt t="35815" x="6886575" y="4319588"/>
          <p14:tracePt t="35827" x="6886575" y="4362450"/>
          <p14:tracePt t="35838" x="6900863" y="4424363"/>
          <p14:tracePt t="35849" x="6900863" y="4467225"/>
          <p14:tracePt t="35860" x="6900863" y="4495800"/>
          <p14:tracePt t="35873" x="6900863" y="4510088"/>
          <p14:tracePt t="35916" x="6886575" y="4510088"/>
          <p14:tracePt t="35928" x="6858000" y="4481513"/>
          <p14:tracePt t="35942" x="6796088" y="4467225"/>
          <p14:tracePt t="35951" x="6738938" y="4438650"/>
          <p14:tracePt t="35962" x="6662738" y="4424363"/>
          <p14:tracePt t="35975" x="6605588" y="4391025"/>
          <p14:tracePt t="35985" x="6572250" y="4376738"/>
          <p14:tracePt t="35996" x="6557963" y="4376738"/>
          <p14:tracePt t="36029" x="6572250" y="4391025"/>
          <p14:tracePt t="36040" x="6591300" y="4424363"/>
          <p14:tracePt t="36051" x="6634163" y="4467225"/>
          <p14:tracePt t="36063" x="6677025" y="4529138"/>
          <p14:tracePt t="36075" x="6724650" y="4586288"/>
          <p14:tracePt t="36086" x="6753225" y="4662488"/>
          <p14:tracePt t="36097" x="6767513" y="4719638"/>
          <p14:tracePt t="36108" x="6767513" y="4781550"/>
          <p14:tracePt t="36119" x="6738938" y="4857750"/>
          <p14:tracePt t="36132" x="6691313" y="4900613"/>
          <p14:tracePt t="36142" x="6634163" y="4943475"/>
          <p14:tracePt t="36153" x="6557963" y="4991100"/>
          <p14:tracePt t="36165" x="6486525" y="5033963"/>
          <p14:tracePt t="36176" x="6424613" y="5067300"/>
          <p14:tracePt t="36187" x="6410325" y="5095875"/>
          <p14:tracePt t="36198" x="6396038" y="5138738"/>
          <p14:tracePt t="36209" x="6396038" y="5186363"/>
          <p14:tracePt t="36220" x="6424613" y="5229225"/>
          <p14:tracePt t="36232" x="6467475" y="5291138"/>
          <p14:tracePt t="36243" x="6515100" y="5334000"/>
          <p14:tracePt t="36254" x="6591300" y="5410200"/>
          <p14:tracePt t="36265" x="6677025" y="5481638"/>
          <p14:tracePt t="36276" x="6767513" y="5543550"/>
          <p14:tracePt t="36289" x="6858000" y="5600700"/>
          <p14:tracePt t="36299" x="6919913" y="5634038"/>
          <p14:tracePt t="36311" x="6948488" y="5662613"/>
          <p14:tracePt t="36366" x="6919913" y="5648325"/>
          <p14:tracePt t="36378" x="6886575" y="5634038"/>
          <p14:tracePt t="36390" x="6858000" y="5619750"/>
          <p14:tracePt t="36401" x="6829425" y="5619750"/>
          <p14:tracePt t="36490" x="6843713" y="5619750"/>
          <p14:tracePt t="36502" x="6843713" y="5634038"/>
          <p14:tracePt t="36513" x="6858000" y="5634038"/>
          <p14:tracePt t="36524" x="6872288" y="5634038"/>
          <p14:tracePt t="36535" x="6886575" y="5648325"/>
          <p14:tracePt t="36547" x="6900863" y="5648325"/>
          <p14:tracePt t="36558" x="6919913" y="5662613"/>
          <p14:tracePt t="36569" x="6948488" y="5662613"/>
          <p14:tracePt t="36580" x="6977063" y="5662613"/>
          <p14:tracePt t="36593" x="7024688" y="5662613"/>
          <p14:tracePt t="36603" x="7067550" y="5648325"/>
          <p14:tracePt t="36614" x="7110413" y="5619750"/>
          <p14:tracePt t="36628" x="7143750" y="5586413"/>
          <p14:tracePt t="36637" x="7158038" y="5557838"/>
          <p14:tracePt t="36648" x="7158038" y="5514975"/>
          <p14:tracePt t="36660" x="7143750" y="5467350"/>
          <p14:tracePt t="36670" x="7110413" y="5410200"/>
          <p14:tracePt t="36682" x="7096125" y="5376863"/>
          <p14:tracePt t="36693" x="7081838" y="5348288"/>
          <p14:tracePt t="36704" x="7067550" y="5319713"/>
          <p14:tracePt t="36716" x="7053263" y="5305425"/>
          <p14:tracePt t="36728" x="7053263" y="5291138"/>
          <p14:tracePt t="36749" x="7053263" y="5272088"/>
          <p14:tracePt t="36771" x="7067550" y="5272088"/>
          <p14:tracePt t="36783" x="7067550" y="5257800"/>
          <p14:tracePt t="36794" x="7081838" y="5257800"/>
          <p14:tracePt t="36805" x="7096125" y="5243513"/>
          <p14:tracePt t="36817" x="7110413" y="5243513"/>
          <p14:tracePt t="36828" x="7110413" y="5229225"/>
          <p14:tracePt t="36850" x="7110413" y="5214938"/>
          <p14:tracePt t="36861" x="7096125" y="5200650"/>
          <p14:tracePt t="36872" x="7081838" y="5186363"/>
          <p14:tracePt t="36885" x="7053263" y="5167313"/>
          <p14:tracePt t="36895" x="7005638" y="5153025"/>
          <p14:tracePt t="36906" x="6962775" y="5124450"/>
          <p14:tracePt t="36918" x="6934200" y="5110163"/>
          <p14:tracePt t="36930" x="6886575" y="5095875"/>
          <p14:tracePt t="36940" x="6858000" y="5081588"/>
          <p14:tracePt t="36952" x="6843713" y="5067300"/>
          <p14:tracePt t="37064" x="6829425" y="5067300"/>
          <p14:tracePt t="37077" x="6815138" y="5081588"/>
          <p14:tracePt t="37098" x="6796088" y="5081588"/>
          <p14:tracePt t="37109" x="6781800" y="5095875"/>
          <p14:tracePt t="37122" x="6767513" y="5095875"/>
          <p14:tracePt t="37131" x="6753225" y="5095875"/>
          <p14:tracePt t="37143" x="6738938" y="5110163"/>
          <p14:tracePt t="37165" x="6738938" y="5124450"/>
          <p14:tracePt t="37176" x="6738938" y="5138738"/>
          <p14:tracePt t="37189" x="6753225" y="5153025"/>
          <p14:tracePt t="37199" x="6767513" y="5167313"/>
          <p14:tracePt t="37210" x="6781800" y="5186363"/>
          <p14:tracePt t="37222" x="6796088" y="5214938"/>
          <p14:tracePt t="37233" x="6815138" y="5229225"/>
          <p14:tracePt t="37255" x="6829425" y="5243513"/>
          <p14:tracePt t="37311" x="6815138" y="5243513"/>
          <p14:tracePt t="37323" x="6815138" y="5257800"/>
          <p14:tracePt t="37335" x="6796088" y="5257800"/>
          <p14:tracePt t="37356" x="6781800" y="5272088"/>
          <p14:tracePt t="37379" x="6781800" y="5291138"/>
          <p14:tracePt t="37390" x="6781800" y="5305425"/>
          <p14:tracePt t="37424" x="6781800" y="5319713"/>
          <p14:tracePt t="37480" x="6781800" y="5334000"/>
          <p14:tracePt t="37525" x="6796088" y="5348288"/>
          <p14:tracePt t="37536" x="6796088" y="5362575"/>
          <p14:tracePt t="37548" x="6815138" y="5395913"/>
          <p14:tracePt t="37559" x="6829425" y="5424488"/>
          <p14:tracePt t="37571" x="6843713" y="5453063"/>
          <p14:tracePt t="37582" x="6858000" y="5481638"/>
          <p14:tracePt t="37593" x="6858000" y="5514975"/>
          <p14:tracePt t="37605" x="6872288" y="5529263"/>
          <p14:tracePt t="37615" x="6886575" y="5543550"/>
          <p14:tracePt t="37626" x="6886575" y="5557838"/>
          <p14:tracePt t="37705" x="6886575" y="5543550"/>
          <p14:tracePt t="37716" x="6900863" y="5543550"/>
          <p14:tracePt t="37750" x="6919913" y="5529263"/>
          <p14:tracePt t="37829" x="6934200" y="5529263"/>
          <p14:tracePt t="37841" x="6948488" y="5529263"/>
          <p14:tracePt t="37852" x="6977063" y="5514975"/>
          <p14:tracePt t="37863" x="7005638" y="5514975"/>
          <p14:tracePt t="37875" x="7038975" y="5500688"/>
          <p14:tracePt t="37886" x="7081838" y="5481638"/>
          <p14:tracePt t="37896" x="7110413" y="5481638"/>
          <p14:tracePt t="37908" x="7143750" y="5467350"/>
          <p14:tracePt t="37919" x="7158038" y="5453063"/>
          <p14:tracePt t="37953" x="7158038" y="5438775"/>
          <p14:tracePt t="38065" x="7158038" y="5424488"/>
          <p14:tracePt t="38099" x="7158038" y="5410200"/>
          <p14:tracePt t="38110" x="7172325" y="5395913"/>
          <p14:tracePt t="38133" x="7172325" y="5376863"/>
          <p14:tracePt t="38144" x="7172325" y="5362575"/>
          <p14:tracePt t="38156" x="7186613" y="5348288"/>
          <p14:tracePt t="38166" x="7186613" y="5334000"/>
          <p14:tracePt t="38189" x="7186613" y="5319713"/>
          <p14:tracePt t="38211" x="7186613" y="5305425"/>
          <p14:tracePt t="38245" x="7186613" y="5291138"/>
          <p14:tracePt t="38279" x="7172325" y="5272088"/>
          <p14:tracePt t="38301" x="7158038" y="5257800"/>
          <p14:tracePt t="38324" x="7158038" y="5243513"/>
          <p14:tracePt t="38336" x="7143750" y="5243513"/>
          <p14:tracePt t="38347" x="7124700" y="5229225"/>
          <p14:tracePt t="38369" x="7110413" y="5214938"/>
          <p14:tracePt t="38391" x="7096125" y="5214938"/>
          <p14:tracePt t="38403" x="7096125" y="5200650"/>
          <p14:tracePt t="38470" x="7081838" y="5200650"/>
          <p14:tracePt t="38481" x="7067550" y="5214938"/>
          <p14:tracePt t="38493" x="7053263" y="5214938"/>
          <p14:tracePt t="38504" x="7024688" y="5214938"/>
          <p14:tracePt t="38515" x="7005638" y="5214938"/>
          <p14:tracePt t="38527" x="6991350" y="5214938"/>
          <p14:tracePt t="38538" x="6977063" y="5214938"/>
          <p14:tracePt t="38549" x="6962775" y="5229225"/>
          <p14:tracePt t="38582" x="6962775" y="5243513"/>
          <p14:tracePt t="38616" x="6962775" y="5257800"/>
          <p14:tracePt t="38796" x="6962775" y="5272088"/>
          <p14:tracePt t="38809" x="6962775" y="5291138"/>
          <p14:tracePt t="38820" x="6962775" y="5305425"/>
          <p14:tracePt t="38841" x="6962775" y="5319713"/>
          <p14:tracePt t="38875" x="6962775" y="5334000"/>
          <p14:tracePt t="38888" x="6977063" y="5334000"/>
          <p14:tracePt t="38920" x="6977063" y="5348288"/>
          <p14:tracePt t="38931" x="6991350" y="5348288"/>
          <p14:tracePt t="38954" x="7005638" y="5348288"/>
          <p14:tracePt t="38965" x="7024688" y="5348288"/>
          <p14:tracePt t="40349" x="7038975" y="5348288"/>
          <p14:tracePt t="40383" x="7038975" y="5334000"/>
          <p14:tracePt t="40574" x="7024688" y="5334000"/>
          <p14:tracePt t="40585" x="7024688" y="5319713"/>
          <p14:tracePt t="40597" x="7005638" y="5319713"/>
          <p14:tracePt t="40608" x="7005638" y="5305425"/>
          <p14:tracePt t="40721" x="7005638" y="5319713"/>
          <p14:tracePt t="40799" x="7005638" y="5305425"/>
          <p14:tracePt t="40822" x="6991350" y="5305425"/>
          <p14:tracePt t="40833" x="6991350" y="5291138"/>
          <p14:tracePt t="41823" x="7005638" y="5291138"/>
          <p14:tracePt t="41846" x="7005638" y="5272088"/>
          <p14:tracePt t="41858" x="7024688" y="5272088"/>
          <p14:tracePt t="41880" x="7024688" y="5257800"/>
          <p14:tracePt t="41980" x="7024688" y="5272088"/>
          <p14:tracePt t="42002" x="7005638" y="5272088"/>
          <p14:tracePt t="42014" x="6991350" y="5291138"/>
          <p14:tracePt t="42025" x="6948488" y="5291138"/>
          <p14:tracePt t="42037" x="6886575" y="5272088"/>
          <p14:tracePt t="42049" x="6843713" y="5272088"/>
          <p14:tracePt t="42059" x="6815138" y="5272088"/>
          <p14:tracePt t="42329" x="6796088" y="5272088"/>
          <p14:tracePt t="42340" x="6796088" y="5291138"/>
          <p14:tracePt t="42385" x="6815138" y="5291138"/>
          <p14:tracePt t="42396" x="6815138" y="5272088"/>
          <p14:tracePt t="42509" x="6829425" y="5272088"/>
          <p14:tracePt t="44208" x="6815138" y="5272088"/>
          <p14:tracePt t="44219" x="6796088" y="5272088"/>
          <p14:tracePt t="44230" x="6781800" y="5272088"/>
          <p14:tracePt t="44242" x="6767513" y="5272088"/>
          <p14:tracePt t="44254" x="6753225" y="5257800"/>
          <p14:tracePt t="44265" x="6738938" y="5257800"/>
          <p14:tracePt t="44277" x="6710363" y="5257800"/>
          <p14:tracePt t="44287" x="6691313" y="5257800"/>
          <p14:tracePt t="44299" x="6662738" y="5257800"/>
          <p14:tracePt t="44310" x="6648450" y="5243513"/>
          <p14:tracePt t="44321" x="6619875" y="5243513"/>
          <p14:tracePt t="44332" x="6591300" y="5229225"/>
          <p14:tracePt t="44344" x="6572250" y="5229225"/>
          <p14:tracePt t="44354" x="6557963" y="5214938"/>
          <p14:tracePt t="44365" x="6543675" y="5214938"/>
          <p14:tracePt t="44378" x="6529388" y="5214938"/>
          <p14:tracePt t="44399" x="6515100" y="5214938"/>
          <p14:tracePt t="44411" x="6500813" y="5214938"/>
          <p14:tracePt t="44433" x="6486525" y="5214938"/>
          <p14:tracePt t="44444" x="6486525" y="5200650"/>
          <p14:tracePt t="44456" x="6467475" y="5200650"/>
          <p14:tracePt t="44467" x="6453188" y="5200650"/>
          <p14:tracePt t="44478" x="6438900" y="5200650"/>
          <p14:tracePt t="44490" x="6424613" y="5200650"/>
          <p14:tracePt t="44500" x="6410325" y="5186363"/>
          <p14:tracePt t="44512" x="6396038" y="5167313"/>
          <p14:tracePt t="44524" x="6381750" y="5167313"/>
          <p14:tracePt t="44535" x="6348413" y="5153025"/>
          <p14:tracePt t="44546" x="6319838" y="5153025"/>
          <p14:tracePt t="44558" x="6305550" y="5138738"/>
          <p14:tracePt t="44569" x="6276975" y="5138738"/>
          <p14:tracePt t="44580" x="6243638" y="5124450"/>
          <p14:tracePt t="44593" x="6229350" y="5124450"/>
          <p14:tracePt t="44602" x="6172200" y="5110163"/>
          <p14:tracePt t="44614" x="6096000" y="5095875"/>
          <p14:tracePt t="44624" x="5962650" y="5048250"/>
          <p14:tracePt t="44636" x="5795963" y="5005388"/>
          <p14:tracePt t="44647" x="5662613" y="4962525"/>
          <p14:tracePt t="44658" x="5481638" y="4914900"/>
          <p14:tracePt t="44669" x="5305425" y="4872038"/>
          <p14:tracePt t="44681" x="5138738" y="4810125"/>
          <p14:tracePt t="44693" x="5033963" y="4781550"/>
          <p14:tracePt t="44703" x="4886325" y="4752975"/>
          <p14:tracePt t="44714" x="4767263" y="4719638"/>
          <p14:tracePt t="44726" x="4662488" y="4705350"/>
          <p14:tracePt t="44736" x="4600575" y="4705350"/>
          <p14:tracePt t="44748" x="4572000" y="4705350"/>
          <p14:tracePt t="44760" x="4557713" y="4691063"/>
          <p14:tracePt t="44770" x="4543425" y="4705350"/>
          <p14:tracePt t="44815" x="4529138" y="4705350"/>
          <p14:tracePt t="44838" x="4510088" y="4705350"/>
          <p14:tracePt t="44860" x="4481513" y="4705350"/>
          <p14:tracePt t="44871" x="4467225" y="4705350"/>
          <p14:tracePt t="44883" x="4452938" y="4705350"/>
          <p14:tracePt t="44894" x="4424363" y="4705350"/>
          <p14:tracePt t="44905" x="4405313" y="4705350"/>
          <p14:tracePt t="44917" x="4391025" y="4705350"/>
          <p14:tracePt t="44928" x="4376738" y="4705350"/>
          <p14:tracePt t="44939" x="4362450" y="4705350"/>
          <p14:tracePt t="44951" x="4348163" y="4719638"/>
          <p14:tracePt t="44962" x="4333875" y="4719638"/>
          <p14:tracePt t="44973" x="4305300" y="4719638"/>
          <p14:tracePt t="44984" x="4286250" y="4738688"/>
          <p14:tracePt t="44995" x="4257675" y="4738688"/>
          <p14:tracePt t="45007" x="4229100" y="4752975"/>
          <p14:tracePt t="45019" x="4181475" y="4752975"/>
          <p14:tracePt t="45030" x="4138613" y="4752975"/>
          <p14:tracePt t="45041" x="4110038" y="4767263"/>
          <p14:tracePt t="45053" x="4076700" y="4767263"/>
          <p14:tracePt t="45064" x="4062413" y="4781550"/>
          <p14:tracePt t="45075" x="4048125" y="4781550"/>
          <p14:tracePt t="45085" x="4033838" y="4795838"/>
          <p14:tracePt t="45108" x="4033838" y="4810125"/>
          <p14:tracePt t="45130" x="4033838" y="4824413"/>
          <p14:tracePt t="45141" x="4019550" y="4824413"/>
          <p14:tracePt t="45152" x="4019550" y="4838700"/>
          <p14:tracePt t="45176" x="4019550" y="4857750"/>
          <p14:tracePt t="45186" x="4019550" y="4872038"/>
          <p14:tracePt t="45198" x="4005263" y="4886325"/>
          <p14:tracePt t="45210" x="4005263" y="4900613"/>
          <p14:tracePt t="45221" x="4005263" y="4914900"/>
          <p14:tracePt t="45232" x="3990975" y="4929188"/>
          <p14:tracePt t="45244" x="3990975" y="4943475"/>
          <p14:tracePt t="45254" x="3976688" y="4976813"/>
          <p14:tracePt t="45265" x="3957638" y="4991100"/>
          <p14:tracePt t="45277" x="3957638" y="5019675"/>
          <p14:tracePt t="45287" x="3943350" y="5048250"/>
          <p14:tracePt t="45299" x="3929063" y="5095875"/>
          <p14:tracePt t="45310" x="3929063" y="5138738"/>
          <p14:tracePt t="45321" x="3914775" y="5186363"/>
          <p14:tracePt t="45333" x="3914775" y="5243513"/>
          <p14:tracePt t="45344" x="3914775" y="5305425"/>
          <p14:tracePt t="45356" x="3914775" y="5348288"/>
          <p14:tracePt t="45368" x="3914775" y="5410200"/>
          <p14:tracePt t="45379" x="3914775" y="5453063"/>
          <p14:tracePt t="45389" x="3914775" y="5500688"/>
          <p14:tracePt t="45400" x="3914775" y="5529263"/>
          <p14:tracePt t="45412" x="3914775" y="5557838"/>
          <p14:tracePt t="45424" x="3914775" y="5572125"/>
          <p14:tracePt t="45445" x="3914775" y="5586413"/>
          <p14:tracePt t="45457" x="3900488" y="5586413"/>
          <p14:tracePt t="45512" x="3900488" y="5600700"/>
          <p14:tracePt t="45535" x="3900488" y="5619750"/>
          <p14:tracePt t="45546" x="3900488" y="5634038"/>
          <p14:tracePt t="45558" x="3900488" y="5648325"/>
          <p14:tracePt t="45569" x="3900488" y="5676900"/>
          <p14:tracePt t="45580" x="3900488" y="5705475"/>
          <p14:tracePt t="45593" x="3900488" y="5738813"/>
          <p14:tracePt t="45603" x="3900488" y="5767388"/>
          <p14:tracePt t="45614" x="3900488" y="5810250"/>
          <p14:tracePt t="45626" x="3900488" y="5843588"/>
          <p14:tracePt t="45637" x="3886200" y="5872163"/>
          <p14:tracePt t="45649" x="3886200" y="5915025"/>
          <p14:tracePt t="45660" x="3871913" y="5962650"/>
          <p14:tracePt t="45671" x="3852863" y="5991225"/>
          <p14:tracePt t="45683" x="3852863" y="6019800"/>
          <p14:tracePt t="45694" x="3838575" y="6034088"/>
          <p14:tracePt t="45704" x="3838575" y="6067425"/>
          <p14:tracePt t="45716" x="3838575" y="6081713"/>
          <p14:tracePt t="45727" x="3838575" y="6096000"/>
          <p14:tracePt t="45828" x="3824288" y="6096000"/>
          <p14:tracePt t="45839" x="3810000" y="6096000"/>
          <p14:tracePt t="45850" x="3795713" y="6096000"/>
          <p14:tracePt t="45862" x="3795713" y="6110288"/>
          <p14:tracePt t="45873" x="3781425" y="6110288"/>
          <p14:tracePt t="46154" x="3781425" y="6096000"/>
          <p14:tracePt t="46165" x="3767138" y="6096000"/>
          <p14:tracePt t="46356" x="3767138" y="6081713"/>
          <p14:tracePt t="46379" x="3781425" y="6067425"/>
          <p14:tracePt t="46391" x="3781425" y="6053138"/>
          <p14:tracePt t="46401" x="3781425" y="6034088"/>
          <p14:tracePt t="46413" x="3781425" y="6019800"/>
          <p14:tracePt t="46426" x="3781425" y="6005513"/>
          <p14:tracePt t="46436" x="3767138" y="5991225"/>
          <p14:tracePt t="46660" x="3781425" y="5991225"/>
          <p14:tracePt t="46683" x="3795713" y="5991225"/>
          <p14:tracePt t="46694" x="3810000" y="5991225"/>
          <p14:tracePt t="46840" x="3824288" y="5976938"/>
          <p14:tracePt t="46874" x="3824288" y="5962650"/>
          <p14:tracePt t="46897" x="3824288" y="5948363"/>
          <p14:tracePt t="47020" x="3838575" y="5929313"/>
          <p14:tracePt t="47043" x="3838575" y="5915025"/>
          <p14:tracePt t="47076" x="3838575" y="5900738"/>
          <p14:tracePt t="47268" x="3852863" y="5900738"/>
          <p14:tracePt t="47279" x="3871913" y="5900738"/>
          <p14:tracePt t="47290" x="3900488" y="5900738"/>
          <p14:tracePt t="47301" x="3929063" y="5900738"/>
          <p14:tracePt t="47313" x="3957638" y="5886450"/>
          <p14:tracePt t="47325" x="4005263" y="5886450"/>
          <p14:tracePt t="47336" x="4033838" y="5886450"/>
          <p14:tracePt t="47347" x="4062413" y="5872163"/>
          <p14:tracePt t="47360" x="4110038" y="5857875"/>
          <p14:tracePt t="47369" x="4124325" y="5857875"/>
          <p14:tracePt t="47380" x="4138613" y="5843588"/>
          <p14:tracePt t="47393" x="4138613" y="5829300"/>
          <p14:tracePt t="47403" x="4152900" y="5829300"/>
          <p14:tracePt t="47414" x="4152900" y="5810250"/>
          <p14:tracePt t="47427" x="4167188" y="5795963"/>
          <p14:tracePt t="47437" x="4167188" y="5781675"/>
          <p14:tracePt t="47448" x="4181475" y="5753100"/>
          <p14:tracePt t="47460" x="4181475" y="5738813"/>
          <p14:tracePt t="47470" x="4181475" y="5705475"/>
          <p14:tracePt t="47482" x="4200525" y="5676900"/>
          <p14:tracePt t="47494" x="4200525" y="5662613"/>
          <p14:tracePt t="47504" x="4214813" y="5634038"/>
          <p14:tracePt t="47516" x="4214813" y="5619750"/>
          <p14:tracePt t="47527" x="4214813" y="5600700"/>
          <p14:tracePt t="47538" x="4214813" y="5572125"/>
          <p14:tracePt t="47549" x="4229100" y="5557838"/>
          <p14:tracePt t="47561" x="4229100" y="5529263"/>
          <p14:tracePt t="47572" x="4243388" y="5500688"/>
          <p14:tracePt t="47583" x="4243388" y="5453063"/>
          <p14:tracePt t="47594" x="4271963" y="5410200"/>
          <p14:tracePt t="47605" x="4286250" y="5348288"/>
          <p14:tracePt t="47617" x="4319588" y="5272088"/>
          <p14:tracePt t="47628" x="4333875" y="5214938"/>
          <p14:tracePt t="47639" x="4333875" y="5124450"/>
          <p14:tracePt t="47650" x="4333875" y="5048250"/>
          <p14:tracePt t="47662" x="4305300" y="4976813"/>
          <p14:tracePt t="47672" x="4286250" y="4900613"/>
          <p14:tracePt t="47684" x="4257675" y="4824413"/>
          <p14:tracePt t="47695" x="4229100" y="4781550"/>
          <p14:tracePt t="47706" x="4214813" y="4738688"/>
          <p14:tracePt t="47718" x="4200525" y="4705350"/>
          <p14:tracePt t="47729" x="4200525" y="4691063"/>
          <p14:tracePt t="47740" x="4200525" y="4676775"/>
          <p14:tracePt t="47819" x="4181475" y="4676775"/>
          <p14:tracePt t="47830" x="4152900" y="4648200"/>
          <p14:tracePt t="47843" x="4124325" y="4633913"/>
          <p14:tracePt t="47853" x="4095750" y="4600575"/>
          <p14:tracePt t="47864" x="4076700" y="4572000"/>
          <p14:tracePt t="47877" x="4048125" y="4543425"/>
          <p14:tracePt t="47887" x="4033838" y="4495800"/>
          <p14:tracePt t="47898" x="4033838" y="4452938"/>
          <p14:tracePt t="47910" x="4019550" y="4405313"/>
          <p14:tracePt t="47920" x="4019550" y="4362450"/>
          <p14:tracePt t="47932" x="4019550" y="4319588"/>
          <p14:tracePt t="47945" x="4033838" y="4271963"/>
          <p14:tracePt t="47955" x="4033838" y="4229100"/>
          <p14:tracePt t="47966" x="4033838" y="4200525"/>
          <p14:tracePt t="47977" x="4019550" y="4167188"/>
          <p14:tracePt t="47987" x="4019550" y="4152900"/>
          <p14:tracePt t="47999" x="4019550" y="4138613"/>
          <p14:tracePt t="48100" x="4033838" y="4124325"/>
          <p14:tracePt t="48123" x="4048125" y="4124325"/>
          <p14:tracePt t="48146" x="4048125" y="4110038"/>
          <p14:tracePt t="48179" x="4048125" y="4095750"/>
          <p14:tracePt t="48303" x="4048125" y="4110038"/>
          <p14:tracePt t="48315" x="4048125" y="4124325"/>
          <p14:tracePt t="48327" x="4048125" y="4152900"/>
          <p14:tracePt t="48338" x="4048125" y="4181475"/>
          <p14:tracePt t="48348" x="4048125" y="4214813"/>
          <p14:tracePt t="48361" x="4048125" y="4257675"/>
          <p14:tracePt t="48370" x="4048125" y="4286250"/>
          <p14:tracePt t="48381" x="4062413" y="4319588"/>
          <p14:tracePt t="48394" x="4062413" y="4362450"/>
          <p14:tracePt t="48404" x="4062413" y="4391025"/>
          <p14:tracePt t="48415" x="4062413" y="4438650"/>
          <p14:tracePt t="48428" x="4048125" y="4467225"/>
          <p14:tracePt t="48438" x="4048125" y="4495800"/>
          <p14:tracePt t="48449" x="4048125" y="4543425"/>
          <p14:tracePt t="48461" x="4048125" y="4572000"/>
          <p14:tracePt t="48471" x="4048125" y="4600575"/>
          <p14:tracePt t="48483" x="4048125" y="4633913"/>
          <p14:tracePt t="48494" x="4062413" y="4662488"/>
          <p14:tracePt t="48505" x="4062413" y="4691063"/>
          <p14:tracePt t="48517" x="4076700" y="4705350"/>
          <p14:tracePt t="48529" x="4076700" y="4738688"/>
          <p14:tracePt t="48539" x="4095750" y="4752975"/>
          <p14:tracePt t="48550" x="4095750" y="4767263"/>
          <p14:tracePt t="48561" x="4095750" y="4781550"/>
          <p14:tracePt t="48573" x="4110038" y="4781550"/>
          <p14:tracePt t="48618" x="4110038" y="4795838"/>
          <p14:tracePt t="48640" x="4095750" y="4795838"/>
          <p14:tracePt t="48663" x="4095750" y="4810125"/>
          <p14:tracePt t="48686" x="4095750" y="4824413"/>
          <p14:tracePt t="48697" x="4110038" y="4824413"/>
          <p14:tracePt t="48708" x="4110038" y="4838700"/>
          <p14:tracePt t="48798" x="4076700" y="4824413"/>
          <p14:tracePt t="48811" x="4048125" y="4795838"/>
          <p14:tracePt t="48821" x="4005263" y="4767263"/>
          <p14:tracePt t="48832" x="3976688" y="4719638"/>
          <p14:tracePt t="48845" x="3929063" y="4676775"/>
          <p14:tracePt t="48855" x="3900488" y="4633913"/>
          <p14:tracePt t="48866" x="3886200" y="4586288"/>
          <p14:tracePt t="48878" x="3871913" y="4557713"/>
          <p14:tracePt t="48889" x="3871913" y="4543425"/>
          <p14:tracePt t="48900" x="3871913" y="4529138"/>
          <p14:tracePt t="48911" x="3871913" y="4510088"/>
          <p14:tracePt t="48922" x="3886200" y="4510088"/>
          <p14:tracePt t="48933" x="3886200" y="4495800"/>
          <p14:tracePt t="48945" x="3900488" y="4495800"/>
          <p14:tracePt t="48955" x="3900488" y="4481513"/>
          <p14:tracePt t="48978" x="3900488" y="4467225"/>
          <p14:tracePt t="48989" x="3886200" y="4438650"/>
          <p14:tracePt t="49001" x="3871913" y="4424363"/>
          <p14:tracePt t="49013" x="3852863" y="4391025"/>
          <p14:tracePt t="49023" x="3838575" y="4362450"/>
          <p14:tracePt t="49035" x="3838575" y="4333875"/>
          <p14:tracePt t="49045" x="3838575" y="4305300"/>
          <p14:tracePt t="49057" x="3838575" y="4257675"/>
          <p14:tracePt t="49069" x="3838575" y="4229100"/>
          <p14:tracePt t="49080" x="3852863" y="4200525"/>
          <p14:tracePt t="49090" x="3852863" y="4167188"/>
          <p14:tracePt t="49101" x="3886200" y="4138613"/>
          <p14:tracePt t="49113" x="3900488" y="4124325"/>
          <p14:tracePt t="49124" x="3914775" y="4110038"/>
          <p14:tracePt t="49135" x="3943350" y="4076700"/>
          <p14:tracePt t="49147" x="3957638" y="4062413"/>
          <p14:tracePt t="49158" x="3976688" y="4048125"/>
          <p14:tracePt t="49181" x="3990975" y="4033838"/>
          <p14:tracePt t="49192" x="3990975" y="4019550"/>
          <p14:tracePt t="49225" x="4005263" y="4019550"/>
          <p14:tracePt t="49236" x="4005263" y="4005263"/>
          <p14:tracePt t="49429" x="4005263" y="4019550"/>
          <p14:tracePt t="49439" x="4005263" y="4033838"/>
          <p14:tracePt t="49450" x="4005263" y="4048125"/>
          <p14:tracePt t="49462" x="4005263" y="4062413"/>
          <p14:tracePt t="49473" x="4005263" y="4110038"/>
          <p14:tracePt t="49484" x="4019550" y="4138613"/>
          <p14:tracePt t="49496" x="4033838" y="4167188"/>
          <p14:tracePt t="49506" x="4048125" y="4200525"/>
          <p14:tracePt t="49518" x="4062413" y="4229100"/>
          <p14:tracePt t="49530" x="4062413" y="4243388"/>
          <p14:tracePt t="49540" x="4076700" y="4257675"/>
          <p14:tracePt t="49552" x="4076700" y="4271963"/>
          <p14:tracePt t="49564" x="4076700" y="4305300"/>
          <p14:tracePt t="49574" x="4095750" y="4319588"/>
          <p14:tracePt t="49585" x="4095750" y="4333875"/>
          <p14:tracePt t="49597" x="4095750" y="4362450"/>
          <p14:tracePt t="49608" x="4095750" y="4376738"/>
          <p14:tracePt t="49619" x="4095750" y="4405313"/>
          <p14:tracePt t="49631" x="4095750" y="4424363"/>
          <p14:tracePt t="49641" x="4110038" y="4452938"/>
          <p14:tracePt t="49653" x="4110038" y="4467225"/>
          <p14:tracePt t="49664" x="4110038" y="4481513"/>
          <p14:tracePt t="49675" x="4124325" y="4495800"/>
          <p14:tracePt t="49688" x="4124325" y="4510088"/>
          <p14:tracePt t="49699" x="4124325" y="4529138"/>
          <p14:tracePt t="49710" x="4138613" y="4529138"/>
          <p14:tracePt t="49720" x="4138613" y="4543425"/>
          <p14:tracePt t="49777" x="4138613" y="4557713"/>
          <p14:tracePt t="49799" x="4152900" y="4572000"/>
          <p14:tracePt t="49811" x="4152900" y="4586288"/>
          <p14:tracePt t="49821" x="4167188" y="4586288"/>
          <p14:tracePt t="49834" x="4167188" y="4600575"/>
          <p14:tracePt t="49846" x="4181475" y="4614863"/>
          <p14:tracePt t="49856" x="4181475" y="4633913"/>
          <p14:tracePt t="49868" x="4200525" y="4648200"/>
          <p14:tracePt t="49878" x="4214813" y="4662488"/>
          <p14:tracePt t="49890" x="4229100" y="4676775"/>
          <p14:tracePt t="49902" x="4229100" y="4691063"/>
          <p14:tracePt t="49912" x="4243388" y="4705350"/>
          <p14:tracePt t="49934" x="4243388" y="4719638"/>
          <p14:tracePt t="49946" x="4257675" y="4719638"/>
          <p14:tracePt t="49956" x="4257675" y="4738688"/>
          <p14:tracePt t="49968" x="4271963" y="4752975"/>
          <p14:tracePt t="49990" x="4286250" y="4767263"/>
          <p14:tracePt t="50001" x="4305300" y="4767263"/>
          <p14:tracePt t="50014" x="4305300" y="4781550"/>
          <p14:tracePt t="50024" x="4319588" y="4781550"/>
          <p14:tracePt t="50035" x="4319588" y="4795838"/>
          <p14:tracePt t="50148" x="4305300" y="4810125"/>
          <p14:tracePt t="50170" x="4305300" y="4824413"/>
          <p14:tracePt t="50193" x="4305300" y="4838700"/>
          <p14:tracePt t="50215" x="4319588" y="4857750"/>
          <p14:tracePt t="50228" x="4333875" y="4857750"/>
          <p14:tracePt t="50238" x="4333875" y="4872038"/>
          <p14:tracePt t="50260" x="4348163" y="4872038"/>
          <p14:tracePt t="50316" x="4333875" y="4872038"/>
          <p14:tracePt t="50328" x="4305300" y="4838700"/>
          <p14:tracePt t="50339" x="4271963" y="4824413"/>
          <p14:tracePt t="50351" x="4243388" y="4810125"/>
          <p14:tracePt t="50362" x="4229100" y="4781550"/>
          <p14:tracePt t="50373" x="4229100" y="4767263"/>
          <p14:tracePt t="50395" x="4229100" y="4752975"/>
          <p14:tracePt t="50406" x="4243388" y="4738688"/>
          <p14:tracePt t="50418" x="4257675" y="4719638"/>
          <p14:tracePt t="50429" x="4271963" y="4705350"/>
          <p14:tracePt t="50441" x="4286250" y="4691063"/>
          <p14:tracePt t="50453" x="4305300" y="4676775"/>
          <p14:tracePt t="50463" x="4319588" y="4662488"/>
          <p14:tracePt t="50475" x="4333875" y="4633913"/>
          <p14:tracePt t="50487" x="4333875" y="4614863"/>
          <p14:tracePt t="50497" x="4333875" y="4586288"/>
          <p14:tracePt t="50508" x="4319588" y="4572000"/>
          <p14:tracePt t="50520" x="4286250" y="4557713"/>
          <p14:tracePt t="50531" x="4271963" y="4543425"/>
          <p14:tracePt t="50543" x="4257675" y="4529138"/>
          <p14:tracePt t="50676" x="4257675" y="4510088"/>
          <p14:tracePt t="51374" x="4257675" y="4495800"/>
          <p14:tracePt t="51396" x="4257675" y="4481513"/>
          <p14:tracePt t="51487" x="4243388" y="4481513"/>
          <p14:tracePt t="51520" x="4243388" y="4495800"/>
          <p14:tracePt t="51543" x="4229100" y="4495800"/>
          <p14:tracePt t="51565" x="4214813" y="4510088"/>
          <p14:tracePt t="51577" x="4200525" y="4510088"/>
          <p14:tracePt t="51590" x="4181475" y="4510088"/>
          <p14:tracePt t="51858" x="4200525" y="4495800"/>
          <p14:tracePt t="51880" x="4200525" y="4481513"/>
          <p14:tracePt t="51891" x="4200525" y="4467225"/>
          <p14:tracePt t="51903" x="4200525" y="4452938"/>
          <p14:tracePt t="51915" x="4200525" y="4438650"/>
          <p14:tracePt t="51937" x="4200525" y="4424363"/>
          <p14:tracePt t="51950" x="4200525" y="4405313"/>
          <p14:tracePt t="51960" x="4200525" y="4391025"/>
          <p14:tracePt t="51982" x="4214813" y="4376738"/>
          <p14:tracePt t="52015" x="4214813" y="4362450"/>
          <p14:tracePt t="52162" x="4214813" y="4348163"/>
          <p14:tracePt t="52173" x="4214813" y="4333875"/>
          <p14:tracePt t="52184" x="4200525" y="4305300"/>
          <p14:tracePt t="52196" x="4200525" y="4286250"/>
          <p14:tracePt t="52207" x="4200525" y="4243388"/>
          <p14:tracePt t="52219" x="4200525" y="4214813"/>
          <p14:tracePt t="52229" x="4181475" y="4181475"/>
          <p14:tracePt t="52240" x="4181475" y="4138613"/>
          <p14:tracePt t="52253" x="4181475" y="4110038"/>
          <p14:tracePt t="52263" x="4181475" y="4076700"/>
          <p14:tracePt t="52274" x="4181475" y="4048125"/>
          <p14:tracePt t="52286" x="4181475" y="4033838"/>
          <p14:tracePt t="52297" x="4181475" y="3976688"/>
          <p14:tracePt t="52308" x="4181475" y="3943350"/>
          <p14:tracePt t="52320" x="4181475" y="3886200"/>
          <p14:tracePt t="52330" x="4181475" y="3838575"/>
          <p14:tracePt t="52341" x="4200525" y="3767138"/>
          <p14:tracePt t="52353" x="4200525" y="3690938"/>
          <p14:tracePt t="52364" x="4200525" y="3614738"/>
          <p14:tracePt t="52375" x="4181475" y="3509963"/>
          <p14:tracePt t="52387" x="4181475" y="3419475"/>
          <p14:tracePt t="52398" x="4181475" y="3348038"/>
          <p14:tracePt t="52409" x="4167188" y="3243263"/>
          <p14:tracePt t="52420" x="4152900" y="3152775"/>
          <p14:tracePt t="52432" x="4138613" y="3076575"/>
          <p14:tracePt t="52443" x="4138613" y="2986088"/>
          <p14:tracePt t="52454" x="4138613" y="2928938"/>
          <p14:tracePt t="52465" x="4138613" y="2867025"/>
          <p14:tracePt t="52476" x="4138613" y="2824163"/>
          <p14:tracePt t="52488" x="4138613" y="2781300"/>
          <p14:tracePt t="52499" x="4138613" y="2747963"/>
          <p14:tracePt t="52522" x="4124325" y="2733675"/>
          <p14:tracePt t="52544" x="4095750" y="2733675"/>
          <p14:tracePt t="52555" x="4076700" y="2733675"/>
          <p14:tracePt t="52567" x="4048125" y="2733675"/>
          <p14:tracePt t="52578" x="4033838" y="2733675"/>
          <p14:tracePt t="52589" x="4019550" y="2733675"/>
          <p14:tracePt t="52600" x="4005263" y="2733675"/>
          <p14:tracePt t="52623" x="3990975" y="2733675"/>
          <p14:tracePt t="52657" x="3990975" y="2747963"/>
          <p14:tracePt t="52690" x="3976688" y="2747963"/>
          <p14:tracePt t="52703" x="3943350" y="2747963"/>
          <p14:tracePt t="52713" x="3929063" y="2747963"/>
          <p14:tracePt t="52724" x="3900488" y="2762250"/>
          <p14:tracePt t="52737" x="3871913" y="2762250"/>
          <p14:tracePt t="52747" x="3838575" y="2781300"/>
          <p14:tracePt t="52758" x="3810000" y="2795588"/>
          <p14:tracePt t="52770" x="3781425" y="2809875"/>
          <p14:tracePt t="52781" x="3767138" y="2824163"/>
          <p14:tracePt t="52792" x="3767138" y="2838450"/>
          <p14:tracePt t="52803" x="3767138" y="2867025"/>
          <p14:tracePt t="52814" x="3767138" y="2900363"/>
          <p14:tracePt t="52825" x="3767138" y="2943225"/>
          <p14:tracePt t="52837" x="3781425" y="2971800"/>
          <p14:tracePt t="52848" x="3795713" y="3005138"/>
          <p14:tracePt t="52859" x="3795713" y="3048000"/>
          <p14:tracePt t="52870" x="3810000" y="3076575"/>
          <p14:tracePt t="52881" x="3824288" y="3090863"/>
          <p14:tracePt t="52893" x="3824288" y="3109913"/>
          <p14:tracePt t="52904" x="3824288" y="3124200"/>
          <p14:tracePt t="52915" x="3824288" y="3138488"/>
          <p14:tracePt t="53005" x="3838575" y="3138488"/>
          <p14:tracePt t="53084" x="3852863" y="3138488"/>
          <p14:tracePt t="53096" x="3871913" y="3138488"/>
          <p14:tracePt t="53107" x="3886200" y="3124200"/>
          <p14:tracePt t="53118" x="3900488" y="3109913"/>
          <p14:tracePt t="53131" x="3900488" y="3090863"/>
          <p14:tracePt t="53140" x="3914775" y="3090863"/>
          <p14:tracePt t="53153" x="3914775" y="3076575"/>
          <p14:tracePt t="53164" x="3914775" y="3062288"/>
          <p14:tracePt t="53174" x="3900488" y="3048000"/>
          <p14:tracePt t="53187" x="3886200" y="3048000"/>
          <p14:tracePt t="53197" x="3852863" y="3033713"/>
          <p14:tracePt t="53208" x="3838575" y="3033713"/>
          <p14:tracePt t="53275" x="3838575" y="3048000"/>
          <p14:tracePt t="53298" x="3838575" y="3062288"/>
          <p14:tracePt t="53309" x="3838575" y="3076575"/>
          <p14:tracePt t="53321" x="3838575" y="3090863"/>
          <p14:tracePt t="53342" x="3838575" y="3109913"/>
          <p14:tracePt t="53365" x="3824288" y="3124200"/>
          <p14:tracePt t="53410" x="3824288" y="3138488"/>
          <p14:tracePt t="53432" x="3824288" y="3152775"/>
          <p14:tracePt t="53444" x="3824288" y="3167063"/>
          <p14:tracePt t="53466" x="3838575" y="3181350"/>
          <p14:tracePt t="53478" x="3838575" y="3195638"/>
          <p14:tracePt t="53579" x="3852863" y="3195638"/>
          <p14:tracePt t="53590" x="3852863" y="3181350"/>
          <p14:tracePt t="53602" x="3871913" y="3167063"/>
          <p14:tracePt t="53613" x="3886200" y="3152775"/>
          <p14:tracePt t="53624" x="3900488" y="3138488"/>
          <p14:tracePt t="53637" x="3914775" y="3124200"/>
          <p14:tracePt t="53657" x="3914775" y="3109913"/>
          <p14:tracePt t="53737" x="3914775" y="3124200"/>
          <p14:tracePt t="53748" x="3900488" y="3124200"/>
          <p14:tracePt t="53759" x="3900488" y="3138488"/>
          <p14:tracePt t="53781" x="3900488" y="3152775"/>
          <p14:tracePt t="53792" x="3900488" y="3167063"/>
          <p14:tracePt t="53826" x="3900488" y="3181350"/>
          <p14:tracePt t="53916" x="3900488" y="3167063"/>
          <p14:tracePt t="53927" x="3900488" y="3152775"/>
          <p14:tracePt t="53940" x="3900488" y="3138488"/>
          <p14:tracePt t="53950" x="3900488" y="3124200"/>
          <p14:tracePt t="53962" x="3900488" y="3109913"/>
          <p14:tracePt t="53973" x="3914775" y="3090863"/>
          <p14:tracePt t="53985" x="3914775" y="3076575"/>
          <p14:tracePt t="53995" x="3929063" y="3062288"/>
          <p14:tracePt t="54007" x="3929063" y="3048000"/>
          <p14:tracePt t="54884" x="3929063" y="3033713"/>
          <p14:tracePt t="54888" x="3914775" y="3033713"/>
          <p14:tracePt t="54895" x="3914775" y="3019425"/>
          <p14:tracePt t="54900" x="3900488" y="3019425"/>
          <p14:tracePt t="54952" x="3886200" y="3033713"/>
          <p14:tracePt t="54963" x="3886200" y="3048000"/>
          <p14:tracePt t="54974" x="3886200" y="3062288"/>
          <p14:tracePt t="54986" x="3886200" y="3076575"/>
          <p14:tracePt t="54997" x="3886200" y="3090863"/>
          <p14:tracePt t="55008" x="3900488" y="3109913"/>
          <p14:tracePt t="55020" x="3900488" y="3124200"/>
          <p14:tracePt t="55031" x="3900488" y="3138488"/>
          <p14:tracePt t="55075" x="3900488" y="3152775"/>
          <p14:tracePt t="55109" x="3914775" y="3152775"/>
          <p14:tracePt t="55131" x="3914775" y="3167063"/>
          <p14:tracePt t="55143" x="3929063" y="3167063"/>
          <p14:tracePt t="55154" x="3943350" y="3181350"/>
          <p14:tracePt t="55165" x="3957638" y="3195638"/>
          <p14:tracePt t="55177" x="3990975" y="3228975"/>
          <p14:tracePt t="55188" x="4033838" y="3243263"/>
          <p14:tracePt t="55199" x="4062413" y="3257550"/>
          <p14:tracePt t="55211" x="4095750" y="3271838"/>
          <p14:tracePt t="55222" x="4124325" y="3286125"/>
          <p14:tracePt t="55233" x="4152900" y="3300413"/>
          <p14:tracePt t="55244" x="4167188" y="3300413"/>
          <p14:tracePt t="55356" x="4167188" y="3286125"/>
          <p14:tracePt t="55368" x="4152900" y="3271838"/>
          <p14:tracePt t="55379" x="4152900" y="3257550"/>
          <p14:tracePt t="55390" x="4138613" y="3243263"/>
          <p14:tracePt t="55413" x="4124325" y="3228975"/>
          <p14:tracePt t="55425" x="4110038" y="3214688"/>
          <p14:tracePt t="55514" x="4110038" y="3228975"/>
          <p14:tracePt t="55784" x="4110038" y="3243263"/>
          <p14:tracePt t="55795" x="4124325" y="3257550"/>
          <p14:tracePt t="55808" x="4138613" y="3271838"/>
          <p14:tracePt t="55818" x="4152900" y="3271838"/>
          <p14:tracePt t="55830" x="4152900" y="3286125"/>
          <p14:tracePt t="55842" x="4167188" y="3286125"/>
          <p14:tracePt t="55852" x="4167188" y="3300413"/>
          <p14:tracePt t="55942" x="4167188" y="3314700"/>
          <p14:tracePt t="56009" x="4167188" y="3333750"/>
          <p14:tracePt t="56020" x="4181475" y="3333750"/>
          <p14:tracePt t="56043" x="4200525" y="3348038"/>
          <p14:tracePt t="56054" x="4214813" y="3348038"/>
          <p14:tracePt t="56065" x="4229100" y="3362325"/>
          <p14:tracePt t="56077" x="4243388" y="3362325"/>
          <p14:tracePt t="56088" x="4257675" y="3376613"/>
          <p14:tracePt t="56099" x="4271963" y="3390900"/>
          <p14:tracePt t="56111" x="4286250" y="3390900"/>
          <p14:tracePt t="56122" x="4286250" y="3405188"/>
          <p14:tracePt t="56133" x="4305300" y="3419475"/>
          <p14:tracePt t="56144" x="4319588" y="3438525"/>
          <p14:tracePt t="56155" x="4333875" y="3452813"/>
          <p14:tracePt t="56167" x="4362450" y="3467100"/>
          <p14:tracePt t="56178" x="4405313" y="3495675"/>
          <p14:tracePt t="56190" x="4467225" y="3543300"/>
          <p14:tracePt t="56201" x="4543425" y="3586163"/>
          <p14:tracePt t="56212" x="4633913" y="3629025"/>
          <p14:tracePt t="56223" x="4738688" y="3690938"/>
          <p14:tracePt t="56234" x="4872038" y="3748088"/>
          <p14:tracePt t="56245" x="5005388" y="3810000"/>
          <p14:tracePt t="56256" x="5138738" y="3871913"/>
          <p14:tracePt t="56268" x="5291138" y="3943350"/>
          <p14:tracePt t="56279" x="5453063" y="4005263"/>
          <p14:tracePt t="56290" x="5600700" y="4062413"/>
          <p14:tracePt t="56302" x="5724525" y="4110038"/>
          <p14:tracePt t="56313" x="5900738" y="4181475"/>
          <p14:tracePt t="56326" x="6096000" y="4243388"/>
          <p14:tracePt t="56336" x="6291263" y="4319588"/>
          <p14:tracePt t="56347" x="6438900" y="4362450"/>
          <p14:tracePt t="56358" x="6619875" y="4424363"/>
          <p14:tracePt t="56369" x="6796088" y="4495800"/>
          <p14:tracePt t="56383" x="6977063" y="4543425"/>
          <p14:tracePt t="56393" x="7143750" y="4586288"/>
          <p14:tracePt t="56403" x="7248525" y="4600575"/>
          <p14:tracePt t="56414" x="7381875" y="4648200"/>
          <p14:tracePt t="56427" x="7486650" y="4676775"/>
          <p14:tracePt t="56437" x="7558088" y="4705350"/>
          <p14:tracePt t="56449" x="7620000" y="4719638"/>
          <p14:tracePt t="56460" x="7648575" y="4752975"/>
          <p14:tracePt t="56471" x="7681913" y="4767263"/>
          <p14:tracePt t="56483" x="7696200" y="4781550"/>
          <p14:tracePt t="56494" x="7724775" y="4795838"/>
          <p14:tracePt t="56504" x="7739063" y="4810125"/>
          <p14:tracePt t="56517" x="7767638" y="4824413"/>
          <p14:tracePt t="56527" x="7800975" y="4838700"/>
          <p14:tracePt t="56538" x="7829550" y="4872038"/>
          <p14:tracePt t="56550" x="7858125" y="4886325"/>
          <p14:tracePt t="56561" x="7886700" y="4914900"/>
          <p14:tracePt t="56572" x="7934325" y="4943475"/>
          <p14:tracePt t="56584" x="7977188" y="4976813"/>
          <p14:tracePt t="56594" x="8024813" y="5005388"/>
          <p14:tracePt t="56605" x="8081963" y="5048250"/>
          <p14:tracePt t="56617" x="8129588" y="5081588"/>
          <p14:tracePt t="56628" x="8172450" y="5124450"/>
          <p14:tracePt t="56640" x="8215313" y="5167313"/>
          <p14:tracePt t="56651" x="8262938" y="5200650"/>
          <p14:tracePt t="56662" x="8291513" y="5229225"/>
          <p14:tracePt t="56673" x="8305800" y="5257800"/>
          <p14:tracePt t="56684" x="8320088" y="5272088"/>
          <p14:tracePt t="56696" x="8320088" y="5291138"/>
          <p14:tracePt t="56706" x="8320088" y="5305425"/>
          <p14:tracePt t="56751" x="8305800" y="5305425"/>
          <p14:tracePt t="56763" x="8305800" y="5319713"/>
          <p14:tracePt t="56774" x="8291513" y="5319713"/>
          <p14:tracePt t="56785" x="8277225" y="5319713"/>
          <p14:tracePt t="56797" x="8262938" y="5319713"/>
          <p14:tracePt t="56809" x="8248650" y="5319713"/>
          <p14:tracePt t="56819" x="8215313" y="5334000"/>
          <p14:tracePt t="56830" x="8186738" y="5348288"/>
          <p14:tracePt t="56843" x="8158163" y="5362575"/>
          <p14:tracePt t="56853" x="8096250" y="5376863"/>
          <p14:tracePt t="56865" x="8039100" y="5376863"/>
          <p14:tracePt t="56877" x="7962900" y="5376863"/>
          <p14:tracePt t="56887" x="7858125" y="5376863"/>
          <p14:tracePt t="56899" x="7767638" y="5362575"/>
          <p14:tracePt t="56911" x="7662863" y="5334000"/>
          <p14:tracePt t="56921" x="7605713" y="5305425"/>
          <p14:tracePt t="56933" x="7543800" y="5291138"/>
          <p14:tracePt t="56945" x="7515225" y="5291138"/>
          <p14:tracePt t="56954" x="7500938" y="5272088"/>
          <p14:tracePt t="56977" x="7486650" y="5272088"/>
          <p14:tracePt t="56988" x="7472363" y="5291138"/>
          <p14:tracePt t="56999" x="7453313" y="5291138"/>
          <p14:tracePt t="57011" x="7439025" y="5305425"/>
          <p14:tracePt t="57022" x="7410450" y="5305425"/>
          <p14:tracePt t="57033" x="7381875" y="5319713"/>
          <p14:tracePt t="57044" x="7319963" y="5319713"/>
          <p14:tracePt t="57055" x="7248525" y="5319713"/>
          <p14:tracePt t="57067" x="7158038" y="5305425"/>
          <p14:tracePt t="57078" x="7053263" y="5291138"/>
          <p14:tracePt t="57089" x="6962775" y="5257800"/>
          <p14:tracePt t="57100" x="6858000" y="5229225"/>
          <p14:tracePt t="57112" x="6753225" y="5167313"/>
          <p14:tracePt t="57123" x="6662738" y="5124450"/>
          <p14:tracePt t="57134" x="6619875" y="5110163"/>
          <p14:tracePt t="57147" x="6591300" y="5095875"/>
          <p14:tracePt t="57156" x="6591300" y="5081588"/>
          <p14:tracePt t="57168" x="6605588" y="5081588"/>
          <p14:tracePt t="57179" x="6648450" y="5081588"/>
          <p14:tracePt t="57190" x="6738938" y="5095875"/>
          <p14:tracePt t="57202" x="6858000" y="5124450"/>
          <p14:tracePt t="57213" x="6977063" y="5153025"/>
          <p14:tracePt t="57224" x="7081838" y="5186363"/>
          <p14:tracePt t="57236" x="7143750" y="5200650"/>
          <p14:tracePt t="57246" x="7172325" y="5214938"/>
          <p14:tracePt t="57258" x="7186613" y="5229225"/>
          <p14:tracePt t="57280" x="7172325" y="5229225"/>
          <p14:tracePt t="57293" x="7143750" y="5229225"/>
          <p14:tracePt t="57303" x="7053263" y="5229225"/>
          <p14:tracePt t="57314" x="6948488" y="5229225"/>
          <p14:tracePt t="57327" x="6829425" y="5214938"/>
          <p14:tracePt t="57337" x="6691313" y="5214938"/>
          <p14:tracePt t="57349" x="6529388" y="5186363"/>
          <p14:tracePt t="57361" x="6396038" y="5153025"/>
          <p14:tracePt t="57370" x="6334125" y="5124450"/>
          <p14:tracePt t="57383" x="6319838" y="5124450"/>
          <p14:tracePt t="57450" x="6362700" y="5153025"/>
          <p14:tracePt t="57461" x="6381750" y="5167313"/>
          <p14:tracePt t="57471" x="6381750" y="5186363"/>
          <p14:tracePt t="57483" x="6381750" y="5200650"/>
          <p14:tracePt t="57494" x="6381750" y="5214938"/>
          <p14:tracePt t="57505" x="6381750" y="5229225"/>
          <p14:tracePt t="57517" x="6381750" y="5243513"/>
          <p14:tracePt t="57528" x="6381750" y="5257800"/>
          <p14:tracePt t="57551" x="6396038" y="5305425"/>
          <p14:tracePt t="57562" x="6424613" y="5334000"/>
          <p14:tracePt t="57573" x="6467475" y="5395913"/>
          <p14:tracePt t="57584" x="6529388" y="5438775"/>
          <p14:tracePt t="57595" x="6605588" y="5481638"/>
          <p14:tracePt t="57607" x="6662738" y="5529263"/>
          <p14:tracePt t="57618" x="6738938" y="5543550"/>
          <p14:tracePt t="57629" x="6796088" y="5572125"/>
          <p14:tracePt t="57651" x="6858000" y="5572125"/>
          <p14:tracePt t="57652" x="6886575" y="5572125"/>
          <p14:tracePt t="57663" x="6919913" y="5572125"/>
          <p14:tracePt t="57676" x="6934200" y="5543550"/>
          <p14:tracePt t="57685" x="6962775" y="5514975"/>
          <p14:tracePt t="57697" x="6977063" y="5481638"/>
          <p14:tracePt t="57709" x="6977063" y="5438775"/>
          <p14:tracePt t="57719" x="6991350" y="5410200"/>
          <p14:tracePt t="57730" x="6991350" y="5376863"/>
          <p14:tracePt t="57743" x="6991350" y="5362575"/>
          <p14:tracePt t="57753" x="6991350" y="5334000"/>
          <p14:tracePt t="57764" x="7005638" y="5319713"/>
          <p14:tracePt t="57777" x="7024688" y="5291138"/>
          <p14:tracePt t="57786" x="7024688" y="5272088"/>
          <p14:tracePt t="57798" x="7038975" y="5257800"/>
          <p14:tracePt t="57811" x="7038975" y="5229225"/>
          <p14:tracePt t="57821" x="7038975" y="5200650"/>
          <p14:tracePt t="57833" x="7038975" y="5186363"/>
          <p14:tracePt t="57844" x="7024688" y="5153025"/>
          <p14:tracePt t="57854" x="6991350" y="5124450"/>
          <p14:tracePt t="57866" x="6962775" y="5110163"/>
          <p14:tracePt t="57877" x="6934200" y="5095875"/>
          <p14:tracePt t="57888" x="6900863" y="5081588"/>
          <p14:tracePt t="57900" x="6872288" y="5081588"/>
          <p14:tracePt t="57911" x="6843713" y="5081588"/>
          <p14:tracePt t="57921" x="6829425" y="5067300"/>
          <p14:tracePt t="57934" x="6815138" y="5081588"/>
          <p14:tracePt t="57955" x="6815138" y="5095875"/>
          <p14:tracePt t="57967" x="6815138" y="5110163"/>
          <p14:tracePt t="57978" x="6815138" y="5124450"/>
          <p14:tracePt t="57989" x="6829425" y="5153025"/>
          <p14:tracePt t="58000" x="6829425" y="5186363"/>
          <p14:tracePt t="58012" x="6829425" y="5200650"/>
          <p14:tracePt t="58023" x="6829425" y="5229225"/>
          <p14:tracePt t="58034" x="6829425" y="5243513"/>
          <p14:tracePt t="58045" x="6829425" y="5272088"/>
          <p14:tracePt t="58057" x="6829425" y="5291138"/>
          <p14:tracePt t="58068" x="6829425" y="5305425"/>
          <p14:tracePt t="58095" x="6829425" y="5319713"/>
          <p14:tracePt t="58096" x="6843713" y="5334000"/>
          <p14:tracePt t="58118" x="6872288" y="5362575"/>
          <p14:tracePt t="58119" x="6919913" y="5395913"/>
          <p14:tracePt t="58135" x="6977063" y="5424488"/>
          <p14:tracePt t="58151" x="7110413" y="5481638"/>
          <p14:tracePt t="58170" x="7229475" y="5500688"/>
          <p14:tracePt t="58187" x="7262813" y="5481638"/>
          <p14:tracePt t="58214" x="7262813" y="5467350"/>
          <p14:tracePt t="58216" x="7200900" y="5395913"/>
          <p14:tracePt t="58243" x="7158038" y="5334000"/>
          <p14:tracePt t="58244" x="7096125" y="5291138"/>
          <p14:tracePt t="58270" x="7038975" y="5243513"/>
          <p14:tracePt t="58271" x="6900863" y="5167313"/>
          <p14:tracePt t="58290" x="6886575" y="5167313"/>
          <p14:tracePt t="58333" x="6919913" y="5186363"/>
          <p14:tracePt t="58352" x="6934200" y="5200650"/>
          <p14:tracePt t="58353" x="6962775" y="5214938"/>
          <p14:tracePt t="58362" x="6991350" y="5229225"/>
          <p14:tracePt t="58373" x="7038975" y="5257800"/>
          <p14:tracePt t="58384" x="7067550" y="5291138"/>
          <p14:tracePt t="58394" x="7067550" y="5305425"/>
          <p14:tracePt t="58428" x="7053263" y="5305425"/>
          <p14:tracePt t="58439" x="7038975" y="5305425"/>
          <p14:tracePt t="58465" x="6991350" y="5305425"/>
          <p14:tracePt t="58467" x="6962775" y="5291138"/>
          <p14:tracePt t="58496" x="6919913" y="5272088"/>
          <p14:tracePt t="58499" x="6886575" y="5257800"/>
          <p14:tracePt t="58529" x="6886575" y="5243513"/>
          <p14:tracePt t="58530" x="6900863" y="5243513"/>
          <p14:tracePt t="58541" x="6919913" y="5243513"/>
          <p14:tracePt t="58552" x="6948488" y="5243513"/>
          <p14:tracePt t="58563" x="6962775" y="5243513"/>
          <p14:tracePt t="58574" x="6977063" y="5243513"/>
          <p14:tracePt t="58642" x="6962775" y="5243513"/>
          <p14:tracePt t="58662" x="6948488" y="5243513"/>
          <p14:tracePt t="58678" x="6934200" y="5243513"/>
          <p14:tracePt t="59249" x="6934200" y="5257800"/>
          <p14:tracePt t="59282" x="6934200" y="5272088"/>
          <p14:tracePt t="59339" x="6948488" y="5272088"/>
          <p14:tracePt t="59384" x="6900863" y="5257800"/>
          <p14:tracePt t="59395" x="6843713" y="5229225"/>
          <p14:tracePt t="59408" x="6738938" y="5214938"/>
          <p14:tracePt t="59418" x="6691313" y="5200650"/>
          <p14:tracePt t="59430" x="6677025" y="5186363"/>
          <p14:tracePt t="59530" x="6710363" y="5167313"/>
          <p14:tracePt t="59542" x="6724650" y="5167313"/>
          <p14:tracePt t="59553" x="6724650" y="5153025"/>
          <p14:tracePt t="59564" x="6710363" y="5153025"/>
          <p14:tracePt t="59609" x="6691313" y="5138738"/>
          <p14:tracePt t="59665" x="6710363" y="5138738"/>
          <p14:tracePt t="59733" x="6710363" y="5124450"/>
          <p14:tracePt t="59777" x="6710363" y="5138738"/>
          <p14:tracePt t="60025" x="6710363" y="5124450"/>
          <p14:tracePt t="60059" x="6710363" y="5110163"/>
          <p14:tracePt t="60070" x="6710363" y="5095875"/>
          <p14:tracePt t="60093" x="6710363" y="5081588"/>
          <p14:tracePt t="60115" x="6691313" y="5081588"/>
          <p14:tracePt t="60340" x="6710363" y="509587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201B13A-4F8F-D777-6349-B4D244B4B7F4}"/>
              </a:ext>
            </a:extLst>
          </p:cNvPr>
          <p:cNvPicPr>
            <a:picLocks noChangeAspect="1"/>
          </p:cNvPicPr>
          <p:nvPr/>
        </p:nvPicPr>
        <p:blipFill>
          <a:blip r:embed="rId5"/>
          <a:stretch>
            <a:fillRect/>
          </a:stretch>
        </p:blipFill>
        <p:spPr>
          <a:xfrm>
            <a:off x="2323652" y="1516529"/>
            <a:ext cx="6260950" cy="4173967"/>
          </a:xfrm>
          <a:prstGeom prst="rect">
            <a:avLst/>
          </a:prstGeom>
        </p:spPr>
      </p:pic>
      <p:sp>
        <p:nvSpPr>
          <p:cNvPr id="4" name="TextBox 3">
            <a:extLst>
              <a:ext uri="{FF2B5EF4-FFF2-40B4-BE49-F238E27FC236}">
                <a16:creationId xmlns:a16="http://schemas.microsoft.com/office/drawing/2014/main" id="{F675B295-1763-E8C0-72EB-F0B9AB5DB36B}"/>
              </a:ext>
            </a:extLst>
          </p:cNvPr>
          <p:cNvSpPr txBox="1"/>
          <p:nvPr/>
        </p:nvSpPr>
        <p:spPr>
          <a:xfrm>
            <a:off x="477338" y="489208"/>
            <a:ext cx="10269551" cy="954107"/>
          </a:xfrm>
          <a:prstGeom prst="rect">
            <a:avLst/>
          </a:prstGeom>
          <a:noFill/>
        </p:spPr>
        <p:txBody>
          <a:bodyPr wrap="square" rtlCol="0">
            <a:spAutoFit/>
          </a:bodyPr>
          <a:lstStyle/>
          <a:p>
            <a:r>
              <a:rPr lang="en-US" sz="2800" b="1" dirty="0">
                <a:solidFill>
                  <a:srgbClr val="000000"/>
                </a:solidFill>
              </a:rPr>
              <a:t>Breaking gravity waves over Northern Europe slowed the upper stratospheric zonal wind</a:t>
            </a:r>
          </a:p>
        </p:txBody>
      </p:sp>
      <p:sp>
        <p:nvSpPr>
          <p:cNvPr id="5" name="Right Brace 4">
            <a:extLst>
              <a:ext uri="{FF2B5EF4-FFF2-40B4-BE49-F238E27FC236}">
                <a16:creationId xmlns:a16="http://schemas.microsoft.com/office/drawing/2014/main" id="{EAEC975E-A2C8-0EDC-67E7-C57CC66E52AF}"/>
              </a:ext>
            </a:extLst>
          </p:cNvPr>
          <p:cNvSpPr/>
          <p:nvPr/>
        </p:nvSpPr>
        <p:spPr>
          <a:xfrm>
            <a:off x="8584601" y="3108960"/>
            <a:ext cx="290457" cy="688489"/>
          </a:xfrm>
          <a:prstGeom prst="rightBrace">
            <a:avLst/>
          </a:prstGeom>
          <a:ln w="317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3415612B-36C6-2592-B391-16A89001585A}"/>
              </a:ext>
            </a:extLst>
          </p:cNvPr>
          <p:cNvSpPr txBox="1"/>
          <p:nvPr/>
        </p:nvSpPr>
        <p:spPr>
          <a:xfrm>
            <a:off x="8729829" y="3268538"/>
            <a:ext cx="2495774" cy="369332"/>
          </a:xfrm>
          <a:prstGeom prst="rect">
            <a:avLst/>
          </a:prstGeom>
          <a:noFill/>
        </p:spPr>
        <p:txBody>
          <a:bodyPr wrap="square" rtlCol="0">
            <a:spAutoFit/>
          </a:bodyPr>
          <a:lstStyle/>
          <a:p>
            <a:pPr algn="ctr"/>
            <a:r>
              <a:rPr lang="en-US" dirty="0">
                <a:solidFill>
                  <a:srgbClr val="000000"/>
                </a:solidFill>
              </a:rPr>
              <a:t>Upper Stratosphere</a:t>
            </a:r>
          </a:p>
        </p:txBody>
      </p:sp>
      <p:sp>
        <p:nvSpPr>
          <p:cNvPr id="7" name="TextBox 6">
            <a:extLst>
              <a:ext uri="{FF2B5EF4-FFF2-40B4-BE49-F238E27FC236}">
                <a16:creationId xmlns:a16="http://schemas.microsoft.com/office/drawing/2014/main" id="{DCD426C5-0236-679E-DC4C-F12AEE3369CF}"/>
              </a:ext>
            </a:extLst>
          </p:cNvPr>
          <p:cNvSpPr txBox="1"/>
          <p:nvPr/>
        </p:nvSpPr>
        <p:spPr>
          <a:xfrm>
            <a:off x="8864299" y="1743507"/>
            <a:ext cx="2226834" cy="646331"/>
          </a:xfrm>
          <a:prstGeom prst="rect">
            <a:avLst/>
          </a:prstGeom>
          <a:noFill/>
          <a:ln>
            <a:solidFill>
              <a:srgbClr val="000000"/>
            </a:solidFill>
          </a:ln>
        </p:spPr>
        <p:txBody>
          <a:bodyPr wrap="square" rtlCol="0">
            <a:spAutoFit/>
          </a:bodyPr>
          <a:lstStyle/>
          <a:p>
            <a:pPr algn="ctr"/>
            <a:r>
              <a:rPr lang="en-US" dirty="0">
                <a:solidFill>
                  <a:srgbClr val="000000"/>
                </a:solidFill>
              </a:rPr>
              <a:t>14 Jan 2022</a:t>
            </a:r>
          </a:p>
          <a:p>
            <a:pPr algn="ctr"/>
            <a:r>
              <a:rPr lang="en-US" dirty="0">
                <a:solidFill>
                  <a:srgbClr val="000000"/>
                </a:solidFill>
              </a:rPr>
              <a:t>60</a:t>
            </a:r>
            <a:r>
              <a:rPr lang="en-US" baseline="30000" dirty="0">
                <a:solidFill>
                  <a:srgbClr val="000000"/>
                </a:solidFill>
              </a:rPr>
              <a:t>o</a:t>
            </a:r>
            <a:r>
              <a:rPr lang="en-US" dirty="0">
                <a:solidFill>
                  <a:srgbClr val="000000"/>
                </a:solidFill>
              </a:rPr>
              <a:t>N, 10</a:t>
            </a:r>
            <a:r>
              <a:rPr lang="en-US" baseline="30000" dirty="0">
                <a:solidFill>
                  <a:srgbClr val="000000"/>
                </a:solidFill>
              </a:rPr>
              <a:t>o</a:t>
            </a:r>
            <a:r>
              <a:rPr lang="en-US" dirty="0">
                <a:solidFill>
                  <a:srgbClr val="000000"/>
                </a:solidFill>
              </a:rPr>
              <a:t>W-50</a:t>
            </a:r>
            <a:r>
              <a:rPr lang="en-US" baseline="30000" dirty="0">
                <a:solidFill>
                  <a:srgbClr val="000000"/>
                </a:solidFill>
              </a:rPr>
              <a:t>o</a:t>
            </a:r>
            <a:r>
              <a:rPr lang="en-US" dirty="0">
                <a:solidFill>
                  <a:srgbClr val="000000"/>
                </a:solidFill>
              </a:rPr>
              <a:t>E</a:t>
            </a:r>
          </a:p>
        </p:txBody>
      </p:sp>
      <p:sp>
        <p:nvSpPr>
          <p:cNvPr id="8" name="Rectangle 7">
            <a:extLst>
              <a:ext uri="{FF2B5EF4-FFF2-40B4-BE49-F238E27FC236}">
                <a16:creationId xmlns:a16="http://schemas.microsoft.com/office/drawing/2014/main" id="{28F07592-6CD9-B8D7-7BB2-D7B513AD2B70}"/>
              </a:ext>
            </a:extLst>
          </p:cNvPr>
          <p:cNvSpPr/>
          <p:nvPr/>
        </p:nvSpPr>
        <p:spPr>
          <a:xfrm>
            <a:off x="4109421" y="1516529"/>
            <a:ext cx="3108960" cy="19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E200F16-DE8B-7616-37C0-D1198119EAD1}"/>
              </a:ext>
            </a:extLst>
          </p:cNvPr>
          <p:cNvSpPr/>
          <p:nvPr/>
        </p:nvSpPr>
        <p:spPr>
          <a:xfrm>
            <a:off x="2777266" y="5394378"/>
            <a:ext cx="3978536" cy="369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047F5FF-7DD0-F72C-11B1-AC95B7C1E15E}"/>
              </a:ext>
            </a:extLst>
          </p:cNvPr>
          <p:cNvSpPr txBox="1"/>
          <p:nvPr/>
        </p:nvSpPr>
        <p:spPr>
          <a:xfrm>
            <a:off x="477338" y="3184264"/>
            <a:ext cx="1362220" cy="646331"/>
          </a:xfrm>
          <a:prstGeom prst="rect">
            <a:avLst/>
          </a:prstGeom>
          <a:noFill/>
          <a:ln>
            <a:solidFill>
              <a:srgbClr val="FF0000"/>
            </a:solidFill>
          </a:ln>
        </p:spPr>
        <p:txBody>
          <a:bodyPr wrap="square" rtlCol="0">
            <a:spAutoFit/>
          </a:bodyPr>
          <a:lstStyle/>
          <a:p>
            <a:pPr algn="ctr"/>
            <a:r>
              <a:rPr lang="en-US" dirty="0">
                <a:solidFill>
                  <a:srgbClr val="FF0000"/>
                </a:solidFill>
              </a:rPr>
              <a:t>Zonal Wind 50-100 m/s</a:t>
            </a:r>
          </a:p>
        </p:txBody>
      </p:sp>
      <p:sp>
        <p:nvSpPr>
          <p:cNvPr id="11" name="Right Arrow 10">
            <a:extLst>
              <a:ext uri="{FF2B5EF4-FFF2-40B4-BE49-F238E27FC236}">
                <a16:creationId xmlns:a16="http://schemas.microsoft.com/office/drawing/2014/main" id="{2C7D7D4D-3149-5742-B341-4DE02BD553B8}"/>
              </a:ext>
            </a:extLst>
          </p:cNvPr>
          <p:cNvSpPr/>
          <p:nvPr/>
        </p:nvSpPr>
        <p:spPr>
          <a:xfrm>
            <a:off x="1839558" y="3429000"/>
            <a:ext cx="484094" cy="2088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5FFB224-E112-AE4F-F7D2-AC2C2FE0418A}"/>
              </a:ext>
            </a:extLst>
          </p:cNvPr>
          <p:cNvSpPr txBox="1"/>
          <p:nvPr/>
        </p:nvSpPr>
        <p:spPr>
          <a:xfrm>
            <a:off x="4608609" y="5427300"/>
            <a:ext cx="2287041" cy="338554"/>
          </a:xfrm>
          <a:prstGeom prst="rect">
            <a:avLst/>
          </a:prstGeom>
          <a:noFill/>
        </p:spPr>
        <p:txBody>
          <a:bodyPr wrap="square" rtlCol="0">
            <a:spAutoFit/>
          </a:bodyPr>
          <a:lstStyle/>
          <a:p>
            <a:pPr algn="ctr"/>
            <a:r>
              <a:rPr lang="en-US" sz="1600" dirty="0">
                <a:solidFill>
                  <a:srgbClr val="000000"/>
                </a:solidFill>
              </a:rPr>
              <a:t>Longitude</a:t>
            </a:r>
          </a:p>
        </p:txBody>
      </p:sp>
      <p:sp>
        <p:nvSpPr>
          <p:cNvPr id="14" name="TextBox 13">
            <a:extLst>
              <a:ext uri="{FF2B5EF4-FFF2-40B4-BE49-F238E27FC236}">
                <a16:creationId xmlns:a16="http://schemas.microsoft.com/office/drawing/2014/main" id="{EFD166B6-FE3E-CD3E-DC6B-2FE3440DED84}"/>
              </a:ext>
            </a:extLst>
          </p:cNvPr>
          <p:cNvSpPr txBox="1"/>
          <p:nvPr/>
        </p:nvSpPr>
        <p:spPr>
          <a:xfrm>
            <a:off x="477338" y="2204972"/>
            <a:ext cx="1362220" cy="646331"/>
          </a:xfrm>
          <a:prstGeom prst="rect">
            <a:avLst/>
          </a:prstGeom>
          <a:noFill/>
          <a:ln>
            <a:solidFill>
              <a:srgbClr val="0070C0"/>
            </a:solidFill>
          </a:ln>
        </p:spPr>
        <p:txBody>
          <a:bodyPr wrap="square" rtlCol="0">
            <a:spAutoFit/>
          </a:bodyPr>
          <a:lstStyle/>
          <a:p>
            <a:pPr algn="ctr"/>
            <a:r>
              <a:rPr lang="en-US" dirty="0">
                <a:solidFill>
                  <a:srgbClr val="00B0F0"/>
                </a:solidFill>
              </a:rPr>
              <a:t>Zonal Wind -20-0 m/s</a:t>
            </a:r>
          </a:p>
        </p:txBody>
      </p:sp>
      <p:sp>
        <p:nvSpPr>
          <p:cNvPr id="15" name="Right Arrow 14">
            <a:extLst>
              <a:ext uri="{FF2B5EF4-FFF2-40B4-BE49-F238E27FC236}">
                <a16:creationId xmlns:a16="http://schemas.microsoft.com/office/drawing/2014/main" id="{063151B3-0CFD-A686-53F9-D9884D72C433}"/>
              </a:ext>
            </a:extLst>
          </p:cNvPr>
          <p:cNvSpPr/>
          <p:nvPr/>
        </p:nvSpPr>
        <p:spPr>
          <a:xfrm>
            <a:off x="1839558" y="2449708"/>
            <a:ext cx="484094" cy="20887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ABB9027F-509E-B2E0-BF2E-CE94D55E552D}"/>
              </a:ext>
            </a:extLst>
          </p:cNvPr>
          <p:cNvGrpSpPr/>
          <p:nvPr/>
        </p:nvGrpSpPr>
        <p:grpSpPr>
          <a:xfrm>
            <a:off x="3701843" y="5220929"/>
            <a:ext cx="1725561" cy="1034049"/>
            <a:chOff x="3613355" y="5220929"/>
            <a:chExt cx="1725561" cy="1034049"/>
          </a:xfrm>
        </p:grpSpPr>
        <p:sp>
          <p:nvSpPr>
            <p:cNvPr id="16" name="TextBox 15">
              <a:extLst>
                <a:ext uri="{FF2B5EF4-FFF2-40B4-BE49-F238E27FC236}">
                  <a16:creationId xmlns:a16="http://schemas.microsoft.com/office/drawing/2014/main" id="{B5EF595E-7266-4574-F1F7-50C9E97C8787}"/>
                </a:ext>
              </a:extLst>
            </p:cNvPr>
            <p:cNvSpPr txBox="1"/>
            <p:nvPr/>
          </p:nvSpPr>
          <p:spPr>
            <a:xfrm>
              <a:off x="3613355" y="5885646"/>
              <a:ext cx="1725561" cy="369332"/>
            </a:xfrm>
            <a:prstGeom prst="rect">
              <a:avLst/>
            </a:prstGeom>
            <a:noFill/>
            <a:ln>
              <a:noFill/>
            </a:ln>
          </p:spPr>
          <p:txBody>
            <a:bodyPr wrap="square" rtlCol="0">
              <a:spAutoFit/>
            </a:bodyPr>
            <a:lstStyle/>
            <a:p>
              <a:pPr algn="ctr"/>
              <a:r>
                <a:rPr lang="en-US" dirty="0">
                  <a:solidFill>
                    <a:srgbClr val="000000"/>
                  </a:solidFill>
                </a:rPr>
                <a:t>Orography</a:t>
              </a:r>
            </a:p>
          </p:txBody>
        </p:sp>
        <p:cxnSp>
          <p:nvCxnSpPr>
            <p:cNvPr id="20" name="Straight Arrow Connector 19">
              <a:extLst>
                <a:ext uri="{FF2B5EF4-FFF2-40B4-BE49-F238E27FC236}">
                  <a16:creationId xmlns:a16="http://schemas.microsoft.com/office/drawing/2014/main" id="{1EDEDACC-8727-1DAD-B525-BC258C306E59}"/>
                </a:ext>
              </a:extLst>
            </p:cNvPr>
            <p:cNvCxnSpPr>
              <a:stCxn id="16" idx="0"/>
            </p:cNvCxnSpPr>
            <p:nvPr/>
          </p:nvCxnSpPr>
          <p:spPr>
            <a:xfrm flipH="1" flipV="1">
              <a:off x="4476135" y="5220929"/>
              <a:ext cx="1" cy="664717"/>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Audio 16">
            <a:hlinkClick r:id="" action="ppaction://media"/>
            <a:extLst>
              <a:ext uri="{FF2B5EF4-FFF2-40B4-BE49-F238E27FC236}">
                <a16:creationId xmlns:a16="http://schemas.microsoft.com/office/drawing/2014/main" id="{080A7C64-AE81-E642-536D-5F6988C208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44009046"/>
      </p:ext>
    </p:extLst>
  </p:cSld>
  <p:clrMapOvr>
    <a:masterClrMapping/>
  </p:clrMapOvr>
  <mc:AlternateContent xmlns:mc="http://schemas.openxmlformats.org/markup-compatibility/2006" xmlns:p14="http://schemas.microsoft.com/office/powerpoint/2010/main">
    <mc:Choice Requires="p14">
      <p:transition spd="slow" p14:dur="2000" advTm="36443"/>
    </mc:Choice>
    <mc:Fallback xmlns="">
      <p:transition spd="slow" advTm="36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1235" x="6710363" y="5095875"/>
          <p14:tracePt t="1254" x="6724650" y="5095875"/>
          <p14:tracePt t="1267" x="6738938" y="5095875"/>
          <p14:tracePt t="1277" x="6753225" y="5081588"/>
          <p14:tracePt t="1300" x="6767513" y="5067300"/>
          <p14:tracePt t="1311" x="6781800" y="5067300"/>
          <p14:tracePt t="1322" x="6781800" y="5048250"/>
          <p14:tracePt t="1334" x="6796088" y="5048250"/>
          <p14:tracePt t="1345" x="6796088" y="5033963"/>
          <p14:tracePt t="1367" x="6781800" y="5033963"/>
          <p14:tracePt t="1378" x="6781800" y="5019675"/>
          <p14:tracePt t="1434" x="6767513" y="5019675"/>
          <p14:tracePt t="1469" x="6753225" y="5019675"/>
          <p14:tracePt t="1482" x="6753225" y="5005388"/>
          <p14:tracePt t="1503" x="6738938" y="4976813"/>
          <p14:tracePt t="1516" x="6724650" y="4962525"/>
          <p14:tracePt t="1526" x="6691313" y="4943475"/>
          <p14:tracePt t="1537" x="6677025" y="4914900"/>
          <p14:tracePt t="1550" x="6634163" y="4886325"/>
          <p14:tracePt t="1559" x="6605588" y="4838700"/>
          <p14:tracePt t="1571" x="6557963" y="4781550"/>
          <p14:tracePt t="1583" x="6529388" y="4705350"/>
          <p14:tracePt t="1593" x="6515100" y="4614863"/>
          <p14:tracePt t="1604" x="6500813" y="4543425"/>
          <p14:tracePt t="1617" x="6500813" y="4481513"/>
          <p14:tracePt t="1626" x="6500813" y="4424363"/>
          <p14:tracePt t="1638" x="6500813" y="4362450"/>
          <p14:tracePt t="1650" x="6500813" y="4333875"/>
          <p14:tracePt t="1660" x="6500813" y="4286250"/>
          <p14:tracePt t="1671" x="6500813" y="4257675"/>
          <p14:tracePt t="1683" x="6500813" y="4229100"/>
          <p14:tracePt t="1694" x="6500813" y="4214813"/>
          <p14:tracePt t="1706" x="6500813" y="4181475"/>
          <p14:tracePt t="1718" x="6486525" y="4167188"/>
          <p14:tracePt t="1783" x="6467475" y="4152900"/>
          <p14:tracePt t="2167" x="6453188" y="4167188"/>
          <p14:tracePt t="2177" x="6453188" y="4181475"/>
          <p14:tracePt t="2189" x="6453188" y="4200525"/>
          <p14:tracePt t="2201" x="6438900" y="4229100"/>
          <p14:tracePt t="2214" x="6424613" y="4243388"/>
          <p14:tracePt t="2222" x="6424613" y="4271963"/>
          <p14:tracePt t="2235" x="6424613" y="4286250"/>
          <p14:tracePt t="2267" x="6424613" y="4305300"/>
          <p14:tracePt t="2425" x="6424613" y="4286250"/>
          <p14:tracePt t="2448" x="6424613" y="4271963"/>
          <p14:tracePt t="2470" x="6424613" y="4257675"/>
          <p14:tracePt t="2482" x="6424613" y="4243388"/>
          <p14:tracePt t="2503" x="6424613" y="4229100"/>
          <p14:tracePt t="2638" x="6424613" y="4243388"/>
          <p14:tracePt t="2650" x="6438900" y="4257675"/>
          <p14:tracePt t="2661" x="6453188" y="4271963"/>
          <p14:tracePt t="2684" x="6453188" y="4286250"/>
          <p14:tracePt t="2706" x="6453188" y="4305300"/>
          <p14:tracePt t="2718" x="6453188" y="4319588"/>
          <p14:tracePt t="2729" x="6467475" y="4333875"/>
          <p14:tracePt t="2740" x="6467475" y="4362450"/>
          <p14:tracePt t="2751" x="6453188" y="4362450"/>
          <p14:tracePt t="3572" x="6467475" y="4376738"/>
          <p14:tracePt t="3605" x="6467475" y="4362450"/>
          <p14:tracePt t="3639" x="6467475" y="4376738"/>
          <p14:tracePt t="3740" x="6467475" y="4362450"/>
          <p14:tracePt t="3775" x="6486525" y="4376738"/>
          <p14:tracePt t="3853" x="6486525" y="4391025"/>
          <p14:tracePt t="3864" x="6500813" y="4391025"/>
          <p14:tracePt t="3876" x="6515100" y="4391025"/>
          <p14:tracePt t="3909" x="6529388" y="4391025"/>
          <p14:tracePt t="4033" x="6529388" y="4376738"/>
          <p14:tracePt t="4078" x="6543675" y="4376738"/>
          <p14:tracePt t="4730" x="6557963" y="4376738"/>
          <p14:tracePt t="4742" x="6572250" y="4376738"/>
          <p14:tracePt t="4753" x="6591300" y="4376738"/>
          <p14:tracePt t="4765" x="6605588" y="4376738"/>
          <p14:tracePt t="4786" x="6619875" y="4391025"/>
          <p14:tracePt t="4798" x="6619875" y="4405313"/>
          <p14:tracePt t="4810" x="6605588" y="4424363"/>
          <p14:tracePt t="4820" x="6557963" y="4438650"/>
          <p14:tracePt t="4832" x="6500813" y="4467225"/>
          <p14:tracePt t="4955" x="6486525" y="4467225"/>
          <p14:tracePt t="4967" x="6453188" y="4452938"/>
          <p14:tracePt t="4978" x="6381750" y="4452938"/>
          <p14:tracePt t="4989" x="6291263" y="4452938"/>
          <p14:tracePt t="5001" x="6157913" y="4438650"/>
          <p14:tracePt t="5012" x="5991225" y="4438650"/>
          <p14:tracePt t="5023" x="5810250" y="4438650"/>
          <p14:tracePt t="5035" x="5662613" y="4452938"/>
          <p14:tracePt t="5045" x="5481638" y="4452938"/>
          <p14:tracePt t="5057" x="5334000" y="4467225"/>
          <p14:tracePt t="5069" x="5200650" y="4481513"/>
          <p14:tracePt t="5079" x="5081588" y="4510088"/>
          <p14:tracePt t="5091" x="4991100" y="4529138"/>
          <p14:tracePt t="5103" x="4914900" y="4543425"/>
          <p14:tracePt t="5115" x="4857750" y="4572000"/>
          <p14:tracePt t="5125" x="4810125" y="4586288"/>
          <p14:tracePt t="5136" x="4752975" y="4600575"/>
          <p14:tracePt t="5148" x="4705350" y="4633913"/>
          <p14:tracePt t="5159" x="4614863" y="4648200"/>
          <p14:tracePt t="5170" x="4510088" y="4676775"/>
          <p14:tracePt t="5182" x="4405313" y="4691063"/>
          <p14:tracePt t="5193" x="4305300" y="4705350"/>
          <p14:tracePt t="5203" x="4200525" y="4719638"/>
          <p14:tracePt t="5217" x="4076700" y="4719638"/>
          <p14:tracePt t="5226" x="3957638" y="4738688"/>
          <p14:tracePt t="5237" x="3852863" y="4752975"/>
          <p14:tracePt t="5249" x="3733800" y="4767263"/>
          <p14:tracePt t="5259" x="3614738" y="4781550"/>
          <p14:tracePt t="5272" x="3467100" y="4795838"/>
          <p14:tracePt t="5282" x="3286125" y="4824413"/>
          <p14:tracePt t="5293" x="3048000" y="4857750"/>
          <p14:tracePt t="5305" x="2824163" y="4872038"/>
          <p14:tracePt t="5316" x="2600325" y="4900613"/>
          <p14:tracePt t="5327" x="2390775" y="4929188"/>
          <p14:tracePt t="5338" x="2243138" y="4943475"/>
          <p14:tracePt t="5350" x="2138363" y="4976813"/>
          <p14:tracePt t="5361" x="2062163" y="5005388"/>
          <p14:tracePt t="5372" x="2019300" y="5033963"/>
          <p14:tracePt t="5384" x="1985963" y="5048250"/>
          <p14:tracePt t="5395" x="1971675" y="5081588"/>
          <p14:tracePt t="5406" x="1957388" y="5110163"/>
          <p14:tracePt t="5417" x="1943100" y="5138738"/>
          <p14:tracePt t="5428" x="1928813" y="5153025"/>
          <p14:tracePt t="5440" x="1914525" y="5186363"/>
          <p14:tracePt t="5452" x="1895475" y="5200650"/>
          <p14:tracePt t="5473" x="1895475" y="5214938"/>
          <p14:tracePt t="5507" x="1943100" y="5214938"/>
          <p14:tracePt t="5519" x="2062163" y="5243513"/>
          <p14:tracePt t="5530" x="2271713" y="5272088"/>
          <p14:tracePt t="5541" x="2466975" y="5319713"/>
          <p14:tracePt t="5553" x="2795588" y="5376863"/>
          <p14:tracePt t="5564" x="3300413" y="5438775"/>
          <p14:tracePt t="5574" x="3957638" y="5500688"/>
          <p14:tracePt t="5586" x="4633913" y="5572125"/>
          <p14:tracePt t="5598" x="5048250" y="5619750"/>
          <p14:tracePt t="5609" x="5529263" y="5691188"/>
          <p14:tracePt t="5620" x="5872163" y="5753100"/>
          <p14:tracePt t="5632" x="6096000" y="5781675"/>
          <p14:tracePt t="5643" x="6186488" y="5810250"/>
          <p14:tracePt t="5654" x="6229350" y="5829300"/>
          <p14:tracePt t="5687" x="6262688" y="5810250"/>
          <p14:tracePt t="5699" x="6334125" y="5810250"/>
          <p14:tracePt t="5709" x="6467475" y="5795963"/>
          <p14:tracePt t="5721" x="6619875" y="5781675"/>
          <p14:tracePt t="5732" x="6858000" y="5767388"/>
          <p14:tracePt t="5743" x="7005638" y="5767388"/>
          <p14:tracePt t="5754" x="7305675" y="5753100"/>
          <p14:tracePt t="5766" x="7648575" y="5753100"/>
          <p14:tracePt t="5777" x="8067675" y="5753100"/>
          <p14:tracePt t="5788" x="8443913" y="5753100"/>
          <p14:tracePt t="5799" x="8648700" y="5767388"/>
          <p14:tracePt t="5812" x="8843963" y="5781675"/>
          <p14:tracePt t="5822" x="8920163" y="5781675"/>
          <p14:tracePt t="5844" x="8905875" y="5781675"/>
          <p14:tracePt t="5855" x="8877300" y="5781675"/>
          <p14:tracePt t="5867" x="8801100" y="5781675"/>
          <p14:tracePt t="5878" x="8710613" y="5781675"/>
          <p14:tracePt t="5889" x="8577263" y="5781675"/>
          <p14:tracePt t="5901" x="8443913" y="5767388"/>
          <p14:tracePt t="5912" x="8291513" y="5753100"/>
          <p14:tracePt t="5924" x="8081963" y="5724525"/>
          <p14:tracePt t="5935" x="7858125" y="5676900"/>
          <p14:tracePt t="5946" x="7662863" y="5648325"/>
          <p14:tracePt t="5957" x="7291388" y="5586413"/>
          <p14:tracePt t="5968" x="6829425" y="5514975"/>
          <p14:tracePt t="5979" x="6305550" y="5424488"/>
          <p14:tracePt t="5991" x="5753100" y="5319713"/>
          <p14:tracePt t="6002" x="5376863" y="5229225"/>
          <p14:tracePt t="6013" x="4943475" y="5138738"/>
          <p14:tracePt t="6025" x="4633913" y="5081588"/>
          <p14:tracePt t="6036" x="4424363" y="5033963"/>
          <p14:tracePt t="6048" x="4271963" y="5019675"/>
          <p14:tracePt t="6058" x="4200525" y="5019675"/>
          <p14:tracePt t="6070" x="4110038" y="5019675"/>
          <p14:tracePt t="6082" x="4033838" y="5033963"/>
          <p14:tracePt t="6093" x="3914775" y="5048250"/>
          <p14:tracePt t="6103" x="3810000" y="5081588"/>
          <p14:tracePt t="6116" x="3614738" y="5124450"/>
          <p14:tracePt t="6126" x="3405188" y="5167313"/>
          <p14:tracePt t="6137" x="3181350" y="5200650"/>
          <p14:tracePt t="6149" x="2986088" y="5229225"/>
          <p14:tracePt t="6160" x="2852738" y="5243513"/>
          <p14:tracePt t="6171" x="2733675" y="5257800"/>
          <p14:tracePt t="6183" x="2657475" y="5257800"/>
          <p14:tracePt t="6193" x="2614613" y="5272088"/>
          <p14:tracePt t="6249" x="2628900" y="5272088"/>
          <p14:tracePt t="6271" x="2614613" y="5291138"/>
          <p14:tracePt t="6283" x="2571750" y="5305425"/>
          <p14:tracePt t="6295" x="2509838" y="5334000"/>
          <p14:tracePt t="6306" x="2419350" y="5376863"/>
          <p14:tracePt t="6317" x="2286000" y="5424488"/>
          <p14:tracePt t="6328" x="2138363" y="5453063"/>
          <p14:tracePt t="6339" x="2033588" y="5467350"/>
          <p14:tracePt t="6351" x="1957388" y="5481638"/>
          <p14:tracePt t="6362" x="1928813" y="5481638"/>
          <p14:tracePt t="6373" x="1928813" y="5453063"/>
          <p14:tracePt t="6385" x="1971675" y="5376863"/>
          <p14:tracePt t="6396" x="2090738" y="5243513"/>
          <p14:tracePt t="6407" x="2243138" y="5095875"/>
          <p14:tracePt t="6419" x="2405063" y="4962525"/>
          <p14:tracePt t="6430" x="2552700" y="4857750"/>
          <p14:tracePt t="6441" x="2614613" y="4810125"/>
          <p14:tracePt t="6454" x="2628900" y="4781550"/>
          <p14:tracePt t="6465" x="2628900" y="4738688"/>
          <p14:tracePt t="6476" x="2614613" y="4719638"/>
          <p14:tracePt t="6487" x="2614613" y="4705350"/>
          <p14:tracePt t="6499" x="2586038" y="4691063"/>
          <p14:tracePt t="6509" x="2571750" y="4676775"/>
          <p14:tracePt t="6520" x="2538413" y="4662488"/>
          <p14:tracePt t="6532" x="2524125" y="4648200"/>
          <p14:tracePt t="6543" x="2509838" y="4633913"/>
          <p14:tracePt t="6554" x="2509838" y="4600575"/>
          <p14:tracePt t="6567" x="2509838" y="4557713"/>
          <p14:tracePt t="6576" x="2524125" y="4495800"/>
          <p14:tracePt t="6589" x="2571750" y="4424363"/>
          <p14:tracePt t="6600" x="2628900" y="4333875"/>
          <p14:tracePt t="6610" x="2705100" y="4214813"/>
          <p14:tracePt t="6621" x="2795588" y="4076700"/>
          <p14:tracePt t="6632" x="2867025" y="3957638"/>
          <p14:tracePt t="6643" x="2914650" y="3838575"/>
          <p14:tracePt t="6655" x="2928938" y="3733800"/>
          <p14:tracePt t="6667" x="2928938" y="3614738"/>
          <p14:tracePt t="6678" x="2900363" y="3495675"/>
          <p14:tracePt t="6689" x="2867025" y="3376613"/>
          <p14:tracePt t="6700" x="2824163" y="3257550"/>
          <p14:tracePt t="6711" x="2795588" y="3138488"/>
          <p14:tracePt t="6723" x="2781300" y="3033713"/>
          <p14:tracePt t="6734" x="2762250" y="2928938"/>
          <p14:tracePt t="6745" x="2781300" y="2838450"/>
          <p14:tracePt t="6756" x="2795588" y="2762250"/>
          <p14:tracePt t="6768" x="2824163" y="2676525"/>
          <p14:tracePt t="6779" x="2852738" y="2614613"/>
          <p14:tracePt t="6790" x="2900363" y="2552700"/>
          <p14:tracePt t="6801" x="2928938" y="2509838"/>
          <p14:tracePt t="6813" x="2957513" y="2466975"/>
          <p14:tracePt t="6824" x="2971800" y="2452688"/>
          <p14:tracePt t="6836" x="2971800" y="2433638"/>
          <p14:tracePt t="6846" x="2971800" y="2419350"/>
          <p14:tracePt t="6981" x="2957513" y="2433638"/>
          <p14:tracePt t="6993" x="2957513" y="2466975"/>
          <p14:tracePt t="7004" x="2957513" y="2495550"/>
          <p14:tracePt t="7016" x="2957513" y="2524125"/>
          <p14:tracePt t="7038" x="2943225" y="2571750"/>
          <p14:tracePt t="7060" x="2943225" y="2600325"/>
          <p14:tracePt t="7072" x="2943225" y="2628900"/>
          <p14:tracePt t="7082" x="2943225" y="2643188"/>
          <p14:tracePt t="7093" x="2943225" y="2657475"/>
          <p14:tracePt t="7138" x="2943225" y="2643188"/>
          <p14:tracePt t="7149" x="2928938" y="2643188"/>
          <p14:tracePt t="7262" x="2943225" y="2643188"/>
          <p14:tracePt t="7274" x="2957513" y="2643188"/>
          <p14:tracePt t="7285" x="2971800" y="2657475"/>
          <p14:tracePt t="7296" x="2986088" y="2657475"/>
          <p14:tracePt t="7318" x="3005138" y="2657475"/>
          <p14:tracePt t="14396" x="2986088" y="2690813"/>
          <p14:tracePt t="14406" x="2957513" y="2705100"/>
          <p14:tracePt t="14418" x="2943225" y="2719388"/>
          <p14:tracePt t="14429" x="2928938" y="2733675"/>
          <p14:tracePt t="14440" x="2914650" y="2762250"/>
          <p14:tracePt t="14452" x="2900363" y="2781300"/>
          <p14:tracePt t="14463" x="2900363" y="2795588"/>
          <p14:tracePt t="14473" x="2900363" y="2809875"/>
          <p14:tracePt t="14485" x="2900363" y="2824163"/>
          <p14:tracePt t="14496" x="2900363" y="2838450"/>
          <p14:tracePt t="14508" x="2900363" y="2852738"/>
          <p14:tracePt t="14519" x="2900363" y="2867025"/>
          <p14:tracePt t="14530" x="2900363" y="2881313"/>
          <p14:tracePt t="14542" x="2881313" y="2881313"/>
          <p14:tracePt t="14553" x="2881313" y="2900363"/>
          <p14:tracePt t="14575" x="2881313" y="2914650"/>
          <p14:tracePt t="14609" x="2881313" y="2928938"/>
          <p14:tracePt t="14890" x="2867025" y="2928938"/>
          <p14:tracePt t="14901" x="2852738" y="2928938"/>
          <p14:tracePt t="14913" x="2852738" y="2943225"/>
          <p14:tracePt t="14924" x="2838450" y="2943225"/>
          <p14:tracePt t="14935" x="2824163" y="2943225"/>
          <p14:tracePt t="14948" x="2809875" y="2943225"/>
          <p14:tracePt t="14958" x="2795588" y="2957513"/>
          <p14:tracePt t="14970" x="2781300" y="2957513"/>
          <p14:tracePt t="14981" x="2747963" y="2971800"/>
          <p14:tracePt t="14992" x="2719388" y="2971800"/>
          <p14:tracePt t="15003" x="2690813" y="2986088"/>
          <p14:tracePt t="15015" x="2657475" y="3005138"/>
          <p14:tracePt t="15026" x="2628900" y="3033713"/>
          <p14:tracePt t="15037" x="2586038" y="3062288"/>
          <p14:tracePt t="15048" x="2538413" y="3090863"/>
          <p14:tracePt t="15059" x="2495550" y="3124200"/>
          <p14:tracePt t="15070" x="2466975" y="3167063"/>
          <p14:tracePt t="15082" x="2419350" y="3214688"/>
          <p14:tracePt t="15094" x="2390775" y="3257550"/>
          <p14:tracePt t="15104" x="2362200" y="3300413"/>
          <p14:tracePt t="15116" x="2328863" y="3348038"/>
          <p14:tracePt t="15127" x="2300288" y="3390900"/>
          <p14:tracePt t="15138" x="2286000" y="3438525"/>
          <p14:tracePt t="15150" x="2286000" y="3467100"/>
          <p14:tracePt t="15160" x="2286000" y="3509963"/>
          <p14:tracePt t="15171" x="2286000" y="3524250"/>
          <p14:tracePt t="15182" x="2286000" y="3557588"/>
          <p14:tracePt t="15193" x="2286000" y="3571875"/>
          <p14:tracePt t="15204" x="2300288" y="3586163"/>
          <p14:tracePt t="15226" x="2314575" y="3586163"/>
          <p14:tracePt t="15238" x="2314575" y="3600450"/>
          <p14:tracePt t="15317" x="2328863" y="3614738"/>
          <p14:tracePt t="15339" x="2347913" y="3629025"/>
          <p14:tracePt t="15350" x="2362200" y="3643313"/>
          <p14:tracePt t="15362" x="2362200" y="3676650"/>
          <p14:tracePt t="15373" x="2376488" y="3690938"/>
          <p14:tracePt t="15384" x="2390775" y="3719513"/>
          <p14:tracePt t="15395" x="2405063" y="3748088"/>
          <p14:tracePt t="15407" x="2419350" y="3781425"/>
          <p14:tracePt t="15418" x="2433638" y="3810000"/>
          <p14:tracePt t="15433" x="2452688" y="3852863"/>
          <p14:tracePt t="15441" x="2466975" y="3886200"/>
          <p14:tracePt t="15452" x="2495550" y="3929063"/>
          <p14:tracePt t="15463" x="2509838" y="3957638"/>
          <p14:tracePt t="15474" x="2524125" y="3990975"/>
          <p14:tracePt t="15486" x="2552700" y="4033838"/>
          <p14:tracePt t="15497" x="2571750" y="4062413"/>
          <p14:tracePt t="15508" x="2586038" y="4095750"/>
          <p14:tracePt t="15520" x="2614613" y="4138613"/>
          <p14:tracePt t="15531" x="2643188" y="4167188"/>
          <p14:tracePt t="15542" x="2676525" y="4214813"/>
          <p14:tracePt t="15553" x="2705100" y="4257675"/>
          <p14:tracePt t="15565" x="2733675" y="4286250"/>
          <p14:tracePt t="15576" x="2781300" y="4333875"/>
          <p14:tracePt t="15587" x="2824163" y="4362450"/>
          <p14:tracePt t="15600" x="2852738" y="4405313"/>
          <p14:tracePt t="15611" x="2914650" y="4438650"/>
          <p14:tracePt t="15622" x="2957513" y="4481513"/>
          <p14:tracePt t="15634" x="3005138" y="4510088"/>
          <p14:tracePt t="15644" x="3048000" y="4543425"/>
          <p14:tracePt t="15655" x="3090863" y="4557713"/>
          <p14:tracePt t="15667" x="3138488" y="4586288"/>
          <p14:tracePt t="15677" x="3167063" y="4600575"/>
          <p14:tracePt t="15688" x="3214688" y="4633913"/>
          <p14:tracePt t="15700" x="3243263" y="4648200"/>
          <p14:tracePt t="15710" x="3271838" y="4662488"/>
          <p14:tracePt t="15722" x="3286125" y="4676775"/>
          <p14:tracePt t="15733" x="3314700" y="4676775"/>
          <p14:tracePt t="15744" x="3348038" y="4691063"/>
          <p14:tracePt t="15755" x="3362325" y="4691063"/>
          <p14:tracePt t="15767" x="3376613" y="4705350"/>
          <p14:tracePt t="15778" x="3390900" y="4705350"/>
          <p14:tracePt t="15801" x="3405188" y="4705350"/>
          <p14:tracePt t="15823" x="3419475" y="4705350"/>
          <p14:tracePt t="15845" x="3438525" y="4705350"/>
          <p14:tracePt t="15868" x="3452813" y="4705350"/>
          <p14:tracePt t="15880" x="3467100" y="4705350"/>
          <p14:tracePt t="15902" x="3481388" y="4705350"/>
          <p14:tracePt t="15936" x="3495675" y="4705350"/>
          <p14:tracePt t="15947" x="3509963" y="4705350"/>
          <p14:tracePt t="15969" x="3524250" y="4705350"/>
          <p14:tracePt t="15982" x="3543300" y="4705350"/>
          <p14:tracePt t="16003" x="3557588" y="4705350"/>
          <p14:tracePt t="16016" x="3571875" y="4705350"/>
          <p14:tracePt t="16037" x="3586163" y="4705350"/>
          <p14:tracePt t="16059" x="3600450" y="4705350"/>
          <p14:tracePt t="16205" x="3614738" y="4705350"/>
          <p14:tracePt t="16239" x="3629025" y="4705350"/>
          <p14:tracePt t="16262" x="3643313" y="4705350"/>
          <p14:tracePt t="16374" x="3733800" y="4691063"/>
          <p14:tracePt t="16385" x="3871913" y="4662488"/>
          <p14:tracePt t="16397" x="3976688" y="4662488"/>
          <p14:tracePt t="16409" x="4005263" y="4662488"/>
          <p14:tracePt t="17151" x="4005263" y="4648200"/>
          <p14:tracePt t="17207" x="4019550" y="4662488"/>
          <p14:tracePt t="17240" x="4019550" y="4648200"/>
          <p14:tracePt t="17263" x="4033838" y="4648200"/>
          <p14:tracePt t="17274" x="4048125" y="4633913"/>
          <p14:tracePt t="17286" x="4062413" y="4633913"/>
          <p14:tracePt t="17297" x="4076700" y="4614863"/>
          <p14:tracePt t="17309" x="4095750" y="4614863"/>
          <p14:tracePt t="17321" x="4110038" y="4614863"/>
          <p14:tracePt t="17331" x="4124325" y="4614863"/>
          <p14:tracePt t="17342" x="4152900" y="4614863"/>
          <p14:tracePt t="17353" x="4167188" y="4614863"/>
          <p14:tracePt t="17364" x="4214813" y="4614863"/>
          <p14:tracePt t="17376" x="4257675" y="4633913"/>
          <p14:tracePt t="17387" x="4319588" y="4633913"/>
          <p14:tracePt t="17398" x="4362450" y="4648200"/>
          <p14:tracePt t="17411" x="4438650" y="4676775"/>
          <p14:tracePt t="17421" x="4510088" y="4691063"/>
          <p14:tracePt t="17432" x="4586288" y="4705350"/>
          <p14:tracePt t="17445" x="4662488" y="4738688"/>
          <p14:tracePt t="17455" x="4738688" y="4752975"/>
          <p14:tracePt t="17465" x="4810125" y="4767263"/>
          <p14:tracePt t="17478" x="4886325" y="4781550"/>
          <p14:tracePt t="17488" x="4962525" y="4795838"/>
          <p14:tracePt t="17501" x="5005388" y="4810125"/>
          <p14:tracePt t="17512" x="5048250" y="4810125"/>
          <p14:tracePt t="17522" x="5081588" y="4824413"/>
          <p14:tracePt t="17534" x="5095875" y="4824413"/>
          <p14:tracePt t="17544" x="5110163" y="4824413"/>
          <p14:tracePt t="17556" x="5124450" y="4824413"/>
          <p14:tracePt t="17578" x="5138738" y="4824413"/>
          <p14:tracePt t="17589" x="5153025" y="4824413"/>
          <p14:tracePt t="17602" x="5167313" y="4824413"/>
          <p14:tracePt t="17612" x="5186363" y="4824413"/>
          <p14:tracePt t="17624" x="5214938" y="4824413"/>
          <p14:tracePt t="17635" x="5257800" y="4824413"/>
          <p14:tracePt t="17646" x="5305425" y="4824413"/>
          <p14:tracePt t="17657" x="5348288" y="4838700"/>
          <p14:tracePt t="17670" x="5395913" y="4838700"/>
          <p14:tracePt t="17679" x="5453063" y="4857750"/>
          <p14:tracePt t="17691" x="5514975" y="4857750"/>
          <p14:tracePt t="17703" x="5557838" y="4857750"/>
          <p14:tracePt t="17713" x="5619750" y="4872038"/>
          <p14:tracePt t="17724" x="5676900" y="4872038"/>
          <p14:tracePt t="17736" x="5724525" y="4872038"/>
          <p14:tracePt t="17747" x="5781675" y="4886325"/>
          <p14:tracePt t="17758" x="5829300" y="4886325"/>
          <p14:tracePt t="17769" x="5857875" y="4886325"/>
          <p14:tracePt t="17781" x="5900738" y="4886325"/>
          <p14:tracePt t="17792" x="5948363" y="4900613"/>
          <p14:tracePt t="17804" x="5991225" y="4900613"/>
          <p14:tracePt t="17814" x="6019800" y="4900613"/>
          <p14:tracePt t="17826" x="6053138" y="4900613"/>
          <p14:tracePt t="17837" x="6081713" y="4900613"/>
          <p14:tracePt t="17848" x="6096000" y="4900613"/>
          <p14:tracePt t="17859" x="6110288" y="4900613"/>
          <p14:tracePt t="17874" x="6124575" y="4900613"/>
          <p14:tracePt t="17883" x="6138863" y="4900613"/>
          <p14:tracePt t="17894" x="6157913" y="4900613"/>
          <p14:tracePt t="17915" x="6172200" y="4900613"/>
          <p14:tracePt t="17927" x="6200775" y="4900613"/>
          <p14:tracePt t="17938" x="6215063" y="4900613"/>
          <p14:tracePt t="17949" x="6243638" y="4900613"/>
          <p14:tracePt t="17961" x="6276975" y="4900613"/>
          <p14:tracePt t="17971" x="6305550" y="4914900"/>
          <p14:tracePt t="17985" x="6348413" y="4914900"/>
          <p14:tracePt t="17995" x="6381750" y="4914900"/>
          <p14:tracePt t="18005" x="6396038" y="4914900"/>
          <p14:tracePt t="18018" x="6410325" y="4914900"/>
          <p14:tracePt t="18028" x="6424613" y="4914900"/>
          <p14:tracePt t="18050" x="6438900" y="4929188"/>
          <p14:tracePt t="18073" x="6453188" y="4929188"/>
          <p14:tracePt t="18096" x="6467475" y="4943475"/>
          <p14:tracePt t="18107" x="6486525" y="4943475"/>
          <p14:tracePt t="18119" x="6500813" y="4943475"/>
          <p14:tracePt t="18129" x="6515100" y="4943475"/>
          <p14:tracePt t="18140" x="6529388" y="4943475"/>
          <p14:tracePt t="18153" x="6543675" y="4943475"/>
          <p14:tracePt t="18174" x="6557963" y="4943475"/>
          <p14:tracePt t="18197" x="6572250" y="4929188"/>
          <p14:tracePt t="18219" x="6591300" y="4914900"/>
          <p14:tracePt t="18230" x="6605588" y="4886325"/>
          <p14:tracePt t="18242" x="6619875" y="4857750"/>
          <p14:tracePt t="18254" x="6662738" y="4795838"/>
          <p14:tracePt t="18264" x="6724650" y="4705350"/>
          <p14:tracePt t="18276" x="6781800" y="4600575"/>
          <p14:tracePt t="18287" x="6829425" y="4510088"/>
          <p14:tracePt t="18301" x="6843713" y="4424363"/>
          <p14:tracePt t="18309" x="6829425" y="4348163"/>
          <p14:tracePt t="18320" x="6781800" y="4286250"/>
          <p14:tracePt t="18332" x="6634163" y="4214813"/>
          <p14:tracePt t="18343" x="6500813" y="4167188"/>
          <p14:tracePt t="18354" x="6305550" y="4138613"/>
          <p14:tracePt t="18365" x="6124575" y="4110038"/>
          <p14:tracePt t="18377" x="5962650" y="4110038"/>
          <p14:tracePt t="18388" x="5810250" y="4110038"/>
          <p14:tracePt t="18399" x="5662613" y="4124325"/>
          <p14:tracePt t="18411" x="5514975" y="4110038"/>
          <p14:tracePt t="18422" x="5362575" y="4095750"/>
          <p14:tracePt t="18434" x="5214938" y="4048125"/>
          <p14:tracePt t="18445" x="5019675" y="3976688"/>
          <p14:tracePt t="18455" x="4767263" y="3871913"/>
          <p14:tracePt t="18468" x="4405313" y="3705225"/>
          <p14:tracePt t="18478" x="3748088" y="3467100"/>
          <p14:tracePt t="18489" x="3348038" y="3314700"/>
          <p14:tracePt t="18503" x="2719388" y="3048000"/>
          <p14:tracePt t="18512" x="2062163" y="2762250"/>
          <p14:tracePt t="18524" x="1495425" y="2524125"/>
          <p14:tracePt t="18536" x="1181100" y="2405063"/>
          <p14:tracePt t="18547" x="909638" y="2286000"/>
          <p14:tracePt t="18557" x="776288" y="2224088"/>
          <p14:tracePt t="18570" x="762000" y="2209800"/>
          <p14:tracePt t="18580" x="762000" y="2224088"/>
          <p14:tracePt t="18591" x="776288" y="2243138"/>
          <p14:tracePt t="18603" x="823913" y="2257425"/>
          <p14:tracePt t="18614" x="895350" y="2286000"/>
          <p14:tracePt t="18625" x="1000125" y="2314575"/>
          <p14:tracePt t="18636" x="1104900" y="2376488"/>
          <p14:tracePt t="18647" x="1181100" y="2419350"/>
          <p14:tracePt t="18659" x="1223963" y="2481263"/>
          <p14:tracePt t="18670" x="1223963" y="2509838"/>
          <p14:tracePt t="18681" x="1209675" y="2538413"/>
          <p14:tracePt t="18692" x="1166813" y="2571750"/>
          <p14:tracePt t="18709" x="1104900" y="2586038"/>
          <p14:tracePt t="18715" x="1014413" y="2614613"/>
          <p14:tracePt t="18726" x="909638" y="2614613"/>
          <p14:tracePt t="18737" x="838200" y="2614613"/>
          <p14:tracePt t="18748" x="804863" y="2614613"/>
          <p14:tracePt t="18770" x="823913" y="2614613"/>
          <p14:tracePt t="18782" x="838200" y="2614613"/>
          <p14:tracePt t="18793" x="881063" y="2600325"/>
          <p14:tracePt t="18805" x="942975" y="2586038"/>
          <p14:tracePt t="18816" x="1014413" y="2571750"/>
          <p14:tracePt t="18828" x="1104900" y="2538413"/>
          <p14:tracePt t="18838" x="1209675" y="2524125"/>
          <p14:tracePt t="18850" x="1271588" y="2524125"/>
          <p14:tracePt t="18861" x="1300163" y="2509838"/>
          <p14:tracePt t="18872" x="1328738" y="2509838"/>
          <p14:tracePt t="18885" x="1343025" y="2509838"/>
          <p14:tracePt t="18895" x="1357313" y="2509838"/>
          <p14:tracePt t="18905" x="1376363" y="2509838"/>
          <p14:tracePt t="18918" x="1419225" y="2509838"/>
          <p14:tracePt t="18929" x="1495425" y="2509838"/>
          <p14:tracePt t="18939" x="1671638" y="2524125"/>
          <p14:tracePt t="18952" x="1838325" y="2538413"/>
          <p14:tracePt t="18962" x="2062163" y="2586038"/>
          <p14:tracePt t="18974" x="2347913" y="2614613"/>
          <p14:tracePt t="18986" x="2538413" y="2628900"/>
          <p14:tracePt t="18996" x="2824163" y="2657475"/>
          <p14:tracePt t="19007" x="3076575" y="2690813"/>
          <p14:tracePt t="19018" x="3333750" y="2719388"/>
          <p14:tracePt t="19029" x="3481388" y="2747963"/>
          <p14:tracePt t="19040" x="3662363" y="2781300"/>
          <p14:tracePt t="19052" x="3781425" y="2824163"/>
          <p14:tracePt t="19063" x="3871913" y="2852738"/>
          <p14:tracePt t="19074" x="3914775" y="2881313"/>
          <p14:tracePt t="19086" x="3943350" y="2900363"/>
          <p14:tracePt t="19097" x="3990975" y="2928938"/>
          <p14:tracePt t="19108" x="4048125" y="2971800"/>
          <p14:tracePt t="19119" x="4110038" y="3019425"/>
          <p14:tracePt t="19131" x="4200525" y="3062288"/>
          <p14:tracePt t="19142" x="4271963" y="3090863"/>
          <p14:tracePt t="19154" x="4348163" y="3138488"/>
          <p14:tracePt t="19164" x="4438650" y="3167063"/>
          <p14:tracePt t="19176" x="4529138" y="3195638"/>
          <p14:tracePt t="19187" x="4600575" y="3228975"/>
          <p14:tracePt t="19198" x="4648200" y="3243263"/>
          <p14:tracePt t="19209" x="4705350" y="3257550"/>
          <p14:tracePt t="19221" x="4752975" y="3271838"/>
          <p14:tracePt t="19232" x="4781550" y="3300413"/>
          <p14:tracePt t="19244" x="4795838" y="3314700"/>
          <p14:tracePt t="19255" x="4838700" y="3333750"/>
          <p14:tracePt t="19266" x="4872038" y="3348038"/>
          <p14:tracePt t="19277" x="4900613" y="3376613"/>
          <p14:tracePt t="19289" x="4929188" y="3405188"/>
          <p14:tracePt t="19301" x="4962525" y="3419475"/>
          <p14:tracePt t="19312" x="4991100" y="3452813"/>
          <p14:tracePt t="19322" x="5019675" y="3467100"/>
          <p14:tracePt t="19334" x="5067300" y="3495675"/>
          <p14:tracePt t="19345" x="5081588" y="3509963"/>
          <p14:tracePt t="19355" x="5110163" y="3509963"/>
          <p14:tracePt t="19368" x="5124450" y="3524250"/>
          <p14:tracePt t="19379" x="5153025" y="3543300"/>
          <p14:tracePt t="19389" x="5186363" y="3543300"/>
          <p14:tracePt t="19402" x="5214938" y="3557588"/>
          <p14:tracePt t="19412" x="5243513" y="3571875"/>
          <p14:tracePt t="19423" x="5272088" y="3571875"/>
          <p14:tracePt t="19435" x="5305425" y="3586163"/>
          <p14:tracePt t="19446" x="5334000" y="3586163"/>
          <p14:tracePt t="19456" x="5348288" y="3600450"/>
          <p14:tracePt t="19469" x="5376863" y="3600450"/>
          <p14:tracePt t="19479" x="5410200" y="3600450"/>
          <p14:tracePt t="19490" x="5438775" y="3600450"/>
          <p14:tracePt t="19502" x="5467350" y="3600450"/>
          <p14:tracePt t="19513" x="5500688" y="3600450"/>
          <p14:tracePt t="19524" x="5543550" y="3600450"/>
          <p14:tracePt t="19536" x="5600700" y="3600450"/>
          <p14:tracePt t="19547" x="5676900" y="3600450"/>
          <p14:tracePt t="19558" x="5738813" y="3614738"/>
          <p14:tracePt t="19569" x="5829300" y="3614738"/>
          <p14:tracePt t="19580" x="5929313" y="3614738"/>
          <p14:tracePt t="19592" x="6034088" y="3614738"/>
          <p14:tracePt t="19603" x="6138863" y="3614738"/>
          <p14:tracePt t="19615" x="6200775" y="3629025"/>
          <p14:tracePt t="19626" x="6291263" y="3629025"/>
          <p14:tracePt t="19637" x="6381750" y="3629025"/>
          <p14:tracePt t="19648" x="6438900" y="3629025"/>
          <p14:tracePt t="19659" x="6500813" y="3629025"/>
          <p14:tracePt t="19670" x="6529388" y="3629025"/>
          <p14:tracePt t="19682" x="6557963" y="3629025"/>
          <p14:tracePt t="19693" x="6605588" y="3629025"/>
          <p14:tracePt t="19704" x="6619875" y="3629025"/>
          <p14:tracePt t="19719" x="6648450" y="3629025"/>
          <p14:tracePt t="19727" x="6677025" y="3629025"/>
          <p14:tracePt t="19738" x="6710363" y="3629025"/>
          <p14:tracePt t="19750" x="6738938" y="3629025"/>
          <p14:tracePt t="19761" x="6767513" y="3629025"/>
          <p14:tracePt t="19772" x="6781800" y="3629025"/>
          <p14:tracePt t="19785" x="6815138" y="3629025"/>
          <p14:tracePt t="19795" x="6829425" y="3614738"/>
          <p14:tracePt t="19806" x="6858000" y="3614738"/>
          <p14:tracePt t="19818" x="6872288" y="3614738"/>
          <p14:tracePt t="19829" x="6886575" y="3614738"/>
          <p14:tracePt t="19839" x="6919913" y="3614738"/>
          <p14:tracePt t="19852" x="6934200" y="3614738"/>
          <p14:tracePt t="19862" x="6962775" y="3614738"/>
          <p14:tracePt t="19873" x="6977063" y="3614738"/>
          <p14:tracePt t="19885" x="6991350" y="3614738"/>
          <p14:tracePt t="19896" x="7024688" y="3614738"/>
          <p14:tracePt t="19906" x="7053263" y="3614738"/>
          <p14:tracePt t="19918" x="7081838" y="3614738"/>
          <p14:tracePt t="19930" x="7096125" y="3614738"/>
          <p14:tracePt t="19941" x="7110413" y="3614738"/>
          <p14:tracePt t="19952" x="7143750" y="3629025"/>
          <p14:tracePt t="19964" x="7158038" y="3629025"/>
          <p14:tracePt t="19974" x="7172325" y="3629025"/>
          <p14:tracePt t="19985" x="7186613" y="3629025"/>
          <p14:tracePt t="19997" x="7200900" y="3629025"/>
          <p14:tracePt t="20008" x="7215188" y="3629025"/>
          <p14:tracePt t="20019" x="7229475" y="3629025"/>
          <p14:tracePt t="20030" x="7262813" y="3629025"/>
          <p14:tracePt t="20041" x="7291388" y="3629025"/>
          <p14:tracePt t="20053" x="7334250" y="3629025"/>
          <p14:tracePt t="20064" x="7381875" y="3629025"/>
          <p14:tracePt t="20075" x="7439025" y="3629025"/>
          <p14:tracePt t="20087" x="7486650" y="3629025"/>
          <p14:tracePt t="20098" x="7529513" y="3629025"/>
          <p14:tracePt t="20109" x="7558088" y="3629025"/>
          <p14:tracePt t="20121" x="7605713" y="3629025"/>
          <p14:tracePt t="20132" x="7634288" y="3629025"/>
          <p14:tracePt t="20143" x="7648575" y="3629025"/>
          <p14:tracePt t="20155" x="7681913" y="3629025"/>
          <p14:tracePt t="20165" x="7710488" y="3629025"/>
          <p14:tracePt t="20177" x="7724775" y="3643313"/>
          <p14:tracePt t="20189" x="7753350" y="3643313"/>
          <p14:tracePt t="20201" x="7786688" y="3643313"/>
          <p14:tracePt t="20211" x="7815263" y="3643313"/>
          <p14:tracePt t="20222" x="7843838" y="3662363"/>
          <p14:tracePt t="20234" x="7858125" y="3662363"/>
          <p14:tracePt t="20244" x="7886700" y="3662363"/>
          <p14:tracePt t="20255" x="7905750" y="3662363"/>
          <p14:tracePt t="20268" x="7920038" y="3662363"/>
          <p14:tracePt t="20346" x="7934325" y="3662363"/>
          <p14:tracePt t="20356" x="7948613" y="3662363"/>
          <p14:tracePt t="20368" x="7962900" y="3662363"/>
          <p14:tracePt t="20380" x="7977188" y="3676650"/>
          <p14:tracePt t="20392" x="7991475" y="3676650"/>
          <p14:tracePt t="20402" x="8010525" y="3676650"/>
          <p14:tracePt t="20413" x="8024813" y="3676650"/>
          <p14:tracePt t="20424" x="8039100" y="3690938"/>
          <p14:tracePt t="20593" x="8024813" y="3690938"/>
          <p14:tracePt t="20627" x="8010525" y="3690938"/>
          <p14:tracePt t="20796" x="7991475" y="3690938"/>
          <p14:tracePt t="20807" x="7948613" y="3690938"/>
          <p14:tracePt t="20818" x="7858125" y="3690938"/>
          <p14:tracePt t="20831" x="7753350" y="3690938"/>
          <p14:tracePt t="20841" x="7620000" y="3690938"/>
          <p14:tracePt t="20852" x="7472363" y="3690938"/>
          <p14:tracePt t="20865" x="7381875" y="3705225"/>
          <p14:tracePt t="20875" x="7305675" y="3705225"/>
          <p14:tracePt t="20885" x="7262813" y="3705225"/>
          <p14:tracePt t="20898" x="7229475" y="3719513"/>
          <p14:tracePt t="20908" x="7215188" y="3719513"/>
          <p14:tracePt t="20919" x="7200900" y="3719513"/>
          <p14:tracePt t="20986" x="7186613" y="3719513"/>
          <p14:tracePt t="21001" x="7172325" y="3719513"/>
          <p14:tracePt t="21009" x="7124700" y="3733800"/>
          <p14:tracePt t="21021" x="7067550" y="3733800"/>
          <p14:tracePt t="21032" x="6991350" y="3733800"/>
          <p14:tracePt t="21043" x="6872288" y="3748088"/>
          <p14:tracePt t="21055" x="6753225" y="3748088"/>
          <p14:tracePt t="21066" x="6662738" y="3748088"/>
          <p14:tracePt t="21077" x="6529388" y="3733800"/>
          <p14:tracePt t="21088" x="6467475" y="3733800"/>
          <p14:tracePt t="21099" x="6410325" y="3733800"/>
          <p14:tracePt t="21111" x="6362700" y="3733800"/>
          <p14:tracePt t="21122" x="6334125" y="3733800"/>
          <p14:tracePt t="21133" x="6305550" y="3733800"/>
          <p14:tracePt t="21144" x="6276975" y="3733800"/>
          <p14:tracePt t="21156" x="6229350" y="3733800"/>
          <p14:tracePt t="21167" x="6172200" y="3733800"/>
          <p14:tracePt t="21178" x="6096000" y="3733800"/>
          <p14:tracePt t="21190" x="6019800" y="3733800"/>
          <p14:tracePt t="21202" x="5929313" y="3733800"/>
          <p14:tracePt t="21212" x="5829300" y="3719513"/>
          <p14:tracePt t="21224" x="5738813" y="3705225"/>
          <p14:tracePt t="21235" x="5676900" y="3705225"/>
          <p14:tracePt t="21247" x="5619750" y="3690938"/>
          <p14:tracePt t="21258" x="5586413" y="3690938"/>
          <p14:tracePt t="21268" x="5557838" y="3676650"/>
          <p14:tracePt t="21281" x="5543550" y="3676650"/>
          <p14:tracePt t="21291" x="5529263" y="3676650"/>
          <p14:tracePt t="21303" x="5514975" y="3676650"/>
          <p14:tracePt t="21315" x="5500688" y="3676650"/>
          <p14:tracePt t="21325" x="5467350" y="3676650"/>
          <p14:tracePt t="21336" x="5424488" y="3676650"/>
          <p14:tracePt t="21349" x="5376863" y="3676650"/>
          <p14:tracePt t="21359" x="5305425" y="3676650"/>
          <p14:tracePt t="21370" x="5243513" y="3676650"/>
          <p14:tracePt t="21382" x="5186363" y="3676650"/>
          <p14:tracePt t="21393" x="5153025" y="3676650"/>
          <p14:tracePt t="21404" x="5124450" y="3676650"/>
          <p14:tracePt t="21437" x="5124450" y="3662363"/>
          <p14:tracePt t="21448" x="5138738" y="3662363"/>
          <p14:tracePt t="21459" x="5153025" y="3662363"/>
          <p14:tracePt t="21482" x="5167313" y="3662363"/>
          <p14:tracePt t="21515" x="5153025" y="3676650"/>
          <p14:tracePt t="21526" x="5138738" y="3676650"/>
          <p14:tracePt t="21538" x="5138738" y="3662363"/>
          <p14:tracePt t="21695" x="5167313" y="3662363"/>
          <p14:tracePt t="21706" x="5200650" y="3676650"/>
          <p14:tracePt t="21932" x="5186363" y="3676650"/>
          <p14:tracePt t="21954" x="5186363" y="3690938"/>
          <p14:tracePt t="21967" x="5167313" y="3690938"/>
          <p14:tracePt t="21977" x="5153025" y="3690938"/>
          <p14:tracePt t="22100" x="5153025" y="3676650"/>
          <p14:tracePt t="22146" x="5153025" y="3662363"/>
          <p14:tracePt t="22292" x="5153025" y="3676650"/>
          <p14:tracePt t="22325" x="5153025" y="3690938"/>
          <p14:tracePt t="22348" x="5138738" y="3705225"/>
          <p14:tracePt t="22382" x="5124450" y="3719513"/>
          <p14:tracePt t="22652" x="5110163" y="3719513"/>
          <p14:tracePt t="22674" x="5095875" y="3719513"/>
          <p14:tracePt t="22719" x="5095875" y="3705225"/>
          <p14:tracePt t="22731" x="5095875" y="3690938"/>
          <p14:tracePt t="22742" x="5095875" y="3676650"/>
          <p14:tracePt t="22755" x="5095875" y="3662363"/>
          <p14:tracePt t="22765" x="5095875" y="3643313"/>
          <p14:tracePt t="22776" x="5095875" y="3629025"/>
          <p14:tracePt t="22789" x="5081588" y="3614738"/>
          <p14:tracePt t="22799" x="5081588" y="3600450"/>
          <p14:tracePt t="22809" x="5081588" y="3586163"/>
          <p14:tracePt t="22822" x="5067300" y="3571875"/>
          <p14:tracePt t="22832" x="5067300" y="3557588"/>
          <p14:tracePt t="22843" x="5067300" y="3524250"/>
          <p14:tracePt t="22856" x="5067300" y="3509963"/>
          <p14:tracePt t="22866" x="5048250" y="3481388"/>
          <p14:tracePt t="22877" x="5048250" y="3438525"/>
          <p14:tracePt t="22889" x="5048250" y="3390900"/>
          <p14:tracePt t="22900" x="5048250" y="3333750"/>
          <p14:tracePt t="22911" x="5048250" y="3271838"/>
          <p14:tracePt t="22923" x="5048250" y="3195638"/>
          <p14:tracePt t="22933" x="5048250" y="3124200"/>
          <p14:tracePt t="22944" x="5048250" y="3033713"/>
          <p14:tracePt t="22955" x="5033963" y="2957513"/>
          <p14:tracePt t="22967" x="5019675" y="2867025"/>
          <p14:tracePt t="22978" x="5005388" y="2795588"/>
          <p14:tracePt t="22990" x="4991100" y="2719388"/>
          <p14:tracePt t="23001" x="4962525" y="2643188"/>
          <p14:tracePt t="23012" x="4962525" y="2571750"/>
          <p14:tracePt t="23023" x="4943475" y="2495550"/>
          <p14:tracePt t="23035" x="4943475" y="2419350"/>
          <p14:tracePt t="23046" x="4929188" y="2347913"/>
          <p14:tracePt t="23057" x="4929188" y="2286000"/>
          <p14:tracePt t="23069" x="4929188" y="2243138"/>
          <p14:tracePt t="23081" x="4929188" y="2195513"/>
          <p14:tracePt t="23091" x="4929188" y="2166938"/>
          <p14:tracePt t="23104" x="4929188" y="2138363"/>
          <p14:tracePt t="23115" x="4929188" y="2119313"/>
          <p14:tracePt t="23124" x="4914900" y="2105025"/>
          <p14:tracePt t="23215" x="4900613" y="2090738"/>
          <p14:tracePt t="23225" x="4872038" y="2062163"/>
          <p14:tracePt t="23237" x="4838700" y="2033588"/>
          <p14:tracePt t="23248" x="4810125" y="1985963"/>
          <p14:tracePt t="23259" x="4767263" y="1943100"/>
          <p14:tracePt t="23272" x="4719638" y="1895475"/>
          <p14:tracePt t="23282" x="4662488" y="1852613"/>
          <p14:tracePt t="23294" x="4614863" y="1824038"/>
          <p14:tracePt t="23307" x="4586288" y="1790700"/>
          <p14:tracePt t="23316" x="4557713" y="1776413"/>
          <p14:tracePt t="23327" x="4543425" y="1776413"/>
          <p14:tracePt t="23350" x="4529138" y="1790700"/>
          <p14:tracePt t="23361" x="4529138" y="1824038"/>
          <p14:tracePt t="23373" x="4529138" y="1852613"/>
          <p14:tracePt t="23384" x="4510088" y="1895475"/>
          <p14:tracePt t="23395" x="4510088" y="1928813"/>
          <p14:tracePt t="23406" x="4495800" y="1971675"/>
          <p14:tracePt t="23417" x="4481513" y="2000250"/>
          <p14:tracePt t="23428" x="4452938" y="2033588"/>
          <p14:tracePt t="23440" x="4438650" y="2033588"/>
          <p14:tracePt t="23451" x="4424363" y="2047875"/>
          <p14:tracePt t="23462" x="4391025" y="2047875"/>
          <p14:tracePt t="23473" x="4362450" y="2062163"/>
          <p14:tracePt t="23484" x="4333875" y="2076450"/>
          <p14:tracePt t="23495" x="4305300" y="2076450"/>
          <p14:tracePt t="23507" x="4286250" y="2076450"/>
          <p14:tracePt t="23518" x="4286250" y="2090738"/>
          <p14:tracePt t="23541" x="4286250" y="2105025"/>
          <p14:tracePt t="23563" x="4305300" y="2119313"/>
          <p14:tracePt t="23585" x="4319588" y="2138363"/>
          <p14:tracePt t="23608" x="4319588" y="2152650"/>
          <p14:tracePt t="23619" x="4333875" y="2166938"/>
          <p14:tracePt t="23632" x="4333875" y="2181225"/>
          <p14:tracePt t="23642" x="4333875" y="2195513"/>
          <p14:tracePt t="23653" x="4333875" y="2224088"/>
          <p14:tracePt t="23665" x="4333875" y="2243138"/>
          <p14:tracePt t="23675" x="4333875" y="2271713"/>
          <p14:tracePt t="23687" x="4333875" y="2314575"/>
          <p14:tracePt t="23699" x="4348163" y="2362200"/>
          <p14:tracePt t="23709" x="4362450" y="2405063"/>
          <p14:tracePt t="23722" x="4376738" y="2452688"/>
          <p14:tracePt t="23733" x="4391025" y="2481263"/>
          <p14:tracePt t="23743" x="4405313" y="2509838"/>
          <p14:tracePt t="23756" x="4438650" y="2538413"/>
          <p14:tracePt t="23766" x="4452938" y="2552700"/>
          <p14:tracePt t="23777" x="4467225" y="2571750"/>
          <p14:tracePt t="23790" x="4481513" y="2571750"/>
          <p14:tracePt t="23810" x="4495800" y="2571750"/>
          <p14:tracePt t="23833" x="4510088" y="2571750"/>
          <p14:tracePt t="23844" x="4543425" y="2552700"/>
          <p14:tracePt t="23857" x="4586288" y="2538413"/>
          <p14:tracePt t="23867" x="4633913" y="2524125"/>
          <p14:tracePt t="23879" x="4676775" y="2509838"/>
          <p14:tracePt t="23891" x="4719638" y="2509838"/>
          <p14:tracePt t="23901" x="4781550" y="2495550"/>
          <p14:tracePt t="23913" x="4857750" y="2481263"/>
          <p14:tracePt t="23924" x="4886325" y="2481263"/>
          <p14:tracePt t="23935" x="4929188" y="2466975"/>
          <p14:tracePt t="23946" x="4943475" y="2466975"/>
          <p14:tracePt t="23958" x="4976813" y="2452688"/>
          <p14:tracePt t="23968" x="4991100" y="2452688"/>
          <p14:tracePt t="24013" x="4991100" y="2433638"/>
          <p14:tracePt t="24024" x="5005388" y="2433638"/>
          <p14:tracePt t="24058" x="5005388" y="2419350"/>
          <p14:tracePt t="24069" x="5019675" y="2405063"/>
          <p14:tracePt t="24092" x="5033963" y="2390775"/>
          <p14:tracePt t="24103" x="5033963" y="2376488"/>
          <p14:tracePt t="24115" x="5048250" y="2362200"/>
          <p14:tracePt t="24126" x="5048250" y="2347913"/>
          <p14:tracePt t="24137" x="5067300" y="2328863"/>
          <p14:tracePt t="24149" x="5081588" y="2314575"/>
          <p14:tracePt t="24171" x="5081588" y="2300288"/>
          <p14:tracePt t="24206" x="5067300" y="2286000"/>
          <p14:tracePt t="24226" x="5048250" y="2286000"/>
          <p14:tracePt t="24239" x="5048250" y="2271713"/>
          <p14:tracePt t="24250" x="5033963" y="2271713"/>
          <p14:tracePt t="24261" x="5019675" y="2271713"/>
          <p14:tracePt t="24273" x="5019675" y="2257425"/>
          <p14:tracePt t="24283" x="5005388" y="2257425"/>
          <p14:tracePt t="24317" x="5005388" y="2243138"/>
          <p14:tracePt t="24328" x="4991100" y="2243138"/>
          <p14:tracePt t="24373" x="4976813" y="2243138"/>
          <p14:tracePt t="24395" x="4976813" y="2224088"/>
          <p14:tracePt t="24429" x="4962525" y="2224088"/>
          <p14:tracePt t="24441" x="4962525" y="2209800"/>
          <p14:tracePt t="24485" x="4962525" y="2195513"/>
          <p14:tracePt t="24508" x="4943475" y="2195513"/>
          <p14:tracePt t="24519" x="4929188" y="2195513"/>
          <p14:tracePt t="24531" x="4914900" y="2195513"/>
          <p14:tracePt t="24542" x="4886325" y="2209800"/>
          <p14:tracePt t="24553" x="4857750" y="2209800"/>
          <p14:tracePt t="24564" x="4824413" y="2209800"/>
          <p14:tracePt t="24575" x="4795838" y="2224088"/>
          <p14:tracePt t="24587" x="4781550" y="2224088"/>
          <p14:tracePt t="24599" x="4752975" y="2224088"/>
          <p14:tracePt t="24611" x="4738688" y="2224088"/>
          <p14:tracePt t="24677" x="4719638" y="2243138"/>
          <p14:tracePt t="24689" x="4705350" y="2243138"/>
          <p14:tracePt t="24700" x="4691063" y="2257425"/>
          <p14:tracePt t="24722" x="4691063" y="2271713"/>
          <p14:tracePt t="24733" x="4691063" y="2286000"/>
          <p14:tracePt t="24744" x="4705350" y="2286000"/>
          <p14:tracePt t="24756" x="4752975" y="2286000"/>
          <p14:tracePt t="24767" x="4795838" y="2286000"/>
          <p14:tracePt t="24778" x="4872038" y="2286000"/>
          <p14:tracePt t="24790" x="4900613" y="2286000"/>
          <p14:tracePt t="24801" x="4914900" y="2286000"/>
          <p14:tracePt t="24812" x="4886325" y="2286000"/>
          <p14:tracePt t="25026" x="4900613" y="2286000"/>
          <p14:tracePt t="25081" x="4900613" y="2300288"/>
          <p14:tracePt t="25127" x="4886325" y="2300288"/>
          <p14:tracePt t="25138" x="4886325" y="2314575"/>
          <p14:tracePt t="25183" x="4900613" y="2314575"/>
          <p14:tracePt t="25239" x="4900613" y="2328863"/>
          <p14:tracePt t="25318" x="4886325" y="2328863"/>
          <p14:tracePt t="25340" x="4886325" y="2314575"/>
          <p14:tracePt t="25408" x="4886325" y="2300288"/>
          <p14:tracePt t="27152" x="4872038" y="2314575"/>
          <p14:tracePt t="27174" x="4872038" y="2328863"/>
          <p14:tracePt t="27185" x="4872038" y="2347913"/>
          <p14:tracePt t="27219" x="4872038" y="2362200"/>
          <p14:tracePt t="27467" x="4857750" y="2362200"/>
          <p14:tracePt t="27478" x="4857750" y="2376488"/>
          <p14:tracePt t="27489" x="4838700" y="2376488"/>
          <p14:tracePt t="27502" x="4824413" y="2390775"/>
          <p14:tracePt t="27512" x="4810125" y="2405063"/>
          <p14:tracePt t="27523" x="4810125" y="2433638"/>
          <p14:tracePt t="27536" x="4810125" y="2452688"/>
          <p14:tracePt t="27546" x="4795838" y="2466975"/>
          <p14:tracePt t="27590" x="4810125" y="2466975"/>
          <p14:tracePt t="27603" x="4824413" y="2452688"/>
          <p14:tracePt t="27614" x="4838700" y="2433638"/>
          <p14:tracePt t="27625" x="4838700" y="2419350"/>
          <p14:tracePt t="27636" x="4838700" y="2405063"/>
          <p14:tracePt t="27647" x="4838700" y="2390775"/>
          <p14:tracePt t="27658" x="4838700" y="2376488"/>
          <p14:tracePt t="27680" x="4857750" y="2362200"/>
          <p14:tracePt t="31056" x="4838700" y="2362200"/>
          <p14:tracePt t="31067" x="4838700" y="2376488"/>
          <p14:tracePt t="31100" x="4824413" y="2376488"/>
          <p14:tracePt t="31685" x="4838700" y="2376488"/>
          <p14:tracePt t="31730" x="4838700" y="2362200"/>
          <p14:tracePt t="31742" x="4824413" y="2362200"/>
          <p14:tracePt t="32171" x="4838700" y="2362200"/>
          <p14:tracePt t="32293" x="4824413" y="2362200"/>
          <p14:tracePt t="32327" x="4838700" y="2362200"/>
          <p14:tracePt t="32439" x="4824413" y="2362200"/>
          <p14:tracePt t="32619" x="4824413" y="2376488"/>
          <p14:tracePt t="32676" x="4838700" y="2362200"/>
          <p14:tracePt t="32732" x="4857750" y="2362200"/>
          <p14:tracePt t="32765" x="4857750" y="2347913"/>
          <p14:tracePt t="32889" x="4838700" y="2328863"/>
          <p14:tracePt t="33260" x="4857750" y="2314575"/>
          <p14:tracePt t="33305" x="4857750" y="2300288"/>
          <p14:tracePt t="33396" x="4857750" y="2314575"/>
          <p14:tracePt t="33654" x="4857750" y="2300288"/>
          <p14:tracePt t="33789" x="4838700" y="2300288"/>
          <p14:tracePt t="33800" x="4824413" y="2300288"/>
          <p14:tracePt t="33812" x="4810125" y="2300288"/>
          <p14:tracePt t="33824" x="4795838" y="2300288"/>
          <p14:tracePt t="33834" x="4781550" y="2300288"/>
          <p14:tracePt t="33846" x="4752975" y="2300288"/>
          <p14:tracePt t="33857" x="4705350" y="2314575"/>
          <p14:tracePt t="33868" x="4662488" y="2328863"/>
          <p14:tracePt t="33881" x="4600575" y="2328863"/>
          <p14:tracePt t="33891" x="4557713" y="2347913"/>
          <p14:tracePt t="33902" x="4510088" y="2362200"/>
          <p14:tracePt t="33915" x="4467225" y="2376488"/>
          <p14:tracePt t="33924" x="4424363" y="2390775"/>
          <p14:tracePt t="33935" x="4391025" y="2405063"/>
          <p14:tracePt t="33948" x="4362450" y="2419350"/>
          <p14:tracePt t="33958" x="4348163" y="2433638"/>
          <p14:tracePt t="33970" x="4333875" y="2452688"/>
          <p14:tracePt t="33981" x="4319588" y="2481263"/>
          <p14:tracePt t="33992" x="4305300" y="2509838"/>
          <p14:tracePt t="34003" x="4271963" y="2571750"/>
          <p14:tracePt t="34015" x="4243388" y="2628900"/>
          <p14:tracePt t="34026" x="4200525" y="2705100"/>
          <p14:tracePt t="34037" x="4152900" y="2795588"/>
          <p14:tracePt t="34049" x="4095750" y="2881313"/>
          <p14:tracePt t="34060" x="4033838" y="2986088"/>
          <p14:tracePt t="34071" x="3990975" y="3090863"/>
          <p14:tracePt t="34082" x="3943350" y="3181350"/>
          <p14:tracePt t="34093" x="3914775" y="3271838"/>
          <p14:tracePt t="34106" x="3900488" y="3362325"/>
          <p14:tracePt t="34116" x="3886200" y="3452813"/>
          <p14:tracePt t="34127" x="3886200" y="3543300"/>
          <p14:tracePt t="34139" x="3886200" y="3614738"/>
          <p14:tracePt t="34149" x="3886200" y="3690938"/>
          <p14:tracePt t="34161" x="3886200" y="3781425"/>
          <p14:tracePt t="34173" x="3886200" y="3852863"/>
          <p14:tracePt t="34183" x="3886200" y="3929063"/>
          <p14:tracePt t="34195" x="3871913" y="4005263"/>
          <p14:tracePt t="34207" x="3852863" y="4076700"/>
          <p14:tracePt t="34217" x="3838575" y="4152900"/>
          <p14:tracePt t="34229" x="3810000" y="4243388"/>
          <p14:tracePt t="34240" x="3795713" y="4319588"/>
          <p14:tracePt t="34251" x="3781425" y="4405313"/>
          <p14:tracePt t="34262" x="3781425" y="4481513"/>
          <p14:tracePt t="34274" x="3781425" y="4572000"/>
          <p14:tracePt t="34284" x="3795713" y="4648200"/>
          <p14:tracePt t="34297" x="3824288" y="4705350"/>
          <p14:tracePt t="34307" x="3871913" y="4767263"/>
          <p14:tracePt t="34318" x="3914775" y="4795838"/>
          <p14:tracePt t="34331" x="3957638" y="4810125"/>
          <p14:tracePt t="34341" x="4019550" y="4810125"/>
          <p14:tracePt t="34352" x="4048125" y="4810125"/>
          <p14:tracePt t="34365" x="4095750" y="4781550"/>
          <p14:tracePt t="34374" x="4138613" y="4752975"/>
          <p14:tracePt t="34386" x="4167188" y="4719638"/>
          <p14:tracePt t="34399" x="4214813" y="4676775"/>
          <p14:tracePt t="34408" x="4257675" y="4633913"/>
          <p14:tracePt t="34419" x="4319588" y="4586288"/>
          <p14:tracePt t="34432" x="4424363" y="4529138"/>
          <p14:tracePt t="34442" x="4543425" y="4467225"/>
          <p14:tracePt t="34453" x="4752975" y="4391025"/>
          <p14:tracePt t="34466" x="4976813" y="4333875"/>
          <p14:tracePt t="34476" x="5214938" y="4271963"/>
          <p14:tracePt t="34488" x="5453063" y="4214813"/>
          <p14:tracePt t="34499" x="5662613" y="4167188"/>
          <p14:tracePt t="34511" x="5829300" y="4124325"/>
          <p14:tracePt t="34521" x="5929313" y="4095750"/>
          <p14:tracePt t="34533" x="5976938" y="4048125"/>
          <p14:tracePt t="34544" x="5991225" y="4019550"/>
          <p14:tracePt t="34555" x="5991225" y="3990975"/>
          <p14:tracePt t="34566" x="5976938" y="3957638"/>
          <p14:tracePt t="34577" x="5948363" y="3900488"/>
          <p14:tracePt t="34590" x="5886450" y="3852863"/>
          <p14:tracePt t="34600" x="5829300" y="3810000"/>
          <p14:tracePt t="34611" x="5767388" y="3767138"/>
          <p14:tracePt t="34623" x="5676900" y="3719513"/>
          <p14:tracePt t="34634" x="5648325" y="3676650"/>
          <p14:tracePt t="34645" x="5619750" y="3629025"/>
          <p14:tracePt t="34657" x="5600700" y="3600450"/>
          <p14:tracePt t="34667" x="5586413" y="3586163"/>
          <p14:tracePt t="34680" x="5586413" y="3557588"/>
          <p14:tracePt t="34690" x="5586413" y="3543300"/>
          <p14:tracePt t="34701" x="5586413" y="3524250"/>
          <p14:tracePt t="34723" x="5572125" y="3509963"/>
          <p14:tracePt t="34735" x="5557838" y="3495675"/>
          <p14:tracePt t="34748" x="5529263" y="3481388"/>
          <p14:tracePt t="34757" x="5481638" y="3481388"/>
          <p14:tracePt t="34768" x="5438775" y="3467100"/>
          <p14:tracePt t="34782" x="5376863" y="3452813"/>
          <p14:tracePt t="34792" x="5305425" y="3452813"/>
          <p14:tracePt t="34803" x="5257800" y="3438525"/>
          <p14:tracePt t="34815" x="5200650" y="3419475"/>
          <p14:tracePt t="34825" x="5153025" y="3419475"/>
          <p14:tracePt t="34836" x="5110163" y="3405188"/>
          <p14:tracePt t="34848" x="5081588" y="3405188"/>
          <p14:tracePt t="34859" x="5067300" y="3405188"/>
          <p14:tracePt t="34870" x="5048250" y="3405188"/>
          <p14:tracePt t="34882" x="5033963" y="3405188"/>
          <p14:tracePt t="34892" x="5019675" y="3405188"/>
          <p14:tracePt t="34904" x="4976813" y="3405188"/>
          <p14:tracePt t="34915" x="4914900" y="3405188"/>
          <p14:tracePt t="34926" x="4857750" y="3405188"/>
          <p14:tracePt t="34937" x="4795838" y="3405188"/>
          <p14:tracePt t="34948" x="4738688" y="3419475"/>
          <p14:tracePt t="34960" x="4676775" y="3419475"/>
          <p14:tracePt t="34971" x="4633913" y="3419475"/>
          <p14:tracePt t="34983" x="4586288" y="3438525"/>
          <p14:tracePt t="34994" x="4572000" y="3438525"/>
          <p14:tracePt t="35005" x="4543425" y="3438525"/>
          <p14:tracePt t="35016" x="4543425" y="3452813"/>
          <p14:tracePt t="35027" x="4529138" y="3452813"/>
          <p14:tracePt t="35040" x="4510088" y="3467100"/>
          <p14:tracePt t="35061" x="4495800" y="3481388"/>
          <p14:tracePt t="35074" x="4481513" y="3495675"/>
          <p14:tracePt t="35084" x="4481513" y="3509963"/>
          <p14:tracePt t="35095" x="4467225" y="3509963"/>
          <p14:tracePt t="35107" x="4467225" y="3524250"/>
          <p14:tracePt t="35117" x="4452938" y="3543300"/>
          <p14:tracePt t="35130" x="4452938" y="3557588"/>
          <p14:tracePt t="35141" x="4452938" y="3586163"/>
          <p14:tracePt t="35151" x="4452938" y="3600450"/>
          <p14:tracePt t="35164" x="4452938" y="3614738"/>
          <p14:tracePt t="35174" x="4452938" y="3629025"/>
          <p14:tracePt t="35196" x="4467225" y="3643313"/>
          <p14:tracePt t="35218" x="4481513" y="3643313"/>
          <p14:tracePt t="35232" x="4481513" y="366236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01B13A-4F8F-D777-6349-B4D244B4B7F4}"/>
              </a:ext>
            </a:extLst>
          </p:cNvPr>
          <p:cNvPicPr>
            <a:picLocks noChangeAspect="1"/>
          </p:cNvPicPr>
          <p:nvPr/>
        </p:nvPicPr>
        <p:blipFill>
          <a:blip r:embed="rId5"/>
          <a:srcRect/>
          <a:stretch/>
        </p:blipFill>
        <p:spPr>
          <a:xfrm>
            <a:off x="2323652" y="1516529"/>
            <a:ext cx="6260950" cy="4173966"/>
          </a:xfrm>
          <a:prstGeom prst="rect">
            <a:avLst/>
          </a:prstGeom>
        </p:spPr>
      </p:pic>
      <p:sp>
        <p:nvSpPr>
          <p:cNvPr id="4" name="TextBox 3">
            <a:extLst>
              <a:ext uri="{FF2B5EF4-FFF2-40B4-BE49-F238E27FC236}">
                <a16:creationId xmlns:a16="http://schemas.microsoft.com/office/drawing/2014/main" id="{F675B295-1763-E8C0-72EB-F0B9AB5DB36B}"/>
              </a:ext>
            </a:extLst>
          </p:cNvPr>
          <p:cNvSpPr txBox="1"/>
          <p:nvPr/>
        </p:nvSpPr>
        <p:spPr>
          <a:xfrm>
            <a:off x="477338" y="489208"/>
            <a:ext cx="10269551" cy="954107"/>
          </a:xfrm>
          <a:prstGeom prst="rect">
            <a:avLst/>
          </a:prstGeom>
          <a:noFill/>
        </p:spPr>
        <p:txBody>
          <a:bodyPr wrap="square" rtlCol="0">
            <a:spAutoFit/>
          </a:bodyPr>
          <a:lstStyle/>
          <a:p>
            <a:r>
              <a:rPr lang="en-US" sz="2800" b="1" dirty="0">
                <a:solidFill>
                  <a:srgbClr val="000000"/>
                </a:solidFill>
              </a:rPr>
              <a:t>Breaking gravity waves over Northern Europe slowed the upper stratospheric zonal wind</a:t>
            </a:r>
          </a:p>
        </p:txBody>
      </p:sp>
      <p:sp>
        <p:nvSpPr>
          <p:cNvPr id="5" name="Right Brace 4">
            <a:extLst>
              <a:ext uri="{FF2B5EF4-FFF2-40B4-BE49-F238E27FC236}">
                <a16:creationId xmlns:a16="http://schemas.microsoft.com/office/drawing/2014/main" id="{EAEC975E-A2C8-0EDC-67E7-C57CC66E52AF}"/>
              </a:ext>
            </a:extLst>
          </p:cNvPr>
          <p:cNvSpPr/>
          <p:nvPr/>
        </p:nvSpPr>
        <p:spPr>
          <a:xfrm>
            <a:off x="8584601" y="3108960"/>
            <a:ext cx="290457" cy="688489"/>
          </a:xfrm>
          <a:prstGeom prst="rightBrace">
            <a:avLst/>
          </a:prstGeom>
          <a:ln w="317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3415612B-36C6-2592-B391-16A89001585A}"/>
              </a:ext>
            </a:extLst>
          </p:cNvPr>
          <p:cNvSpPr txBox="1"/>
          <p:nvPr/>
        </p:nvSpPr>
        <p:spPr>
          <a:xfrm>
            <a:off x="8729829" y="3268538"/>
            <a:ext cx="2495774" cy="369332"/>
          </a:xfrm>
          <a:prstGeom prst="rect">
            <a:avLst/>
          </a:prstGeom>
          <a:noFill/>
        </p:spPr>
        <p:txBody>
          <a:bodyPr wrap="square" rtlCol="0">
            <a:spAutoFit/>
          </a:bodyPr>
          <a:lstStyle/>
          <a:p>
            <a:pPr algn="ctr"/>
            <a:r>
              <a:rPr lang="en-US" dirty="0">
                <a:solidFill>
                  <a:srgbClr val="000000"/>
                </a:solidFill>
              </a:rPr>
              <a:t>Upper Stratosphere</a:t>
            </a:r>
          </a:p>
        </p:txBody>
      </p:sp>
      <p:sp>
        <p:nvSpPr>
          <p:cNvPr id="7" name="TextBox 6">
            <a:extLst>
              <a:ext uri="{FF2B5EF4-FFF2-40B4-BE49-F238E27FC236}">
                <a16:creationId xmlns:a16="http://schemas.microsoft.com/office/drawing/2014/main" id="{DCD426C5-0236-679E-DC4C-F12AEE3369CF}"/>
              </a:ext>
            </a:extLst>
          </p:cNvPr>
          <p:cNvSpPr txBox="1"/>
          <p:nvPr/>
        </p:nvSpPr>
        <p:spPr>
          <a:xfrm>
            <a:off x="8864299" y="1743507"/>
            <a:ext cx="2226834" cy="646331"/>
          </a:xfrm>
          <a:prstGeom prst="rect">
            <a:avLst/>
          </a:prstGeom>
          <a:noFill/>
          <a:ln>
            <a:solidFill>
              <a:srgbClr val="000000"/>
            </a:solidFill>
          </a:ln>
        </p:spPr>
        <p:txBody>
          <a:bodyPr wrap="square" rtlCol="0">
            <a:spAutoFit/>
          </a:bodyPr>
          <a:lstStyle/>
          <a:p>
            <a:pPr algn="ctr"/>
            <a:r>
              <a:rPr lang="en-US" dirty="0">
                <a:solidFill>
                  <a:srgbClr val="000000"/>
                </a:solidFill>
              </a:rPr>
              <a:t>17 Jan 2022</a:t>
            </a:r>
          </a:p>
          <a:p>
            <a:pPr algn="ctr"/>
            <a:r>
              <a:rPr lang="en-US" dirty="0">
                <a:solidFill>
                  <a:srgbClr val="000000"/>
                </a:solidFill>
              </a:rPr>
              <a:t>60</a:t>
            </a:r>
            <a:r>
              <a:rPr lang="en-US" baseline="30000" dirty="0">
                <a:solidFill>
                  <a:srgbClr val="000000"/>
                </a:solidFill>
              </a:rPr>
              <a:t>o</a:t>
            </a:r>
            <a:r>
              <a:rPr lang="en-US" dirty="0">
                <a:solidFill>
                  <a:srgbClr val="000000"/>
                </a:solidFill>
              </a:rPr>
              <a:t>N, 10</a:t>
            </a:r>
            <a:r>
              <a:rPr lang="en-US" baseline="30000" dirty="0">
                <a:solidFill>
                  <a:srgbClr val="000000"/>
                </a:solidFill>
              </a:rPr>
              <a:t>o</a:t>
            </a:r>
            <a:r>
              <a:rPr lang="en-US" dirty="0">
                <a:solidFill>
                  <a:srgbClr val="000000"/>
                </a:solidFill>
              </a:rPr>
              <a:t>W-50</a:t>
            </a:r>
            <a:r>
              <a:rPr lang="en-US" baseline="30000" dirty="0">
                <a:solidFill>
                  <a:srgbClr val="000000"/>
                </a:solidFill>
              </a:rPr>
              <a:t>o</a:t>
            </a:r>
            <a:r>
              <a:rPr lang="en-US" dirty="0">
                <a:solidFill>
                  <a:srgbClr val="000000"/>
                </a:solidFill>
              </a:rPr>
              <a:t>E</a:t>
            </a:r>
          </a:p>
        </p:txBody>
      </p:sp>
      <p:sp>
        <p:nvSpPr>
          <p:cNvPr id="8" name="Rectangle 7">
            <a:extLst>
              <a:ext uri="{FF2B5EF4-FFF2-40B4-BE49-F238E27FC236}">
                <a16:creationId xmlns:a16="http://schemas.microsoft.com/office/drawing/2014/main" id="{28F07592-6CD9-B8D7-7BB2-D7B513AD2B70}"/>
              </a:ext>
            </a:extLst>
          </p:cNvPr>
          <p:cNvSpPr/>
          <p:nvPr/>
        </p:nvSpPr>
        <p:spPr>
          <a:xfrm>
            <a:off x="4109421" y="1516529"/>
            <a:ext cx="3108960" cy="19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E200F16-DE8B-7616-37C0-D1198119EAD1}"/>
              </a:ext>
            </a:extLst>
          </p:cNvPr>
          <p:cNvSpPr/>
          <p:nvPr/>
        </p:nvSpPr>
        <p:spPr>
          <a:xfrm>
            <a:off x="2777266" y="5394378"/>
            <a:ext cx="3978536" cy="369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047F5FF-7DD0-F72C-11B1-AC95B7C1E15E}"/>
              </a:ext>
            </a:extLst>
          </p:cNvPr>
          <p:cNvSpPr txBox="1"/>
          <p:nvPr/>
        </p:nvSpPr>
        <p:spPr>
          <a:xfrm>
            <a:off x="477338" y="3184264"/>
            <a:ext cx="1362220" cy="646331"/>
          </a:xfrm>
          <a:prstGeom prst="rect">
            <a:avLst/>
          </a:prstGeom>
          <a:noFill/>
          <a:ln>
            <a:solidFill>
              <a:srgbClr val="FF0000"/>
            </a:solidFill>
          </a:ln>
        </p:spPr>
        <p:txBody>
          <a:bodyPr wrap="square" rtlCol="0">
            <a:spAutoFit/>
          </a:bodyPr>
          <a:lstStyle/>
          <a:p>
            <a:pPr algn="ctr"/>
            <a:r>
              <a:rPr lang="en-US" dirty="0">
                <a:solidFill>
                  <a:srgbClr val="FF0000"/>
                </a:solidFill>
              </a:rPr>
              <a:t>Zonal Wind 50-90 m/s</a:t>
            </a:r>
          </a:p>
        </p:txBody>
      </p:sp>
      <p:sp>
        <p:nvSpPr>
          <p:cNvPr id="11" name="Right Arrow 10">
            <a:extLst>
              <a:ext uri="{FF2B5EF4-FFF2-40B4-BE49-F238E27FC236}">
                <a16:creationId xmlns:a16="http://schemas.microsoft.com/office/drawing/2014/main" id="{2C7D7D4D-3149-5742-B341-4DE02BD553B8}"/>
              </a:ext>
            </a:extLst>
          </p:cNvPr>
          <p:cNvSpPr/>
          <p:nvPr/>
        </p:nvSpPr>
        <p:spPr>
          <a:xfrm>
            <a:off x="1839558" y="3429000"/>
            <a:ext cx="484094" cy="2088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5FFB224-E112-AE4F-F7D2-AC2C2FE0418A}"/>
              </a:ext>
            </a:extLst>
          </p:cNvPr>
          <p:cNvSpPr txBox="1"/>
          <p:nvPr/>
        </p:nvSpPr>
        <p:spPr>
          <a:xfrm>
            <a:off x="4608609" y="5427300"/>
            <a:ext cx="2287041" cy="338554"/>
          </a:xfrm>
          <a:prstGeom prst="rect">
            <a:avLst/>
          </a:prstGeom>
          <a:noFill/>
        </p:spPr>
        <p:txBody>
          <a:bodyPr wrap="square" rtlCol="0">
            <a:spAutoFit/>
          </a:bodyPr>
          <a:lstStyle/>
          <a:p>
            <a:pPr algn="ctr"/>
            <a:r>
              <a:rPr lang="en-US" sz="1600" dirty="0">
                <a:solidFill>
                  <a:srgbClr val="000000"/>
                </a:solidFill>
              </a:rPr>
              <a:t>Longitude</a:t>
            </a:r>
          </a:p>
        </p:txBody>
      </p:sp>
      <p:sp>
        <p:nvSpPr>
          <p:cNvPr id="14" name="TextBox 13">
            <a:extLst>
              <a:ext uri="{FF2B5EF4-FFF2-40B4-BE49-F238E27FC236}">
                <a16:creationId xmlns:a16="http://schemas.microsoft.com/office/drawing/2014/main" id="{EFD166B6-FE3E-CD3E-DC6B-2FE3440DED84}"/>
              </a:ext>
            </a:extLst>
          </p:cNvPr>
          <p:cNvSpPr txBox="1"/>
          <p:nvPr/>
        </p:nvSpPr>
        <p:spPr>
          <a:xfrm>
            <a:off x="477338" y="2204972"/>
            <a:ext cx="1362220" cy="646331"/>
          </a:xfrm>
          <a:prstGeom prst="rect">
            <a:avLst/>
          </a:prstGeom>
          <a:noFill/>
          <a:ln>
            <a:solidFill>
              <a:srgbClr val="0070C0"/>
            </a:solidFill>
          </a:ln>
        </p:spPr>
        <p:txBody>
          <a:bodyPr wrap="square" rtlCol="0">
            <a:spAutoFit/>
          </a:bodyPr>
          <a:lstStyle/>
          <a:p>
            <a:pPr algn="ctr"/>
            <a:r>
              <a:rPr lang="en-US" dirty="0">
                <a:solidFill>
                  <a:srgbClr val="00B0F0"/>
                </a:solidFill>
              </a:rPr>
              <a:t>Zonal Wind 0 m/s</a:t>
            </a:r>
          </a:p>
        </p:txBody>
      </p:sp>
      <p:sp>
        <p:nvSpPr>
          <p:cNvPr id="15" name="Right Arrow 14">
            <a:extLst>
              <a:ext uri="{FF2B5EF4-FFF2-40B4-BE49-F238E27FC236}">
                <a16:creationId xmlns:a16="http://schemas.microsoft.com/office/drawing/2014/main" id="{063151B3-0CFD-A686-53F9-D9884D72C433}"/>
              </a:ext>
            </a:extLst>
          </p:cNvPr>
          <p:cNvSpPr/>
          <p:nvPr/>
        </p:nvSpPr>
        <p:spPr>
          <a:xfrm>
            <a:off x="1839558" y="2449708"/>
            <a:ext cx="484094" cy="20887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ABB9027F-509E-B2E0-BF2E-CE94D55E552D}"/>
              </a:ext>
            </a:extLst>
          </p:cNvPr>
          <p:cNvGrpSpPr/>
          <p:nvPr/>
        </p:nvGrpSpPr>
        <p:grpSpPr>
          <a:xfrm>
            <a:off x="3701843" y="5220929"/>
            <a:ext cx="1725561" cy="1034049"/>
            <a:chOff x="3613355" y="5220929"/>
            <a:chExt cx="1725561" cy="1034049"/>
          </a:xfrm>
        </p:grpSpPr>
        <p:sp>
          <p:nvSpPr>
            <p:cNvPr id="16" name="TextBox 15">
              <a:extLst>
                <a:ext uri="{FF2B5EF4-FFF2-40B4-BE49-F238E27FC236}">
                  <a16:creationId xmlns:a16="http://schemas.microsoft.com/office/drawing/2014/main" id="{B5EF595E-7266-4574-F1F7-50C9E97C8787}"/>
                </a:ext>
              </a:extLst>
            </p:cNvPr>
            <p:cNvSpPr txBox="1"/>
            <p:nvPr/>
          </p:nvSpPr>
          <p:spPr>
            <a:xfrm>
              <a:off x="3613355" y="5885646"/>
              <a:ext cx="1725561" cy="369332"/>
            </a:xfrm>
            <a:prstGeom prst="rect">
              <a:avLst/>
            </a:prstGeom>
            <a:noFill/>
            <a:ln>
              <a:noFill/>
            </a:ln>
          </p:spPr>
          <p:txBody>
            <a:bodyPr wrap="square" rtlCol="0">
              <a:spAutoFit/>
            </a:bodyPr>
            <a:lstStyle/>
            <a:p>
              <a:pPr algn="ctr"/>
              <a:r>
                <a:rPr lang="en-US" dirty="0">
                  <a:solidFill>
                    <a:srgbClr val="000000"/>
                  </a:solidFill>
                </a:rPr>
                <a:t>Orography</a:t>
              </a:r>
            </a:p>
          </p:txBody>
        </p:sp>
        <p:cxnSp>
          <p:nvCxnSpPr>
            <p:cNvPr id="20" name="Straight Arrow Connector 19">
              <a:extLst>
                <a:ext uri="{FF2B5EF4-FFF2-40B4-BE49-F238E27FC236}">
                  <a16:creationId xmlns:a16="http://schemas.microsoft.com/office/drawing/2014/main" id="{1EDEDACC-8727-1DAD-B525-BC258C306E59}"/>
                </a:ext>
              </a:extLst>
            </p:cNvPr>
            <p:cNvCxnSpPr>
              <a:stCxn id="16" idx="0"/>
            </p:cNvCxnSpPr>
            <p:nvPr/>
          </p:nvCxnSpPr>
          <p:spPr>
            <a:xfrm flipH="1" flipV="1">
              <a:off x="4476135" y="5220929"/>
              <a:ext cx="1" cy="664717"/>
            </a:xfrm>
            <a:prstGeom prst="straightConnector1">
              <a:avLst/>
            </a:prstGeom>
            <a:ln w="254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Audio 16">
            <a:hlinkClick r:id="" action="ppaction://media"/>
            <a:extLst>
              <a:ext uri="{FF2B5EF4-FFF2-40B4-BE49-F238E27FC236}">
                <a16:creationId xmlns:a16="http://schemas.microsoft.com/office/drawing/2014/main" id="{984B6058-5263-68B6-2CBA-60AFDDC01C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40450788"/>
      </p:ext>
    </p:extLst>
  </p:cSld>
  <p:clrMapOvr>
    <a:masterClrMapping/>
  </p:clrMapOvr>
  <mc:AlternateContent xmlns:mc="http://schemas.openxmlformats.org/markup-compatibility/2006" xmlns:p14="http://schemas.microsoft.com/office/powerpoint/2010/main">
    <mc:Choice Requires="p14">
      <p:transition spd="slow" p14:dur="2000" advTm="12457"/>
    </mc:Choice>
    <mc:Fallback xmlns="">
      <p:transition spd="slow" advTm="12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2581" x="4495800" y="3643313"/>
          <p14:tracePt t="2592" x="4529138" y="3629025"/>
          <p14:tracePt t="2602" x="4557713" y="3600450"/>
          <p14:tracePt t="2613" x="4600575" y="3571875"/>
          <p14:tracePt t="2624" x="4648200" y="3524250"/>
          <p14:tracePt t="2636" x="4705350" y="3481388"/>
          <p14:tracePt t="2648" x="4752975" y="3438525"/>
          <p14:tracePt t="2658" x="4781550" y="3419475"/>
          <p14:tracePt t="2670" x="4795838" y="3390900"/>
          <p14:tracePt t="2681" x="4795838" y="3362325"/>
          <p14:tracePt t="2692" x="4795838" y="3333750"/>
          <p14:tracePt t="2703" x="4795838" y="3314700"/>
          <p14:tracePt t="2714" x="4795838" y="3300413"/>
          <p14:tracePt t="2726" x="4795838" y="3271838"/>
          <p14:tracePt t="2737" x="4795838" y="3257550"/>
          <p14:tracePt t="2750" x="4795838" y="3228975"/>
          <p14:tracePt t="2759" x="4795838" y="3214688"/>
          <p14:tracePt t="2771" x="4810125" y="3181350"/>
          <p14:tracePt t="2784" x="4810125" y="3167063"/>
          <p14:tracePt t="2793" x="4810125" y="3152775"/>
          <p14:tracePt t="2804" x="4810125" y="3124200"/>
          <p14:tracePt t="2817" x="4810125" y="3109913"/>
          <p14:tracePt t="2828" x="4810125" y="3076575"/>
          <p14:tracePt t="2838" x="4810125" y="3062288"/>
          <p14:tracePt t="2851" x="4795838" y="3048000"/>
          <p14:tracePt t="2872" x="4781550" y="3033713"/>
          <p14:tracePt t="2884" x="4767263" y="3033713"/>
          <p14:tracePt t="2894" x="4752975" y="3033713"/>
          <p14:tracePt t="2907" x="4738688" y="3048000"/>
          <p14:tracePt t="2918" x="4719638" y="3048000"/>
          <p14:tracePt t="2929" x="4691063" y="3062288"/>
          <p14:tracePt t="2941" x="4662488" y="3090863"/>
          <p14:tracePt t="2952" x="4633913" y="3109913"/>
          <p14:tracePt t="2962" x="4586288" y="3138488"/>
          <p14:tracePt t="2974" x="4543425" y="3167063"/>
          <p14:tracePt t="2985" x="4495800" y="3181350"/>
          <p14:tracePt t="2995" x="4467225" y="3214688"/>
          <p14:tracePt t="3008" x="4424363" y="3228975"/>
          <p14:tracePt t="3018" x="4376738" y="3257550"/>
          <p14:tracePt t="3029" x="4333875" y="3286125"/>
          <p14:tracePt t="3042" x="4286250" y="3300413"/>
          <p14:tracePt t="3052" x="4243388" y="3333750"/>
          <p14:tracePt t="3063" x="4214813" y="3348038"/>
          <p14:tracePt t="3074" x="4181475" y="3376613"/>
          <p14:tracePt t="3086" x="4152900" y="3405188"/>
          <p14:tracePt t="3097" x="4138613" y="3419475"/>
          <p14:tracePt t="3108" x="4124325" y="3452813"/>
          <p14:tracePt t="3119" x="4110038" y="3481388"/>
          <p14:tracePt t="3131" x="4095750" y="3495675"/>
          <p14:tracePt t="3142" x="4076700" y="3509963"/>
          <p14:tracePt t="3153" x="4076700" y="3543300"/>
          <p14:tracePt t="3175" x="4076700" y="3557588"/>
          <p14:tracePt t="3186" x="4076700" y="3571875"/>
          <p14:tracePt t="3209" x="4076700" y="3586163"/>
          <p14:tracePt t="3231" x="4076700" y="3600450"/>
          <p14:tracePt t="3254" x="4076700" y="3614738"/>
          <p14:tracePt t="3277" x="4076700" y="3629025"/>
          <p14:tracePt t="3288" x="4076700" y="3643313"/>
          <p14:tracePt t="3300" x="4076700" y="3662363"/>
          <p14:tracePt t="3310" x="4095750" y="3676650"/>
          <p14:tracePt t="3321" x="4095750" y="3690938"/>
          <p14:tracePt t="3334" x="4110038" y="3705225"/>
          <p14:tracePt t="3344" x="4124325" y="3719513"/>
          <p14:tracePt t="3356" x="4138613" y="3733800"/>
          <p14:tracePt t="3367" x="4167188" y="3767138"/>
          <p14:tracePt t="3378" x="4181475" y="3781425"/>
          <p14:tracePt t="3389" x="4214813" y="3795713"/>
          <p14:tracePt t="3401" x="4229100" y="3810000"/>
          <p14:tracePt t="3412" x="4243388" y="3824288"/>
          <p14:tracePt t="3424" x="4257675" y="3838575"/>
          <p14:tracePt t="3434" x="4271963" y="3852863"/>
          <p14:tracePt t="3445" x="4286250" y="3871913"/>
          <p14:tracePt t="3468" x="4286250" y="3886200"/>
          <p14:tracePt t="3479" x="4305300" y="3886200"/>
          <p14:tracePt t="3546" x="4319588" y="3900488"/>
          <p14:tracePt t="3558" x="4333875" y="3914775"/>
          <p14:tracePt t="3569" x="4348163" y="3914775"/>
          <p14:tracePt t="3580" x="4362450" y="3929063"/>
          <p14:tracePt t="3592" x="4376738" y="3943350"/>
          <p14:tracePt t="3603" x="4391025" y="3957638"/>
          <p14:tracePt t="3616" x="4405313" y="3976688"/>
          <p14:tracePt t="3626" x="4424363" y="3990975"/>
          <p14:tracePt t="3637" x="4438650" y="4005263"/>
          <p14:tracePt t="3650" x="4452938" y="4019550"/>
          <p14:tracePt t="3659" x="4467225" y="4019550"/>
          <p14:tracePt t="3671" x="4481513" y="4033838"/>
          <p14:tracePt t="3683" x="4495800" y="4048125"/>
          <p14:tracePt t="3693" x="4510088" y="4048125"/>
          <p14:tracePt t="3704" x="4529138" y="4062413"/>
          <p14:tracePt t="3717" x="4557713" y="4076700"/>
          <p14:tracePt t="3727" x="4586288" y="4076700"/>
          <p14:tracePt t="3738" x="4633913" y="4076700"/>
          <p14:tracePt t="3751" x="4676775" y="4076700"/>
          <p14:tracePt t="3760" x="4719638" y="4076700"/>
          <p14:tracePt t="3772" x="4767263" y="4076700"/>
          <p14:tracePt t="3784" x="4810125" y="4076700"/>
          <p14:tracePt t="3795" x="4857750" y="4076700"/>
          <p14:tracePt t="3806" x="4886325" y="4076700"/>
          <p14:tracePt t="3817" x="4914900" y="4076700"/>
          <p14:tracePt t="3828" x="4929188" y="4076700"/>
          <p14:tracePt t="3839" x="4962525" y="4076700"/>
          <p14:tracePt t="3851" x="4976813" y="4062413"/>
          <p14:tracePt t="3873" x="4991100" y="4062413"/>
          <p14:tracePt t="3884" x="5005388" y="4062413"/>
          <p14:tracePt t="3895" x="5019675" y="4048125"/>
          <p14:tracePt t="3907" x="5033963" y="4048125"/>
          <p14:tracePt t="3918" x="5048250" y="4033838"/>
          <p14:tracePt t="3929" x="5067300" y="4033838"/>
          <p14:tracePt t="3941" x="5081588" y="4019550"/>
          <p14:tracePt t="3952" x="5095875" y="4019550"/>
          <p14:tracePt t="3962" x="5110163" y="4019550"/>
          <p14:tracePt t="3975" x="5124450" y="4005263"/>
          <p14:tracePt t="3985" x="5138738" y="4005263"/>
          <p14:tracePt t="3997" x="5167313" y="4005263"/>
          <p14:tracePt t="4008" x="5186363" y="4005263"/>
          <p14:tracePt t="4020" x="5200650" y="3990975"/>
          <p14:tracePt t="4030" x="5229225" y="3990975"/>
          <p14:tracePt t="4042" x="5243513" y="3990975"/>
          <p14:tracePt t="4053" x="5272088" y="3976688"/>
          <p14:tracePt t="4064" x="5305425" y="3976688"/>
          <p14:tracePt t="4075" x="5334000" y="3957638"/>
          <p14:tracePt t="4087" x="5362575" y="3943350"/>
          <p14:tracePt t="4100" x="5395913" y="3929063"/>
          <p14:tracePt t="4109" x="5424488" y="3914775"/>
          <p14:tracePt t="4121" x="5438775" y="3900488"/>
          <p14:tracePt t="4133" x="5467350" y="3900488"/>
          <p14:tracePt t="4143" x="5481638" y="3886200"/>
          <p14:tracePt t="4154" x="5514975" y="3871913"/>
          <p14:tracePt t="4167" x="5529263" y="3852863"/>
          <p14:tracePt t="4177" x="5543550" y="3852863"/>
          <p14:tracePt t="4188" x="5557838" y="3838575"/>
          <p14:tracePt t="4201" x="5572125" y="3810000"/>
          <p14:tracePt t="4211" x="5572125" y="3795713"/>
          <p14:tracePt t="4222" x="5572125" y="3781425"/>
          <p14:tracePt t="4234" x="5572125" y="3767138"/>
          <p14:tracePt t="4244" x="5586413" y="3748088"/>
          <p14:tracePt t="4255" x="5586413" y="3733800"/>
          <p14:tracePt t="4267" x="5586413" y="3719513"/>
          <p14:tracePt t="4278" x="5586413" y="3690938"/>
          <p14:tracePt t="4289" x="5586413" y="3676650"/>
          <p14:tracePt t="4300" x="5586413" y="3662363"/>
          <p14:tracePt t="4311" x="5586413" y="3629025"/>
          <p14:tracePt t="4323" x="5586413" y="3614738"/>
          <p14:tracePt t="4334" x="5586413" y="3600450"/>
          <p14:tracePt t="4345" x="5586413" y="3586163"/>
          <p14:tracePt t="4357" x="5572125" y="3571875"/>
          <p14:tracePt t="4368" x="5557838" y="3557588"/>
          <p14:tracePt t="4379" x="5543550" y="3543300"/>
          <p14:tracePt t="4391" x="5514975" y="3543300"/>
          <p14:tracePt t="4402" x="5500688" y="3524250"/>
          <p14:tracePt t="4413" x="5467350" y="3509963"/>
          <p14:tracePt t="4424" x="5453063" y="3509963"/>
          <p14:tracePt t="4435" x="5424488" y="3495675"/>
          <p14:tracePt t="4446" x="5410200" y="3495675"/>
          <p14:tracePt t="4459" x="5395913" y="3495675"/>
          <p14:tracePt t="4480" x="5376863" y="3481388"/>
          <p14:tracePt t="4492" x="5362575" y="3481388"/>
          <p14:tracePt t="4503" x="5348288" y="3481388"/>
          <p14:tracePt t="4515" x="5319713" y="3467100"/>
          <p14:tracePt t="4525" x="5291138" y="3467100"/>
          <p14:tracePt t="4537" x="5243513" y="3452813"/>
          <p14:tracePt t="4550" x="5214938" y="3452813"/>
          <p14:tracePt t="4559" x="5186363" y="3438525"/>
          <p14:tracePt t="4570" x="5153025" y="3419475"/>
          <p14:tracePt t="4584" x="5124450" y="3419475"/>
          <p14:tracePt t="4593" x="5110163" y="3419475"/>
          <p14:tracePt t="4604" x="5081588" y="3405188"/>
          <p14:tracePt t="4617" x="5067300" y="3405188"/>
          <p14:tracePt t="4627" x="5048250" y="3405188"/>
          <p14:tracePt t="4638" x="5033963" y="3405188"/>
          <p14:tracePt t="4650" x="5005388" y="3405188"/>
          <p14:tracePt t="4660" x="4976813" y="3405188"/>
          <p14:tracePt t="4671" x="4943475" y="3405188"/>
          <p14:tracePt t="4684" x="4900613" y="3405188"/>
          <p14:tracePt t="4694" x="4872038" y="3405188"/>
          <p14:tracePt t="4705" x="4824413" y="3405188"/>
          <p14:tracePt t="4717" x="4795838" y="3405188"/>
          <p14:tracePt t="4728" x="4781550" y="3419475"/>
          <p14:tracePt t="4739" x="4767263" y="3419475"/>
          <p14:tracePt t="4784" x="4752975" y="3419475"/>
          <p14:tracePt t="4795" x="4752975" y="3438525"/>
          <p14:tracePt t="4806" x="4752975" y="3452813"/>
          <p14:tracePt t="4829" x="4752975" y="3467100"/>
          <p14:tracePt t="4841" x="4752975" y="3481388"/>
          <p14:tracePt t="4851" x="4738688" y="3481388"/>
          <p14:tracePt t="4864" x="4738688" y="3495675"/>
          <p14:tracePt t="4885" x="4738688" y="3509963"/>
          <p14:tracePt t="4896" x="4719638" y="3509963"/>
          <p14:tracePt t="8890" x="4719638" y="3524250"/>
          <p14:tracePt t="9003" x="4738688" y="3524250"/>
          <p14:tracePt t="9014" x="4752975" y="3524250"/>
          <p14:tracePt t="9025" x="4767263" y="3509963"/>
          <p14:tracePt t="9036" x="4781550" y="3509963"/>
          <p14:tracePt t="9801" x="4781550" y="3524250"/>
          <p14:tracePt t="9824" x="4781550" y="3509963"/>
          <p14:tracePt t="9914" x="4795838" y="3509963"/>
          <p14:tracePt t="9936" x="4810125" y="3509963"/>
          <p14:tracePt t="9981" x="4795838" y="3524250"/>
          <p14:tracePt t="10060" x="4810125" y="35242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CCD8DA-4831-EA0E-2D52-D19BCC11E279}"/>
              </a:ext>
            </a:extLst>
          </p:cNvPr>
          <p:cNvSpPr txBox="1"/>
          <p:nvPr/>
        </p:nvSpPr>
        <p:spPr>
          <a:xfrm>
            <a:off x="477338" y="489208"/>
            <a:ext cx="10850463" cy="954107"/>
          </a:xfrm>
          <a:prstGeom prst="rect">
            <a:avLst/>
          </a:prstGeom>
          <a:noFill/>
        </p:spPr>
        <p:txBody>
          <a:bodyPr wrap="square" rtlCol="0">
            <a:spAutoFit/>
          </a:bodyPr>
          <a:lstStyle/>
          <a:p>
            <a:r>
              <a:rPr lang="en-US" sz="2800" b="1" dirty="0">
                <a:solidFill>
                  <a:srgbClr val="000000"/>
                </a:solidFill>
              </a:rPr>
              <a:t>These breaking gravity waves created unstable flow around the vortex that led to well defined high EPV eddies</a:t>
            </a:r>
          </a:p>
        </p:txBody>
      </p:sp>
      <p:sp>
        <p:nvSpPr>
          <p:cNvPr id="8" name="TextBox 7">
            <a:extLst>
              <a:ext uri="{FF2B5EF4-FFF2-40B4-BE49-F238E27FC236}">
                <a16:creationId xmlns:a16="http://schemas.microsoft.com/office/drawing/2014/main" id="{0DB3E076-DF28-6F56-F7B6-5B913DB5F6CB}"/>
              </a:ext>
            </a:extLst>
          </p:cNvPr>
          <p:cNvSpPr txBox="1"/>
          <p:nvPr/>
        </p:nvSpPr>
        <p:spPr>
          <a:xfrm>
            <a:off x="4030055" y="5376446"/>
            <a:ext cx="3203568" cy="523220"/>
          </a:xfrm>
          <a:prstGeom prst="rect">
            <a:avLst/>
          </a:prstGeom>
          <a:noFill/>
        </p:spPr>
        <p:txBody>
          <a:bodyPr wrap="square" rtlCol="0">
            <a:spAutoFit/>
          </a:bodyPr>
          <a:lstStyle/>
          <a:p>
            <a:pPr algn="ctr"/>
            <a:r>
              <a:rPr lang="en-US" sz="2800" dirty="0">
                <a:solidFill>
                  <a:srgbClr val="000000"/>
                </a:solidFill>
              </a:rPr>
              <a:t>January 2022</a:t>
            </a:r>
          </a:p>
        </p:txBody>
      </p:sp>
      <p:sp>
        <p:nvSpPr>
          <p:cNvPr id="9" name="TextBox 8">
            <a:extLst>
              <a:ext uri="{FF2B5EF4-FFF2-40B4-BE49-F238E27FC236}">
                <a16:creationId xmlns:a16="http://schemas.microsoft.com/office/drawing/2014/main" id="{A0A8308B-8849-7777-98FA-2D2A2D687F48}"/>
              </a:ext>
            </a:extLst>
          </p:cNvPr>
          <p:cNvSpPr txBox="1"/>
          <p:nvPr/>
        </p:nvSpPr>
        <p:spPr>
          <a:xfrm>
            <a:off x="1411049" y="4853226"/>
            <a:ext cx="869576" cy="523220"/>
          </a:xfrm>
          <a:prstGeom prst="rect">
            <a:avLst/>
          </a:prstGeom>
          <a:noFill/>
        </p:spPr>
        <p:txBody>
          <a:bodyPr wrap="square" rtlCol="0">
            <a:spAutoFit/>
          </a:bodyPr>
          <a:lstStyle/>
          <a:p>
            <a:pPr algn="ctr"/>
            <a:r>
              <a:rPr lang="en-US" sz="2800" dirty="0">
                <a:solidFill>
                  <a:srgbClr val="000000"/>
                </a:solidFill>
              </a:rPr>
              <a:t>24</a:t>
            </a:r>
          </a:p>
        </p:txBody>
      </p:sp>
      <p:sp>
        <p:nvSpPr>
          <p:cNvPr id="10" name="TextBox 9">
            <a:extLst>
              <a:ext uri="{FF2B5EF4-FFF2-40B4-BE49-F238E27FC236}">
                <a16:creationId xmlns:a16="http://schemas.microsoft.com/office/drawing/2014/main" id="{17E09929-5007-02DB-8073-75E3B0C01A61}"/>
              </a:ext>
            </a:extLst>
          </p:cNvPr>
          <p:cNvSpPr txBox="1"/>
          <p:nvPr/>
        </p:nvSpPr>
        <p:spPr>
          <a:xfrm>
            <a:off x="4088803" y="4853226"/>
            <a:ext cx="869576" cy="523220"/>
          </a:xfrm>
          <a:prstGeom prst="rect">
            <a:avLst/>
          </a:prstGeom>
          <a:noFill/>
        </p:spPr>
        <p:txBody>
          <a:bodyPr wrap="square" rtlCol="0">
            <a:spAutoFit/>
          </a:bodyPr>
          <a:lstStyle/>
          <a:p>
            <a:pPr algn="ctr"/>
            <a:r>
              <a:rPr lang="en-US" sz="2800" dirty="0">
                <a:solidFill>
                  <a:srgbClr val="000000"/>
                </a:solidFill>
              </a:rPr>
              <a:t>25</a:t>
            </a:r>
          </a:p>
        </p:txBody>
      </p:sp>
      <p:sp>
        <p:nvSpPr>
          <p:cNvPr id="11" name="TextBox 10">
            <a:extLst>
              <a:ext uri="{FF2B5EF4-FFF2-40B4-BE49-F238E27FC236}">
                <a16:creationId xmlns:a16="http://schemas.microsoft.com/office/drawing/2014/main" id="{0C2D5A06-E0DA-A73A-8090-0FBB75ECD988}"/>
              </a:ext>
            </a:extLst>
          </p:cNvPr>
          <p:cNvSpPr txBox="1"/>
          <p:nvPr/>
        </p:nvSpPr>
        <p:spPr>
          <a:xfrm>
            <a:off x="6828896" y="4853226"/>
            <a:ext cx="869576" cy="523220"/>
          </a:xfrm>
          <a:prstGeom prst="rect">
            <a:avLst/>
          </a:prstGeom>
          <a:noFill/>
        </p:spPr>
        <p:txBody>
          <a:bodyPr wrap="square" rtlCol="0">
            <a:spAutoFit/>
          </a:bodyPr>
          <a:lstStyle/>
          <a:p>
            <a:pPr algn="ctr"/>
            <a:r>
              <a:rPr lang="en-US" sz="2800" dirty="0">
                <a:solidFill>
                  <a:srgbClr val="000000"/>
                </a:solidFill>
              </a:rPr>
              <a:t>26</a:t>
            </a:r>
          </a:p>
        </p:txBody>
      </p:sp>
      <p:sp>
        <p:nvSpPr>
          <p:cNvPr id="12" name="TextBox 11">
            <a:extLst>
              <a:ext uri="{FF2B5EF4-FFF2-40B4-BE49-F238E27FC236}">
                <a16:creationId xmlns:a16="http://schemas.microsoft.com/office/drawing/2014/main" id="{0EE54967-0249-6B32-9A84-1B26583F9458}"/>
              </a:ext>
            </a:extLst>
          </p:cNvPr>
          <p:cNvSpPr txBox="1"/>
          <p:nvPr/>
        </p:nvSpPr>
        <p:spPr>
          <a:xfrm>
            <a:off x="9473902" y="4853226"/>
            <a:ext cx="869576" cy="523220"/>
          </a:xfrm>
          <a:prstGeom prst="rect">
            <a:avLst/>
          </a:prstGeom>
          <a:noFill/>
        </p:spPr>
        <p:txBody>
          <a:bodyPr wrap="square" rtlCol="0">
            <a:spAutoFit/>
          </a:bodyPr>
          <a:lstStyle/>
          <a:p>
            <a:pPr algn="ctr"/>
            <a:r>
              <a:rPr lang="en-US" sz="2800" dirty="0">
                <a:solidFill>
                  <a:srgbClr val="000000"/>
                </a:solidFill>
              </a:rPr>
              <a:t>27</a:t>
            </a:r>
          </a:p>
        </p:txBody>
      </p:sp>
      <p:pic>
        <p:nvPicPr>
          <p:cNvPr id="3" name="Picture 2">
            <a:extLst>
              <a:ext uri="{FF2B5EF4-FFF2-40B4-BE49-F238E27FC236}">
                <a16:creationId xmlns:a16="http://schemas.microsoft.com/office/drawing/2014/main" id="{794D6092-6D0B-3B8C-147D-792383462831}"/>
              </a:ext>
            </a:extLst>
          </p:cNvPr>
          <p:cNvPicPr>
            <a:picLocks noChangeAspect="1"/>
          </p:cNvPicPr>
          <p:nvPr/>
        </p:nvPicPr>
        <p:blipFill>
          <a:blip r:embed="rId6"/>
          <a:srcRect/>
          <a:stretch/>
        </p:blipFill>
        <p:spPr>
          <a:xfrm>
            <a:off x="666559" y="2139613"/>
            <a:ext cx="2578774" cy="2578774"/>
          </a:xfrm>
          <a:prstGeom prst="rect">
            <a:avLst/>
          </a:prstGeom>
        </p:spPr>
      </p:pic>
      <p:pic>
        <p:nvPicPr>
          <p:cNvPr id="6" name="Picture 5">
            <a:extLst>
              <a:ext uri="{FF2B5EF4-FFF2-40B4-BE49-F238E27FC236}">
                <a16:creationId xmlns:a16="http://schemas.microsoft.com/office/drawing/2014/main" id="{A894351A-99C4-1CE6-08D1-4BE81207B032}"/>
              </a:ext>
            </a:extLst>
          </p:cNvPr>
          <p:cNvPicPr>
            <a:picLocks noChangeAspect="1"/>
          </p:cNvPicPr>
          <p:nvPr/>
        </p:nvPicPr>
        <p:blipFill>
          <a:blip r:embed="rId7"/>
          <a:srcRect/>
          <a:stretch/>
        </p:blipFill>
        <p:spPr>
          <a:xfrm>
            <a:off x="3323795" y="2139613"/>
            <a:ext cx="2578774" cy="2578774"/>
          </a:xfrm>
          <a:prstGeom prst="rect">
            <a:avLst/>
          </a:prstGeom>
        </p:spPr>
      </p:pic>
      <p:pic>
        <p:nvPicPr>
          <p:cNvPr id="13" name="Picture 12">
            <a:extLst>
              <a:ext uri="{FF2B5EF4-FFF2-40B4-BE49-F238E27FC236}">
                <a16:creationId xmlns:a16="http://schemas.microsoft.com/office/drawing/2014/main" id="{B4BC6AEB-B293-C1CF-5DDE-CBB68A5B20BE}"/>
              </a:ext>
            </a:extLst>
          </p:cNvPr>
          <p:cNvPicPr>
            <a:picLocks noChangeAspect="1"/>
          </p:cNvPicPr>
          <p:nvPr/>
        </p:nvPicPr>
        <p:blipFill>
          <a:blip r:embed="rId8"/>
          <a:srcRect/>
          <a:stretch/>
        </p:blipFill>
        <p:spPr>
          <a:xfrm>
            <a:off x="5981031" y="2120493"/>
            <a:ext cx="2578774" cy="2578774"/>
          </a:xfrm>
          <a:prstGeom prst="rect">
            <a:avLst/>
          </a:prstGeom>
        </p:spPr>
      </p:pic>
      <p:pic>
        <p:nvPicPr>
          <p:cNvPr id="14" name="Picture 13">
            <a:extLst>
              <a:ext uri="{FF2B5EF4-FFF2-40B4-BE49-F238E27FC236}">
                <a16:creationId xmlns:a16="http://schemas.microsoft.com/office/drawing/2014/main" id="{BF28236B-3D79-44EE-8F9F-864C77E57CA7}"/>
              </a:ext>
            </a:extLst>
          </p:cNvPr>
          <p:cNvPicPr>
            <a:picLocks noChangeAspect="1"/>
          </p:cNvPicPr>
          <p:nvPr/>
        </p:nvPicPr>
        <p:blipFill>
          <a:blip r:embed="rId9"/>
          <a:srcRect/>
          <a:stretch/>
        </p:blipFill>
        <p:spPr>
          <a:xfrm>
            <a:off x="8619303" y="2139613"/>
            <a:ext cx="2578774" cy="2578774"/>
          </a:xfrm>
          <a:prstGeom prst="rect">
            <a:avLst/>
          </a:prstGeom>
        </p:spPr>
      </p:pic>
      <p:sp>
        <p:nvSpPr>
          <p:cNvPr id="2" name="TextBox 1">
            <a:extLst>
              <a:ext uri="{FF2B5EF4-FFF2-40B4-BE49-F238E27FC236}">
                <a16:creationId xmlns:a16="http://schemas.microsoft.com/office/drawing/2014/main" id="{31F76EED-738E-3CA6-68BC-FB16915F62DA}"/>
              </a:ext>
            </a:extLst>
          </p:cNvPr>
          <p:cNvSpPr txBox="1"/>
          <p:nvPr/>
        </p:nvSpPr>
        <p:spPr>
          <a:xfrm>
            <a:off x="4088803" y="2920181"/>
            <a:ext cx="306216" cy="369332"/>
          </a:xfrm>
          <a:prstGeom prst="rect">
            <a:avLst/>
          </a:prstGeom>
          <a:noFill/>
        </p:spPr>
        <p:txBody>
          <a:bodyPr wrap="square" rtlCol="0">
            <a:spAutoFit/>
          </a:bodyPr>
          <a:lstStyle/>
          <a:p>
            <a:pPr algn="ctr"/>
            <a:r>
              <a:rPr lang="en-US" dirty="0"/>
              <a:t>A</a:t>
            </a:r>
          </a:p>
        </p:txBody>
      </p:sp>
      <p:sp>
        <p:nvSpPr>
          <p:cNvPr id="4" name="TextBox 3">
            <a:extLst>
              <a:ext uri="{FF2B5EF4-FFF2-40B4-BE49-F238E27FC236}">
                <a16:creationId xmlns:a16="http://schemas.microsoft.com/office/drawing/2014/main" id="{86C5EE11-04F5-B27C-ADDC-A6D3ADECD408}"/>
              </a:ext>
            </a:extLst>
          </p:cNvPr>
          <p:cNvSpPr txBox="1"/>
          <p:nvPr/>
        </p:nvSpPr>
        <p:spPr>
          <a:xfrm>
            <a:off x="4538339" y="2517329"/>
            <a:ext cx="306216" cy="369332"/>
          </a:xfrm>
          <a:prstGeom prst="rect">
            <a:avLst/>
          </a:prstGeom>
          <a:noFill/>
        </p:spPr>
        <p:txBody>
          <a:bodyPr wrap="square" rtlCol="0">
            <a:spAutoFit/>
          </a:bodyPr>
          <a:lstStyle/>
          <a:p>
            <a:pPr algn="ctr"/>
            <a:r>
              <a:rPr lang="en-US" dirty="0"/>
              <a:t>B</a:t>
            </a:r>
          </a:p>
        </p:txBody>
      </p:sp>
      <p:sp>
        <p:nvSpPr>
          <p:cNvPr id="7" name="TextBox 6">
            <a:extLst>
              <a:ext uri="{FF2B5EF4-FFF2-40B4-BE49-F238E27FC236}">
                <a16:creationId xmlns:a16="http://schemas.microsoft.com/office/drawing/2014/main" id="{0AE9160E-766D-F46D-B672-59774593728B}"/>
              </a:ext>
            </a:extLst>
          </p:cNvPr>
          <p:cNvSpPr txBox="1"/>
          <p:nvPr/>
        </p:nvSpPr>
        <p:spPr>
          <a:xfrm>
            <a:off x="7122576" y="3960639"/>
            <a:ext cx="306216" cy="369332"/>
          </a:xfrm>
          <a:prstGeom prst="rect">
            <a:avLst/>
          </a:prstGeom>
          <a:noFill/>
        </p:spPr>
        <p:txBody>
          <a:bodyPr wrap="square" rtlCol="0">
            <a:spAutoFit/>
          </a:bodyPr>
          <a:lstStyle/>
          <a:p>
            <a:pPr algn="ctr"/>
            <a:r>
              <a:rPr lang="en-US" dirty="0"/>
              <a:t>A</a:t>
            </a:r>
          </a:p>
        </p:txBody>
      </p:sp>
      <p:sp>
        <p:nvSpPr>
          <p:cNvPr id="15" name="TextBox 14">
            <a:extLst>
              <a:ext uri="{FF2B5EF4-FFF2-40B4-BE49-F238E27FC236}">
                <a16:creationId xmlns:a16="http://schemas.microsoft.com/office/drawing/2014/main" id="{CA5F7B51-78E9-CFEC-0B16-F0F9731A637D}"/>
              </a:ext>
            </a:extLst>
          </p:cNvPr>
          <p:cNvSpPr txBox="1"/>
          <p:nvPr/>
        </p:nvSpPr>
        <p:spPr>
          <a:xfrm flipH="1">
            <a:off x="10156378" y="3104847"/>
            <a:ext cx="1041699" cy="369332"/>
          </a:xfrm>
          <a:prstGeom prst="rect">
            <a:avLst/>
          </a:prstGeom>
          <a:noFill/>
        </p:spPr>
        <p:txBody>
          <a:bodyPr wrap="square" rtlCol="0">
            <a:spAutoFit/>
          </a:bodyPr>
          <a:lstStyle/>
          <a:p>
            <a:pPr algn="ctr"/>
            <a:r>
              <a:rPr lang="en-US" dirty="0"/>
              <a:t>A</a:t>
            </a:r>
          </a:p>
        </p:txBody>
      </p:sp>
      <p:sp>
        <p:nvSpPr>
          <p:cNvPr id="16" name="TextBox 15">
            <a:extLst>
              <a:ext uri="{FF2B5EF4-FFF2-40B4-BE49-F238E27FC236}">
                <a16:creationId xmlns:a16="http://schemas.microsoft.com/office/drawing/2014/main" id="{D56C8FC4-26A8-22F6-96E5-2D2A46E16EF2}"/>
              </a:ext>
            </a:extLst>
          </p:cNvPr>
          <p:cNvSpPr txBox="1"/>
          <p:nvPr/>
        </p:nvSpPr>
        <p:spPr>
          <a:xfrm>
            <a:off x="6675788" y="3409880"/>
            <a:ext cx="306216" cy="369332"/>
          </a:xfrm>
          <a:prstGeom prst="rect">
            <a:avLst/>
          </a:prstGeom>
          <a:noFill/>
        </p:spPr>
        <p:txBody>
          <a:bodyPr wrap="square" rtlCol="0">
            <a:spAutoFit/>
          </a:bodyPr>
          <a:lstStyle/>
          <a:p>
            <a:pPr algn="ctr"/>
            <a:r>
              <a:rPr lang="en-US" dirty="0"/>
              <a:t>B</a:t>
            </a:r>
          </a:p>
        </p:txBody>
      </p:sp>
      <p:sp>
        <p:nvSpPr>
          <p:cNvPr id="17" name="TextBox 16">
            <a:extLst>
              <a:ext uri="{FF2B5EF4-FFF2-40B4-BE49-F238E27FC236}">
                <a16:creationId xmlns:a16="http://schemas.microsoft.com/office/drawing/2014/main" id="{47DE2793-D896-9C71-07B3-FEB6DEA69906}"/>
              </a:ext>
            </a:extLst>
          </p:cNvPr>
          <p:cNvSpPr txBox="1"/>
          <p:nvPr/>
        </p:nvSpPr>
        <p:spPr>
          <a:xfrm>
            <a:off x="10378095" y="3638592"/>
            <a:ext cx="306216" cy="369332"/>
          </a:xfrm>
          <a:prstGeom prst="rect">
            <a:avLst/>
          </a:prstGeom>
          <a:noFill/>
        </p:spPr>
        <p:txBody>
          <a:bodyPr wrap="square" rtlCol="0">
            <a:spAutoFit/>
          </a:bodyPr>
          <a:lstStyle/>
          <a:p>
            <a:pPr algn="ctr"/>
            <a:r>
              <a:rPr lang="en-US" dirty="0"/>
              <a:t>B</a:t>
            </a:r>
          </a:p>
        </p:txBody>
      </p:sp>
      <p:sp>
        <p:nvSpPr>
          <p:cNvPr id="18" name="TextBox 17">
            <a:extLst>
              <a:ext uri="{FF2B5EF4-FFF2-40B4-BE49-F238E27FC236}">
                <a16:creationId xmlns:a16="http://schemas.microsoft.com/office/drawing/2014/main" id="{468A24AA-6044-C7BA-CB14-E23A9E6BB1F3}"/>
              </a:ext>
            </a:extLst>
          </p:cNvPr>
          <p:cNvSpPr txBox="1"/>
          <p:nvPr/>
        </p:nvSpPr>
        <p:spPr>
          <a:xfrm>
            <a:off x="6675788" y="2826188"/>
            <a:ext cx="306216" cy="369332"/>
          </a:xfrm>
          <a:prstGeom prst="rect">
            <a:avLst/>
          </a:prstGeom>
          <a:noFill/>
        </p:spPr>
        <p:txBody>
          <a:bodyPr wrap="square" rtlCol="0">
            <a:spAutoFit/>
          </a:bodyPr>
          <a:lstStyle/>
          <a:p>
            <a:pPr algn="ctr"/>
            <a:r>
              <a:rPr lang="en-US" dirty="0"/>
              <a:t>C</a:t>
            </a:r>
          </a:p>
        </p:txBody>
      </p:sp>
      <p:sp>
        <p:nvSpPr>
          <p:cNvPr id="19" name="TextBox 18">
            <a:extLst>
              <a:ext uri="{FF2B5EF4-FFF2-40B4-BE49-F238E27FC236}">
                <a16:creationId xmlns:a16="http://schemas.microsoft.com/office/drawing/2014/main" id="{4581BB1E-F5E0-5652-857D-BEE4B6700C6A}"/>
              </a:ext>
            </a:extLst>
          </p:cNvPr>
          <p:cNvSpPr txBox="1"/>
          <p:nvPr/>
        </p:nvSpPr>
        <p:spPr>
          <a:xfrm>
            <a:off x="9850162" y="4055333"/>
            <a:ext cx="306216" cy="369332"/>
          </a:xfrm>
          <a:prstGeom prst="rect">
            <a:avLst/>
          </a:prstGeom>
          <a:noFill/>
        </p:spPr>
        <p:txBody>
          <a:bodyPr wrap="square" rtlCol="0">
            <a:spAutoFit/>
          </a:bodyPr>
          <a:lstStyle/>
          <a:p>
            <a:pPr algn="ctr"/>
            <a:r>
              <a:rPr lang="en-US" dirty="0"/>
              <a:t>C</a:t>
            </a:r>
          </a:p>
        </p:txBody>
      </p:sp>
      <p:sp>
        <p:nvSpPr>
          <p:cNvPr id="20" name="TextBox 19">
            <a:extLst>
              <a:ext uri="{FF2B5EF4-FFF2-40B4-BE49-F238E27FC236}">
                <a16:creationId xmlns:a16="http://schemas.microsoft.com/office/drawing/2014/main" id="{CFDB434F-2640-F91F-2E68-9C37F825B48D}"/>
              </a:ext>
            </a:extLst>
          </p:cNvPr>
          <p:cNvSpPr txBox="1"/>
          <p:nvPr/>
        </p:nvSpPr>
        <p:spPr>
          <a:xfrm>
            <a:off x="7080515" y="2427575"/>
            <a:ext cx="306216" cy="369332"/>
          </a:xfrm>
          <a:prstGeom prst="rect">
            <a:avLst/>
          </a:prstGeom>
          <a:noFill/>
        </p:spPr>
        <p:txBody>
          <a:bodyPr wrap="square" rtlCol="0">
            <a:spAutoFit/>
          </a:bodyPr>
          <a:lstStyle/>
          <a:p>
            <a:pPr algn="ctr"/>
            <a:r>
              <a:rPr lang="en-US" dirty="0"/>
              <a:t>D</a:t>
            </a:r>
          </a:p>
        </p:txBody>
      </p:sp>
      <p:sp>
        <p:nvSpPr>
          <p:cNvPr id="21" name="TextBox 20">
            <a:extLst>
              <a:ext uri="{FF2B5EF4-FFF2-40B4-BE49-F238E27FC236}">
                <a16:creationId xmlns:a16="http://schemas.microsoft.com/office/drawing/2014/main" id="{DAB65D3A-3242-E494-F635-052CD607FC49}"/>
              </a:ext>
            </a:extLst>
          </p:cNvPr>
          <p:cNvSpPr txBox="1"/>
          <p:nvPr/>
        </p:nvSpPr>
        <p:spPr>
          <a:xfrm>
            <a:off x="9378430" y="3289513"/>
            <a:ext cx="306216" cy="369332"/>
          </a:xfrm>
          <a:prstGeom prst="rect">
            <a:avLst/>
          </a:prstGeom>
          <a:noFill/>
        </p:spPr>
        <p:txBody>
          <a:bodyPr wrap="square" rtlCol="0">
            <a:spAutoFit/>
          </a:bodyPr>
          <a:lstStyle/>
          <a:p>
            <a:pPr algn="ctr"/>
            <a:r>
              <a:rPr lang="en-US" dirty="0"/>
              <a:t>D</a:t>
            </a:r>
          </a:p>
        </p:txBody>
      </p:sp>
      <p:sp>
        <p:nvSpPr>
          <p:cNvPr id="22" name="TextBox 21">
            <a:extLst>
              <a:ext uri="{FF2B5EF4-FFF2-40B4-BE49-F238E27FC236}">
                <a16:creationId xmlns:a16="http://schemas.microsoft.com/office/drawing/2014/main" id="{19AD2176-5E62-B233-791B-4AD6C74DFE8E}"/>
              </a:ext>
            </a:extLst>
          </p:cNvPr>
          <p:cNvSpPr txBox="1"/>
          <p:nvPr/>
        </p:nvSpPr>
        <p:spPr>
          <a:xfrm>
            <a:off x="4971768" y="2641522"/>
            <a:ext cx="306216" cy="369332"/>
          </a:xfrm>
          <a:prstGeom prst="rect">
            <a:avLst/>
          </a:prstGeom>
          <a:noFill/>
        </p:spPr>
        <p:txBody>
          <a:bodyPr wrap="square" rtlCol="0">
            <a:spAutoFit/>
          </a:bodyPr>
          <a:lstStyle/>
          <a:p>
            <a:pPr algn="ctr"/>
            <a:r>
              <a:rPr lang="en-US" dirty="0"/>
              <a:t>C</a:t>
            </a:r>
          </a:p>
        </p:txBody>
      </p:sp>
      <p:sp>
        <p:nvSpPr>
          <p:cNvPr id="23" name="TextBox 22">
            <a:extLst>
              <a:ext uri="{FF2B5EF4-FFF2-40B4-BE49-F238E27FC236}">
                <a16:creationId xmlns:a16="http://schemas.microsoft.com/office/drawing/2014/main" id="{53493A7A-7951-C3A8-E426-BE8F462A515B}"/>
              </a:ext>
            </a:extLst>
          </p:cNvPr>
          <p:cNvSpPr txBox="1"/>
          <p:nvPr/>
        </p:nvSpPr>
        <p:spPr>
          <a:xfrm>
            <a:off x="2269989" y="1597799"/>
            <a:ext cx="1760066" cy="523220"/>
          </a:xfrm>
          <a:prstGeom prst="rect">
            <a:avLst/>
          </a:prstGeom>
          <a:solidFill>
            <a:schemeClr val="bg1"/>
          </a:solidFill>
        </p:spPr>
        <p:txBody>
          <a:bodyPr wrap="square" rtlCol="0">
            <a:spAutoFit/>
          </a:bodyPr>
          <a:lstStyle/>
          <a:p>
            <a:pPr algn="ctr"/>
            <a:r>
              <a:rPr lang="en-US" sz="1400" b="1" dirty="0">
                <a:solidFill>
                  <a:srgbClr val="FF0000"/>
                </a:solidFill>
              </a:rPr>
              <a:t>Breaking Gravity Waves</a:t>
            </a:r>
          </a:p>
        </p:txBody>
      </p:sp>
      <p:cxnSp>
        <p:nvCxnSpPr>
          <p:cNvPr id="25" name="Straight Arrow Connector 24">
            <a:extLst>
              <a:ext uri="{FF2B5EF4-FFF2-40B4-BE49-F238E27FC236}">
                <a16:creationId xmlns:a16="http://schemas.microsoft.com/office/drawing/2014/main" id="{D131F42E-8C83-A1B9-8630-3F71450E2574}"/>
              </a:ext>
            </a:extLst>
          </p:cNvPr>
          <p:cNvCxnSpPr>
            <a:cxnSpLocks/>
          </p:cNvCxnSpPr>
          <p:nvPr/>
        </p:nvCxnSpPr>
        <p:spPr>
          <a:xfrm flipH="1">
            <a:off x="2335734" y="2148916"/>
            <a:ext cx="723966" cy="14456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D054893-0793-6B00-0EE0-F339DEF07A1F}"/>
              </a:ext>
            </a:extLst>
          </p:cNvPr>
          <p:cNvSpPr txBox="1"/>
          <p:nvPr/>
        </p:nvSpPr>
        <p:spPr>
          <a:xfrm>
            <a:off x="5111486" y="1540138"/>
            <a:ext cx="1760066" cy="523220"/>
          </a:xfrm>
          <a:prstGeom prst="rect">
            <a:avLst/>
          </a:prstGeom>
          <a:solidFill>
            <a:schemeClr val="bg1"/>
          </a:solidFill>
        </p:spPr>
        <p:txBody>
          <a:bodyPr wrap="square" rtlCol="0">
            <a:spAutoFit/>
          </a:bodyPr>
          <a:lstStyle/>
          <a:p>
            <a:pPr algn="ctr"/>
            <a:r>
              <a:rPr lang="en-US" sz="1400" b="1" dirty="0">
                <a:solidFill>
                  <a:srgbClr val="FF0000"/>
                </a:solidFill>
              </a:rPr>
              <a:t>Breaking Gravity Waves</a:t>
            </a:r>
          </a:p>
        </p:txBody>
      </p:sp>
      <p:cxnSp>
        <p:nvCxnSpPr>
          <p:cNvPr id="30" name="Straight Arrow Connector 29">
            <a:extLst>
              <a:ext uri="{FF2B5EF4-FFF2-40B4-BE49-F238E27FC236}">
                <a16:creationId xmlns:a16="http://schemas.microsoft.com/office/drawing/2014/main" id="{CADEC629-B185-61C6-1C91-0AA22DE8A0C2}"/>
              </a:ext>
            </a:extLst>
          </p:cNvPr>
          <p:cNvCxnSpPr>
            <a:cxnSpLocks/>
          </p:cNvCxnSpPr>
          <p:nvPr/>
        </p:nvCxnSpPr>
        <p:spPr>
          <a:xfrm flipH="1">
            <a:off x="5003280" y="2074092"/>
            <a:ext cx="835175" cy="112142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8698344-5305-9DC7-0489-66F7CF3D16CD}"/>
              </a:ext>
            </a:extLst>
          </p:cNvPr>
          <p:cNvSpPr txBox="1"/>
          <p:nvPr/>
        </p:nvSpPr>
        <p:spPr>
          <a:xfrm>
            <a:off x="6074756" y="4778785"/>
            <a:ext cx="869576" cy="307777"/>
          </a:xfrm>
          <a:prstGeom prst="rect">
            <a:avLst/>
          </a:prstGeom>
          <a:solidFill>
            <a:schemeClr val="bg1"/>
          </a:solidFill>
        </p:spPr>
        <p:txBody>
          <a:bodyPr wrap="square" rtlCol="0">
            <a:spAutoFit/>
          </a:bodyPr>
          <a:lstStyle/>
          <a:p>
            <a:pPr algn="ctr"/>
            <a:r>
              <a:rPr lang="en-US" sz="1400" b="1" dirty="0">
                <a:solidFill>
                  <a:srgbClr val="FF0000"/>
                </a:solidFill>
              </a:rPr>
              <a:t>Mixing</a:t>
            </a:r>
          </a:p>
        </p:txBody>
      </p:sp>
      <p:cxnSp>
        <p:nvCxnSpPr>
          <p:cNvPr id="38" name="Straight Arrow Connector 37">
            <a:extLst>
              <a:ext uri="{FF2B5EF4-FFF2-40B4-BE49-F238E27FC236}">
                <a16:creationId xmlns:a16="http://schemas.microsoft.com/office/drawing/2014/main" id="{E0FC0441-A4B9-A463-EA9A-237EF96C0B72}"/>
              </a:ext>
            </a:extLst>
          </p:cNvPr>
          <p:cNvCxnSpPr>
            <a:cxnSpLocks/>
            <a:stCxn id="37" idx="0"/>
          </p:cNvCxnSpPr>
          <p:nvPr/>
        </p:nvCxnSpPr>
        <p:spPr>
          <a:xfrm flipV="1">
            <a:off x="6509544" y="4007924"/>
            <a:ext cx="930100" cy="77086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Audio 26">
            <a:hlinkClick r:id="" action="ppaction://media"/>
            <a:extLst>
              <a:ext uri="{FF2B5EF4-FFF2-40B4-BE49-F238E27FC236}">
                <a16:creationId xmlns:a16="http://schemas.microsoft.com/office/drawing/2014/main" id="{D6494036-8A53-439B-8610-06E5D26B2BE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891773343"/>
      </p:ext>
    </p:extLst>
  </p:cSld>
  <p:clrMapOvr>
    <a:masterClrMapping/>
  </p:clrMapOvr>
  <mc:AlternateContent xmlns:mc="http://schemas.openxmlformats.org/markup-compatibility/2006" xmlns:p14="http://schemas.microsoft.com/office/powerpoint/2010/main">
    <mc:Choice Requires="p14">
      <p:transition spd="slow" p14:dur="2000" advTm="40681"/>
    </mc:Choice>
    <mc:Fallback xmlns="">
      <p:transition spd="slow" advTm="40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7"/>
                </p:tgtEl>
              </p:cMediaNode>
            </p:audio>
          </p:childTnLst>
        </p:cTn>
      </p:par>
    </p:tnLst>
    <p:bldLst>
      <p:bldP spid="23" grpId="0" animBg="1"/>
      <p:bldP spid="29" grpId="0" animBg="1"/>
      <p:bldP spid="37" grpId="0" animBg="1"/>
    </p:bldLst>
  </p:timing>
  <p:extLst>
    <p:ext uri="{3A86A75C-4F4B-4683-9AE1-C65F6400EC91}">
      <p14:laserTraceLst xmlns:p14="http://schemas.microsoft.com/office/powerpoint/2010/main">
        <p14:tracePtLst>
          <p14:tracePt t="2508" x="4795838" y="3509963"/>
          <p14:tracePt t="2509" x="4767263" y="3495675"/>
          <p14:tracePt t="2520" x="4705350" y="3481388"/>
          <p14:tracePt t="3161" x="4691063" y="3481388"/>
          <p14:tracePt t="3172" x="4705350" y="3481388"/>
          <p14:tracePt t="3183" x="4705350" y="3467100"/>
          <p14:tracePt t="3216" x="4705350" y="3481388"/>
          <p14:tracePt t="3554" x="4719638" y="3481388"/>
          <p14:tracePt t="3655" x="4719638" y="3467100"/>
          <p14:tracePt t="3745" x="4719638" y="3481388"/>
          <p14:tracePt t="3768" x="4719638" y="3467100"/>
          <p14:tracePt t="4071" x="4738688" y="3467100"/>
          <p14:tracePt t="4127" x="4752975" y="3467100"/>
          <p14:tracePt t="4141" x="4752975" y="3452813"/>
          <p14:tracePt t="4161" x="4767263" y="3452813"/>
          <p14:tracePt t="4175" x="4767263" y="3438525"/>
          <p14:tracePt t="4196" x="4781550" y="3438525"/>
          <p14:tracePt t="4387" x="4781550" y="3452813"/>
          <p14:tracePt t="4555" x="4795838" y="3452813"/>
          <p14:tracePt t="5005" x="4795838" y="3438525"/>
          <p14:tracePt t="5264" x="4810125" y="3438525"/>
          <p14:tracePt t="5365" x="4810125" y="3419475"/>
          <p14:tracePt t="6783" x="4824413" y="3419475"/>
          <p14:tracePt t="6805" x="4838700" y="3419475"/>
          <p14:tracePt t="6817" x="4857750" y="3419475"/>
          <p14:tracePt t="6828" x="4872038" y="3419475"/>
          <p14:tracePt t="6840" x="4872038" y="3438525"/>
          <p14:tracePt t="6862" x="4857750" y="3438525"/>
          <p14:tracePt t="6873" x="4824413" y="3438525"/>
          <p14:tracePt t="6885" x="4810125" y="3419475"/>
          <p14:tracePt t="7279" x="4795838" y="3419475"/>
          <p14:tracePt t="7289" x="4810125" y="3419475"/>
          <p14:tracePt t="7300" x="4810125" y="3405188"/>
          <p14:tracePt t="7559" x="4810125" y="3390900"/>
          <p14:tracePt t="7941" x="4824413" y="3390900"/>
          <p14:tracePt t="8110" x="4824413" y="3376613"/>
          <p14:tracePt t="8144" x="4838700" y="3376613"/>
          <p14:tracePt t="8189" x="4824413" y="3376613"/>
          <p14:tracePt t="8335" x="4824413" y="3362325"/>
          <p14:tracePt t="10731" x="4857750" y="3362325"/>
          <p14:tracePt t="10736" x="4872038" y="3348038"/>
          <p14:tracePt t="10743" x="4886325" y="3333750"/>
          <p14:tracePt t="10755" x="4886325" y="3314700"/>
          <p14:tracePt t="10766" x="4872038" y="3286125"/>
          <p14:tracePt t="10777" x="4872038" y="3271838"/>
          <p14:tracePt t="10788" x="4857750" y="3271838"/>
          <p14:tracePt t="10821" x="4857750" y="3257550"/>
          <p14:tracePt t="10833" x="4857750" y="3243263"/>
          <p14:tracePt t="11305" x="4857750" y="3228975"/>
          <p14:tracePt t="11474" x="4872038" y="3228975"/>
          <p14:tracePt t="11530" x="4886325" y="3228975"/>
          <p14:tracePt t="12139" x="4900613" y="3228975"/>
          <p14:tracePt t="12149" x="4914900" y="3214688"/>
          <p14:tracePt t="12160" x="4914900" y="3195638"/>
          <p14:tracePt t="12184" x="4929188" y="3195638"/>
          <p14:tracePt t="12295" x="4943475" y="3195638"/>
          <p14:tracePt t="12385" x="4929188" y="3195638"/>
          <p14:tracePt t="12398" x="4900613" y="3195638"/>
          <p14:tracePt t="12408" x="4857750" y="3195638"/>
          <p14:tracePt t="12419" x="4795838" y="3195638"/>
          <p14:tracePt t="12431" x="4767263" y="3195638"/>
          <p14:tracePt t="12464" x="4752975" y="3195638"/>
          <p14:tracePt t="12520" x="4767263" y="3195638"/>
          <p14:tracePt t="12565" x="4752975" y="3195638"/>
          <p14:tracePt t="12621" x="4767263" y="3195638"/>
          <p14:tracePt t="12633" x="4767263" y="3181350"/>
          <p14:tracePt t="12745" x="4781550" y="3181350"/>
          <p14:tracePt t="12780" x="4795838" y="3181350"/>
          <p14:tracePt t="12802" x="4810125" y="3181350"/>
          <p14:tracePt t="12824" x="4824413" y="3181350"/>
          <p14:tracePt t="13049" x="4810125" y="3181350"/>
          <p14:tracePt t="13071" x="4795838" y="3181350"/>
          <p14:tracePt t="13611" x="4810125" y="3181350"/>
          <p14:tracePt t="13623" x="4810125" y="3167063"/>
          <p14:tracePt t="13713" x="4795838" y="3167063"/>
          <p14:tracePt t="13747" x="4781550" y="3167063"/>
          <p14:tracePt t="13838" x="4795838" y="3167063"/>
          <p14:tracePt t="13849" x="4838700" y="3167063"/>
          <p14:tracePt t="13870" x="4838700" y="3152775"/>
          <p14:tracePt t="13893" x="4838700" y="3138488"/>
          <p14:tracePt t="13938" x="4872038" y="3138488"/>
          <p14:tracePt t="13950" x="4900613" y="3138488"/>
          <p14:tracePt t="13962" x="4929188" y="3138488"/>
          <p14:tracePt t="13973" x="4991100" y="3138488"/>
          <p14:tracePt t="13985" x="5067300" y="3138488"/>
          <p14:tracePt t="13995" x="5138738" y="3138488"/>
          <p14:tracePt t="14005" x="5214938" y="3124200"/>
          <p14:tracePt t="14018" x="5291138" y="3124200"/>
          <p14:tracePt t="14028" x="5348288" y="3124200"/>
          <p14:tracePt t="14039" x="5395913" y="3109913"/>
          <p14:tracePt t="14051" x="5424488" y="3109913"/>
          <p14:tracePt t="14072" x="5438775" y="3109913"/>
          <p14:tracePt t="14264" x="5453063" y="3109913"/>
          <p14:tracePt t="14275" x="5481638" y="3109913"/>
          <p14:tracePt t="14286" x="5557838" y="3138488"/>
          <p14:tracePt t="14300" x="5662613" y="3167063"/>
          <p14:tracePt t="14309" x="5781675" y="3195638"/>
          <p14:tracePt t="14320" x="5915025" y="3243263"/>
          <p14:tracePt t="14334" x="6053138" y="3271838"/>
          <p14:tracePt t="14344" x="6172200" y="3300413"/>
          <p14:tracePt t="14355" x="6262688" y="3314700"/>
          <p14:tracePt t="14367" x="6362700" y="3333750"/>
          <p14:tracePt t="14378" x="6410325" y="3333750"/>
          <p14:tracePt t="14421" x="6410325" y="3314700"/>
          <p14:tracePt t="14434" x="6396038" y="3300413"/>
          <p14:tracePt t="14445" x="6362700" y="3300413"/>
          <p14:tracePt t="14456" x="6362700" y="3286125"/>
          <p14:tracePt t="14478" x="6362700" y="3271838"/>
          <p14:tracePt t="14511" x="6381750" y="3271838"/>
          <p14:tracePt t="14523" x="6381750" y="3257550"/>
          <p14:tracePt t="14534" x="6396038" y="3243263"/>
          <p14:tracePt t="14545" x="6410325" y="3243263"/>
          <p14:tracePt t="14556" x="6424613" y="3214688"/>
          <p14:tracePt t="14568" x="6438900" y="3195638"/>
          <p14:tracePt t="14579" x="6438900" y="3181350"/>
          <p14:tracePt t="14590" x="6453188" y="3167063"/>
          <p14:tracePt t="14602" x="6467475" y="3138488"/>
          <p14:tracePt t="14613" x="6486525" y="3124200"/>
          <p14:tracePt t="14625" x="6486525" y="3109913"/>
          <p14:tracePt t="14637" x="6500813" y="3109913"/>
          <p14:tracePt t="14647" x="6515100" y="3090863"/>
          <p14:tracePt t="14658" x="6529388" y="3090863"/>
          <p14:tracePt t="14670" x="6543675" y="3090863"/>
          <p14:tracePt t="14703" x="6557963" y="3090863"/>
          <p14:tracePt t="14736" x="6572250" y="3090863"/>
          <p14:tracePt t="14748" x="6591300" y="3076575"/>
          <p14:tracePt t="14759" x="6619875" y="3076575"/>
          <p14:tracePt t="14770" x="6677025" y="3062288"/>
          <p14:tracePt t="14782" x="6738938" y="3048000"/>
          <p14:tracePt t="14793" x="6815138" y="3033713"/>
          <p14:tracePt t="14805" x="6886575" y="3005138"/>
          <p14:tracePt t="14817" x="6977063" y="2971800"/>
          <p14:tracePt t="14828" x="7067550" y="2943225"/>
          <p14:tracePt t="14839" x="7110413" y="2928938"/>
          <p14:tracePt t="14851" x="7172325" y="2900363"/>
          <p14:tracePt t="14861" x="7200900" y="2881313"/>
          <p14:tracePt t="14872" x="7215188" y="2867025"/>
          <p14:tracePt t="14885" x="7229475" y="2838450"/>
          <p14:tracePt t="14895" x="7248525" y="2838450"/>
          <p14:tracePt t="14906" x="7248525" y="2824163"/>
          <p14:tracePt t="14950" x="7262813" y="2809875"/>
          <p14:tracePt t="14962" x="7305675" y="2809875"/>
          <p14:tracePt t="14973" x="7353300" y="2809875"/>
          <p14:tracePt t="14984" x="7424738" y="2809875"/>
          <p14:tracePt t="14995" x="7529513" y="2809875"/>
          <p14:tracePt t="15007" x="7620000" y="2809875"/>
          <p14:tracePt t="15018" x="7710488" y="2795588"/>
          <p14:tracePt t="15029" x="7800975" y="2795588"/>
          <p14:tracePt t="15041" x="7843838" y="2795588"/>
          <p14:tracePt t="15052" x="7858125" y="2795588"/>
          <p14:tracePt t="15063" x="7858125" y="2781300"/>
          <p14:tracePt t="15074" x="7843838" y="2762250"/>
          <p14:tracePt t="15086" x="7829550" y="2747963"/>
          <p14:tracePt t="15097" x="7800975" y="2733675"/>
          <p14:tracePt t="15108" x="7767638" y="2719388"/>
          <p14:tracePt t="15120" x="7739063" y="2719388"/>
          <p14:tracePt t="15142" x="7724775" y="2719388"/>
          <p14:tracePt t="15164" x="7739063" y="2719388"/>
          <p14:tracePt t="15175" x="7739063" y="2733675"/>
          <p14:tracePt t="15198" x="7753350" y="2747963"/>
          <p14:tracePt t="15232" x="7753350" y="2762250"/>
          <p14:tracePt t="15254" x="7739063" y="2762250"/>
          <p14:tracePt t="15267" x="7724775" y="2762250"/>
          <p14:tracePt t="15278" x="7710488" y="2762250"/>
          <p14:tracePt t="15289" x="7681913" y="2762250"/>
          <p14:tracePt t="15303" x="7634288" y="2762250"/>
          <p14:tracePt t="15312" x="7605713" y="2781300"/>
          <p14:tracePt t="15323" x="7577138" y="2781300"/>
          <p14:tracePt t="15335" x="7558088" y="2781300"/>
          <p14:tracePt t="15355" x="7577138" y="2795588"/>
          <p14:tracePt t="15367" x="7591425" y="2795588"/>
          <p14:tracePt t="15379" x="7591425" y="2809875"/>
          <p14:tracePt t="15389" x="7620000" y="2809875"/>
          <p14:tracePt t="15401" x="7620000" y="2824163"/>
          <p14:tracePt t="15423" x="7634288" y="2824163"/>
          <p14:tracePt t="15479" x="7620000" y="2824163"/>
          <p14:tracePt t="15501" x="7605713" y="2809875"/>
          <p14:tracePt t="15513" x="7591425" y="2809875"/>
          <p14:tracePt t="15524" x="7577138" y="2809875"/>
          <p14:tracePt t="15535" x="7558088" y="2809875"/>
          <p14:tracePt t="15580" x="7577138" y="2809875"/>
          <p14:tracePt t="15592" x="7577138" y="2795588"/>
          <p14:tracePt t="17943" x="7558088" y="2809875"/>
          <p14:tracePt t="17958" x="7543800" y="2809875"/>
          <p14:tracePt t="17999" x="7529513" y="2809875"/>
          <p14:tracePt t="18033" x="7529513" y="2824163"/>
          <p14:tracePt t="18674" x="7515225" y="2824163"/>
          <p14:tracePt t="18698" x="7500938" y="2838450"/>
          <p14:tracePt t="18708" x="7486650" y="2838450"/>
          <p14:tracePt t="18720" x="7472363" y="2838450"/>
          <p14:tracePt t="18732" x="7472363" y="2852738"/>
          <p14:tracePt t="18742" x="7453313" y="2852738"/>
          <p14:tracePt t="18765" x="7439025" y="2867025"/>
          <p14:tracePt t="18799" x="7424738" y="2867025"/>
          <p14:tracePt t="18810" x="7424738" y="2881313"/>
          <p14:tracePt t="18832" x="7410450" y="2881313"/>
          <p14:tracePt t="18855" x="7396163" y="2881313"/>
          <p14:tracePt t="18877" x="7396163" y="2900363"/>
          <p14:tracePt t="18888" x="7381875" y="2900363"/>
          <p14:tracePt t="18911" x="7367588" y="2900363"/>
          <p14:tracePt t="18956" x="7353300" y="2900363"/>
          <p14:tracePt t="18990" x="7334250" y="2900363"/>
          <p14:tracePt t="19012" x="7319963" y="2914650"/>
          <p14:tracePt t="19024" x="7305675" y="2914650"/>
          <p14:tracePt t="19035" x="7277100" y="2914650"/>
          <p14:tracePt t="19047" x="7262813" y="2914650"/>
          <p14:tracePt t="19058" x="7229475" y="2928938"/>
          <p14:tracePt t="19069" x="7200900" y="2928938"/>
          <p14:tracePt t="19082" x="7186613" y="2928938"/>
          <p14:tracePt t="19102" x="7172325" y="2928938"/>
          <p14:tracePt t="19383" x="7158038" y="2928938"/>
          <p14:tracePt t="19395" x="7158038" y="2943225"/>
          <p14:tracePt t="19406" x="7143750" y="2943225"/>
          <p14:tracePt t="19417" x="7124700" y="2943225"/>
          <p14:tracePt t="19428" x="7096125" y="2943225"/>
          <p14:tracePt t="19440" x="7081838" y="2957513"/>
          <p14:tracePt t="19451" x="7053263" y="2971800"/>
          <p14:tracePt t="19463" x="7038975" y="2986088"/>
          <p14:tracePt t="19475" x="7005638" y="2986088"/>
          <p14:tracePt t="19485" x="6991350" y="3005138"/>
          <p14:tracePt t="19496" x="6977063" y="3019425"/>
          <p14:tracePt t="19518" x="6962775" y="3019425"/>
          <p14:tracePt t="19531" x="6962775" y="3033713"/>
          <p14:tracePt t="19642" x="6948488" y="3033713"/>
          <p14:tracePt t="19676" x="6934200" y="3033713"/>
          <p14:tracePt t="19687" x="6934200" y="3048000"/>
          <p14:tracePt t="19710" x="6919913" y="3062288"/>
          <p14:tracePt t="19722" x="6900863" y="3062288"/>
          <p14:tracePt t="19733" x="6886575" y="3076575"/>
          <p14:tracePt t="19745" x="6872288" y="3076575"/>
          <p14:tracePt t="19756" x="6843713" y="3090863"/>
          <p14:tracePt t="19767" x="6829425" y="3090863"/>
          <p14:tracePt t="19777" x="6815138" y="3109913"/>
          <p14:tracePt t="19789" x="6781800" y="3109913"/>
          <p14:tracePt t="19800" x="6767513" y="3124200"/>
          <p14:tracePt t="19822" x="6767513" y="3138488"/>
          <p14:tracePt t="19837" x="6753225" y="3152775"/>
          <p14:tracePt t="19867" x="6753225" y="3167063"/>
          <p14:tracePt t="19901" x="6753225" y="3181350"/>
          <p14:tracePt t="19923" x="6753225" y="3195638"/>
          <p14:tracePt t="19935" x="6753225" y="3214688"/>
          <p14:tracePt t="19946" x="6753225" y="3243263"/>
          <p14:tracePt t="19957" x="6738938" y="3271838"/>
          <p14:tracePt t="19968" x="6738938" y="3300413"/>
          <p14:tracePt t="19980" x="6724650" y="3348038"/>
          <p14:tracePt t="19991" x="6724650" y="3390900"/>
          <p14:tracePt t="20003" x="6724650" y="3452813"/>
          <p14:tracePt t="20015" x="6724650" y="3509963"/>
          <p14:tracePt t="20026" x="6724650" y="3571875"/>
          <p14:tracePt t="20037" x="6724650" y="3629025"/>
          <p14:tracePt t="20048" x="6724650" y="3676650"/>
          <p14:tracePt t="20060" x="6724650" y="3719513"/>
          <p14:tracePt t="20071" x="6738938" y="3767138"/>
          <p14:tracePt t="20083" x="6738938" y="3795713"/>
          <p14:tracePt t="20094" x="6738938" y="3824288"/>
          <p14:tracePt t="20105" x="6738938" y="3852863"/>
          <p14:tracePt t="20117" x="6738938" y="3871913"/>
          <p14:tracePt t="20464" x="6738938" y="3886200"/>
          <p14:tracePt t="20474" x="6738938" y="3900488"/>
          <p14:tracePt t="20479" x="6753225" y="3914775"/>
          <p14:tracePt t="20488" x="6753225" y="3929063"/>
          <p14:tracePt t="20497" x="6767513" y="3929063"/>
          <p14:tracePt t="20508" x="6781800" y="3943350"/>
          <p14:tracePt t="20530" x="6781800" y="3957638"/>
          <p14:tracePt t="20541" x="6796088" y="3957638"/>
          <p14:tracePt t="20609" x="6815138" y="3957638"/>
          <p14:tracePt t="20621" x="6829425" y="3957638"/>
          <p14:tracePt t="20632" x="6843713" y="3957638"/>
          <p14:tracePt t="20643" x="6872288" y="3957638"/>
          <p14:tracePt t="20654" x="6886575" y="3976688"/>
          <p14:tracePt t="20666" x="6900863" y="3976688"/>
          <p14:tracePt t="20676" x="6919913" y="3976688"/>
          <p14:tracePt t="20699" x="6934200" y="3976688"/>
          <p14:tracePt t="20778" x="6934200" y="3990975"/>
          <p14:tracePt t="20789" x="6962775" y="3990975"/>
          <p14:tracePt t="20801" x="6977063" y="4005263"/>
          <p14:tracePt t="20812" x="7005638" y="4005263"/>
          <p14:tracePt t="20824" x="7038975" y="4019550"/>
          <p14:tracePt t="20835" x="7053263" y="4019550"/>
          <p14:tracePt t="20846" x="7067550" y="4019550"/>
          <p14:tracePt t="20857" x="7081838" y="4033838"/>
          <p14:tracePt t="20946" x="7096125" y="4033838"/>
          <p14:tracePt t="20958" x="7110413" y="4033838"/>
          <p14:tracePt t="20980" x="7124700" y="4033838"/>
          <p14:tracePt t="20991" x="7158038" y="4033838"/>
          <p14:tracePt t="21014" x="7172325" y="4033838"/>
          <p14:tracePt t="21115" x="7186613" y="4033838"/>
          <p14:tracePt t="21138" x="7200900" y="4033838"/>
          <p14:tracePt t="21150" x="7215188" y="4033838"/>
          <p14:tracePt t="21172" x="7215188" y="4019550"/>
          <p14:tracePt t="21317" x="7229475" y="4019550"/>
          <p14:tracePt t="21408" x="7248525" y="4019550"/>
          <p14:tracePt t="21452" x="7262813" y="4019550"/>
          <p14:tracePt t="21475" x="7277100" y="4019550"/>
          <p14:tracePt t="21487" x="7291388" y="4005263"/>
          <p14:tracePt t="21499" x="7305675" y="4005263"/>
          <p14:tracePt t="21644" x="7319963" y="4005263"/>
          <p14:tracePt t="21723" x="7334250" y="4005263"/>
          <p14:tracePt t="23028" x="7353300" y="4005263"/>
          <p14:tracePt t="23039" x="7367588" y="4005263"/>
          <p14:tracePt t="27484" x="7367588" y="3990975"/>
          <p14:tracePt t="27495" x="7367588" y="3976688"/>
          <p14:tracePt t="27506" x="7353300" y="3957638"/>
          <p14:tracePt t="27517" x="7334250" y="3943350"/>
          <p14:tracePt t="27529" x="7305675" y="3914775"/>
          <p14:tracePt t="27540" x="7277100" y="3886200"/>
          <p14:tracePt t="27551" x="7229475" y="3852863"/>
          <p14:tracePt t="27562" x="7200900" y="3824288"/>
          <p14:tracePt t="27573" x="7143750" y="3781425"/>
          <p14:tracePt t="27585" x="7096125" y="3733800"/>
          <p14:tracePt t="27596" x="7067550" y="3705225"/>
          <p14:tracePt t="27608" x="7053263" y="3676650"/>
          <p14:tracePt t="27621" x="7038975" y="3643313"/>
          <p14:tracePt t="27630" x="7024688" y="3629025"/>
          <p14:tracePt t="27642" x="7024688" y="3600450"/>
          <p14:tracePt t="27653" x="7024688" y="3586163"/>
          <p14:tracePt t="27664" x="7024688" y="3571875"/>
          <p14:tracePt t="27675" x="7024688" y="3543300"/>
          <p14:tracePt t="27687" x="7038975" y="3509963"/>
          <p14:tracePt t="27699" x="7038975" y="3495675"/>
          <p14:tracePt t="27709" x="7038975" y="3467100"/>
          <p14:tracePt t="27721" x="7053263" y="3438525"/>
          <p14:tracePt t="27733" x="7053263" y="3419475"/>
          <p14:tracePt t="27743" x="7053263" y="3405188"/>
          <p14:tracePt t="27754" x="7053263" y="3390900"/>
          <p14:tracePt t="27810" x="7053263" y="3405188"/>
          <p14:tracePt t="27832" x="7053263" y="3419475"/>
          <p14:tracePt t="27844" x="7053263" y="3438525"/>
          <p14:tracePt t="27855" x="7053263" y="3452813"/>
          <p14:tracePt t="27866" x="7053263" y="3467100"/>
          <p14:tracePt t="27877" x="7053263" y="3481388"/>
          <p14:tracePt t="27900" x="7053263" y="3495675"/>
          <p14:tracePt t="32042" x="7067550" y="3509963"/>
          <p14:tracePt t="32053" x="7096125" y="3524250"/>
          <p14:tracePt t="32064" x="7110413" y="3543300"/>
          <p14:tracePt t="32096" x="7110413" y="3524250"/>
          <p14:tracePt t="32141" x="7124700" y="3509963"/>
          <p14:tracePt t="32164" x="7143750" y="3509963"/>
          <p14:tracePt t="32186" x="7158038" y="3509963"/>
          <p14:tracePt t="32197" x="7172325" y="3509963"/>
          <p14:tracePt t="32523" x="7186613" y="3509963"/>
          <p14:tracePt t="32535" x="7186613" y="3481388"/>
          <p14:tracePt t="32546" x="7200900" y="3467100"/>
          <p14:tracePt t="32558" x="7200900" y="3452813"/>
          <p14:tracePt t="32569" x="7215188" y="3438525"/>
          <p14:tracePt t="32581" x="7229475" y="3419475"/>
          <p14:tracePt t="32591" x="7248525" y="3405188"/>
          <p14:tracePt t="32603" x="7277100" y="3376613"/>
          <p14:tracePt t="32616" x="7305675" y="3348038"/>
          <p14:tracePt t="32625" x="7334250" y="3314700"/>
          <p14:tracePt t="32637" x="7353300" y="3286125"/>
          <p14:tracePt t="32650" x="7334250" y="3257550"/>
          <p14:tracePt t="32659" x="7334250" y="3243263"/>
          <p14:tracePt t="32669" x="7319963" y="3228975"/>
          <p14:tracePt t="32838" x="7305675" y="3214688"/>
          <p14:tracePt t="32860" x="7305675" y="3195638"/>
          <p14:tracePt t="32961" x="7319963" y="3195638"/>
          <p14:tracePt t="32984" x="7334250" y="3195638"/>
          <p14:tracePt t="33007" x="7353300" y="3195638"/>
          <p14:tracePt t="33040" x="7367588" y="3195638"/>
          <p14:tracePt t="33075" x="7381875" y="3181350"/>
          <p14:tracePt t="33097" x="7396163" y="3181350"/>
          <p14:tracePt t="33108" x="7396163" y="3167063"/>
          <p14:tracePt t="33121" x="7410450" y="3152775"/>
          <p14:tracePt t="33131" x="7424738" y="3138488"/>
          <p14:tracePt t="33146" x="7439025" y="3124200"/>
          <p14:tracePt t="33155" x="7453313" y="3124200"/>
          <p14:tracePt t="33166" x="7472363" y="3090863"/>
          <p14:tracePt t="33178" x="7472363" y="3076575"/>
          <p14:tracePt t="33188" x="7486650" y="3062288"/>
          <p14:tracePt t="33200" x="7486650" y="3048000"/>
          <p14:tracePt t="33211" x="7500938" y="3033713"/>
          <p14:tracePt t="33221" x="7500938" y="3019425"/>
          <p14:tracePt t="33233" x="7529513" y="3005138"/>
          <p14:tracePt t="33243" x="7543800" y="2986088"/>
          <p14:tracePt t="33255" x="7558088" y="2971800"/>
          <p14:tracePt t="33266" x="7591425" y="2957513"/>
          <p14:tracePt t="33281" x="7634288" y="2928938"/>
          <p14:tracePt t="33289" x="7696200" y="2914650"/>
          <p14:tracePt t="33300" x="7753350" y="2881313"/>
          <p14:tracePt t="33311" x="7829550" y="2867025"/>
          <p14:tracePt t="33324" x="7872413" y="2838450"/>
          <p14:tracePt t="33334" x="7934325" y="2824163"/>
          <p14:tracePt t="33345" x="7977188" y="2795588"/>
          <p14:tracePt t="33357" x="7991475" y="2781300"/>
          <p14:tracePt t="33368" x="8010525" y="2762250"/>
          <p14:tracePt t="33379" x="8010525" y="2747963"/>
          <p14:tracePt t="33391" x="8010525" y="2733675"/>
          <p14:tracePt t="33402" x="7991475" y="2719388"/>
          <p14:tracePt t="33491" x="7991475" y="2705100"/>
          <p14:tracePt t="33513" x="8010525" y="2705100"/>
          <p14:tracePt t="33603" x="8010525" y="2690813"/>
          <p14:tracePt t="33637" x="7991475" y="2690813"/>
          <p14:tracePt t="33649" x="7991475" y="2676525"/>
          <p14:tracePt t="33671" x="7991475" y="2657475"/>
          <p14:tracePt t="33682" x="7977188" y="2643188"/>
          <p14:tracePt t="33694" x="7977188" y="2614613"/>
          <p14:tracePt t="33706" x="7977188" y="2600325"/>
          <p14:tracePt t="33716" x="7977188" y="2571750"/>
          <p14:tracePt t="33729" x="7977188" y="2538413"/>
          <p14:tracePt t="33741" x="7977188" y="2509838"/>
          <p14:tracePt t="33751" x="7977188" y="2481263"/>
          <p14:tracePt t="33761" x="7977188" y="2452688"/>
          <p14:tracePt t="33773" x="7991475" y="2419350"/>
          <p14:tracePt t="33784" x="7991475" y="2390775"/>
          <p14:tracePt t="33795" x="7977188" y="2362200"/>
          <p14:tracePt t="33808" x="7977188" y="2347913"/>
          <p14:tracePt t="33818" x="7977188" y="2328863"/>
          <p14:tracePt t="33829" x="7977188" y="2314575"/>
          <p14:tracePt t="33842" x="7977188" y="2300288"/>
          <p14:tracePt t="33918" x="7962900" y="2300288"/>
          <p14:tracePt t="33930" x="7934325" y="2271713"/>
          <p14:tracePt t="33941" x="7905750" y="2257425"/>
          <p14:tracePt t="33952" x="7843838" y="2224088"/>
          <p14:tracePt t="33964" x="7800975" y="2195513"/>
          <p14:tracePt t="33975" x="7739063" y="2166938"/>
          <p14:tracePt t="33986" x="7696200" y="2152650"/>
          <p14:tracePt t="33998" x="7648575" y="2138363"/>
          <p14:tracePt t="34010" x="7634288" y="2119313"/>
          <p14:tracePt t="34020" x="7605713" y="2105025"/>
          <p14:tracePt t="34031" x="7591425" y="2105025"/>
          <p14:tracePt t="34110" x="7591425" y="2090738"/>
          <p14:tracePt t="34121" x="7577138" y="2090738"/>
          <p14:tracePt t="34154" x="7577138" y="2076450"/>
          <p14:tracePt t="34166" x="7558088" y="2090738"/>
          <p14:tracePt t="34189" x="7543800" y="2090738"/>
          <p14:tracePt t="34200" x="7543800" y="2105025"/>
          <p14:tracePt t="34211" x="7543800" y="2152650"/>
          <p14:tracePt t="34225" x="7543800" y="2195513"/>
          <p14:tracePt t="34234" x="7543800" y="2257425"/>
          <p14:tracePt t="34245" x="7543800" y="2347913"/>
          <p14:tracePt t="34257" x="7543800" y="2433638"/>
          <p14:tracePt t="34268" x="7543800" y="2538413"/>
          <p14:tracePt t="34278" x="7543800" y="2628900"/>
          <p14:tracePt t="34291" x="7529513" y="2719388"/>
          <p14:tracePt t="34304" x="7529513" y="2852738"/>
          <p14:tracePt t="34312" x="7500938" y="2943225"/>
          <p14:tracePt t="34326" x="7486650" y="3033713"/>
          <p14:tracePt t="34336" x="7472363" y="3152775"/>
          <p14:tracePt t="34346" x="7453313" y="3257550"/>
          <p14:tracePt t="34359" x="7424738" y="3376613"/>
          <p14:tracePt t="34369" x="7410450" y="3481388"/>
          <p14:tracePt t="34380" x="7396163" y="3571875"/>
          <p14:tracePt t="34392" x="7381875" y="3676650"/>
          <p14:tracePt t="34402" x="7367588" y="3767138"/>
          <p14:tracePt t="34413" x="7353300" y="3852863"/>
          <p14:tracePt t="34425" x="7334250" y="3929063"/>
          <p14:tracePt t="34436" x="7305675" y="3990975"/>
          <p14:tracePt t="34447" x="7291388" y="4019550"/>
          <p14:tracePt t="34459" x="7277100" y="4048125"/>
          <p14:tracePt t="34469" x="7262813" y="4062413"/>
          <p14:tracePt t="34481" x="7248525" y="4076700"/>
          <p14:tracePt t="34570" x="7248525" y="4095750"/>
          <p14:tracePt t="34582" x="7229475" y="4124325"/>
          <p14:tracePt t="34593" x="7200900" y="4138613"/>
          <p14:tracePt t="34604" x="7158038" y="4181475"/>
          <p14:tracePt t="34616" x="7124700" y="4229100"/>
          <p14:tracePt t="34627" x="7096125" y="4286250"/>
          <p14:tracePt t="34638" x="7081838" y="4348163"/>
          <p14:tracePt t="34651" x="7067550" y="4424363"/>
          <p14:tracePt t="34661" x="7067550" y="4481513"/>
          <p14:tracePt t="34672" x="7067550" y="4529138"/>
          <p14:tracePt t="34683" x="7081838" y="4557713"/>
          <p14:tracePt t="34694" x="7096125" y="4586288"/>
          <p14:tracePt t="34705" x="7096125" y="4600575"/>
          <p14:tracePt t="34750" x="7096125" y="4586288"/>
          <p14:tracePt t="34762" x="7096125" y="4557713"/>
          <p14:tracePt t="34773" x="7081838" y="4543425"/>
          <p14:tracePt t="34785" x="7081838" y="4510088"/>
          <p14:tracePt t="34796" x="7067550" y="4495800"/>
          <p14:tracePt t="34808" x="7067550" y="4467225"/>
          <p14:tracePt t="34819" x="7081838" y="4452938"/>
          <p14:tracePt t="34830" x="7096125" y="4438650"/>
          <p14:tracePt t="34842" x="7110413" y="4438650"/>
          <p14:tracePt t="34853" x="7110413" y="4424363"/>
          <p14:tracePt t="34864" x="7124700" y="4424363"/>
          <p14:tracePt t="34876" x="7143750" y="4405313"/>
          <p14:tracePt t="34886" x="7158038" y="4405313"/>
          <p14:tracePt t="34897" x="7172325" y="4405313"/>
          <p14:tracePt t="34976" x="7158038" y="4405313"/>
          <p14:tracePt t="35009" x="7158038" y="4424363"/>
          <p14:tracePt t="35031" x="7158038" y="4438650"/>
          <p14:tracePt t="35044" x="7172325" y="4452938"/>
          <p14:tracePt t="35055" x="7186613" y="4452938"/>
          <p14:tracePt t="35066" x="7200900" y="4452938"/>
          <p14:tracePt t="35088" x="7215188" y="4452938"/>
          <p14:tracePt t="35099" x="7229475" y="4452938"/>
          <p14:tracePt t="35111" x="7229475" y="4438650"/>
          <p14:tracePt t="35447" x="7229475" y="4424363"/>
          <p14:tracePt t="35460" x="7248525" y="4424363"/>
          <p14:tracePt t="35504" x="7229475" y="4424363"/>
          <p14:tracePt t="35571" x="7248525" y="4405313"/>
          <p14:tracePt t="35594" x="7248525" y="4391025"/>
          <p14:tracePt t="35616" x="7262813" y="4391025"/>
          <p14:tracePt t="35920" x="7262813" y="4376738"/>
          <p14:tracePt t="35931" x="7262813" y="4362450"/>
          <p14:tracePt t="35943" x="7262813" y="4348163"/>
          <p14:tracePt t="35954" x="7262813" y="4333875"/>
          <p14:tracePt t="35965" x="7262813" y="4319588"/>
          <p14:tracePt t="35977" x="7262813" y="4286250"/>
          <p14:tracePt t="35988" x="7248525" y="4243388"/>
          <p14:tracePt t="36000" x="7248525" y="4200525"/>
          <p14:tracePt t="36012" x="7262813" y="4152900"/>
          <p14:tracePt t="36023" x="7262813" y="4124325"/>
          <p14:tracePt t="36034" x="7262813" y="4095750"/>
          <p14:tracePt t="36045" x="7262813" y="4076700"/>
          <p14:tracePt t="36055" x="7248525" y="4076700"/>
          <p14:tracePt t="36078" x="7248525" y="4095750"/>
          <p14:tracePt t="36089" x="7229475" y="4110038"/>
          <p14:tracePt t="36101" x="7215188" y="4167188"/>
          <p14:tracePt t="36112" x="7215188" y="4229100"/>
          <p14:tracePt t="36123" x="7200900" y="4286250"/>
          <p14:tracePt t="36134" x="7200900" y="4333875"/>
          <p14:tracePt t="36145" x="7186613" y="4362450"/>
          <p14:tracePt t="36202" x="7186613" y="4348163"/>
          <p14:tracePt t="36214" x="7172325" y="4333875"/>
          <p14:tracePt t="36225" x="7172325" y="4305300"/>
          <p14:tracePt t="36237" x="7158038" y="4271963"/>
          <p14:tracePt t="36247" x="7158038" y="4257675"/>
          <p14:tracePt t="36258" x="7143750" y="4243388"/>
          <p14:tracePt t="36270" x="7143750" y="4229100"/>
          <p14:tracePt t="36517" x="7143750" y="4243388"/>
          <p14:tracePt t="36528" x="7143750" y="4257675"/>
          <p14:tracePt t="36539" x="7143750" y="4271963"/>
          <p14:tracePt t="36550" x="7143750" y="4286250"/>
          <p14:tracePt t="36561" x="7143750" y="4305300"/>
          <p14:tracePt t="36573" x="7143750" y="4319588"/>
          <p14:tracePt t="36585" x="7158038" y="4333875"/>
          <p14:tracePt t="36640" x="7143750" y="4348163"/>
          <p14:tracePt t="36685" x="7143750" y="4362450"/>
          <p14:tracePt t="36708" x="7143750" y="4376738"/>
          <p14:tracePt t="36820" x="7158038" y="4376738"/>
          <p14:tracePt t="36854" x="7172325" y="4376738"/>
          <p14:tracePt t="36866" x="7172325" y="4362450"/>
          <p14:tracePt t="36877" x="7186613" y="4362450"/>
          <p14:tracePt t="36888" x="7186613" y="4348163"/>
          <p14:tracePt t="36900" x="7200900" y="4319588"/>
          <p14:tracePt t="36911" x="7215188" y="4271963"/>
          <p14:tracePt t="36922" x="7215188" y="4214813"/>
          <p14:tracePt t="36934" x="7215188" y="4152900"/>
          <p14:tracePt t="36944" x="7215188" y="4095750"/>
          <p14:tracePt t="36955" x="7200900" y="4048125"/>
          <p14:tracePt t="36967" x="7186613" y="4019550"/>
          <p14:tracePt t="36978" x="7172325" y="4005263"/>
          <p14:tracePt t="36989" x="7158038" y="3990975"/>
          <p14:tracePt t="37035" x="7158038" y="4005263"/>
          <p14:tracePt t="37046" x="7158038" y="4019550"/>
          <p14:tracePt t="37057" x="7143750" y="4019550"/>
          <p14:tracePt t="37068" x="7143750" y="4033838"/>
          <p14:tracePt t="37147" x="7143750" y="4019550"/>
          <p14:tracePt t="37158" x="7143750" y="4005263"/>
          <p14:tracePt t="37170" x="7158038" y="3990975"/>
          <p14:tracePt t="37181" x="7158038" y="3976688"/>
          <p14:tracePt t="37192" x="7158038" y="3957638"/>
          <p14:tracePt t="37204" x="7158038" y="3943350"/>
          <p14:tracePt t="37215" x="7158038" y="3929063"/>
          <p14:tracePt t="37228" x="7158038" y="3914775"/>
          <p14:tracePt t="37237" x="7172325" y="3900488"/>
          <p14:tracePt t="37260" x="7172325" y="3886200"/>
          <p14:tracePt t="37271" x="7186613" y="3886200"/>
          <p14:tracePt t="37282" x="7186613" y="3871913"/>
          <p14:tracePt t="37351" x="7172325" y="3886200"/>
          <p14:tracePt t="37361" x="7158038" y="3886200"/>
          <p14:tracePt t="37372" x="7143750" y="3900488"/>
          <p14:tracePt t="37395" x="7124700" y="3914775"/>
          <p14:tracePt t="37417" x="7124700" y="3929063"/>
          <p14:tracePt t="37428" x="7143750" y="3929063"/>
          <p14:tracePt t="37507" x="7143750" y="3943350"/>
          <p14:tracePt t="37519" x="7143750" y="3957638"/>
          <p14:tracePt t="37530" x="7124700" y="3957638"/>
          <p14:tracePt t="37541" x="7124700" y="3976688"/>
          <p14:tracePt t="37553" x="7124700" y="3990975"/>
          <p14:tracePt t="37564" x="7143750" y="4005263"/>
          <p14:tracePt t="37577" x="7143750" y="4019550"/>
          <p14:tracePt t="37587" x="7158038" y="4033838"/>
          <p14:tracePt t="37598" x="7172325" y="4048125"/>
          <p14:tracePt t="37610" x="7186613" y="4048125"/>
          <p14:tracePt t="37620" x="7200900" y="4048125"/>
          <p14:tracePt t="37642" x="7215188" y="4048125"/>
          <p14:tracePt t="37664" x="7229475" y="4048125"/>
          <p14:tracePt t="37677" x="7248525" y="4048125"/>
          <p14:tracePt t="37698" x="7262813" y="4048125"/>
          <p14:tracePt t="37711" x="7277100" y="4048125"/>
          <p14:tracePt t="37731" x="7305675" y="4048125"/>
          <p14:tracePt t="37744" x="7353300" y="4062413"/>
          <p14:tracePt t="37755" x="7396163" y="4076700"/>
          <p14:tracePt t="37766" x="7453313" y="4095750"/>
          <p14:tracePt t="37778" x="7500938" y="4095750"/>
          <p14:tracePt t="37789" x="7558088" y="4095750"/>
          <p14:tracePt t="37801" x="7591425" y="4110038"/>
          <p14:tracePt t="37811" x="7620000" y="4110038"/>
          <p14:tracePt t="37822" x="7634288" y="4110038"/>
          <p14:tracePt t="37845" x="7648575" y="4095750"/>
          <p14:tracePt t="37878" x="7662863" y="4076700"/>
          <p14:tracePt t="37890" x="7662863" y="4062413"/>
          <p14:tracePt t="37902" x="7662863" y="4033838"/>
          <p14:tracePt t="37912" x="7681913" y="4019550"/>
          <p14:tracePt t="37923" x="7696200" y="3990975"/>
          <p14:tracePt t="37935" x="7696200" y="3976688"/>
          <p14:tracePt t="37946" x="7710488" y="3957638"/>
          <p14:tracePt t="37958" x="7710488" y="3943350"/>
          <p14:tracePt t="37980" x="7710488" y="3929063"/>
          <p14:tracePt t="38002" x="7724775" y="3929063"/>
          <p14:tracePt t="38013" x="7724775" y="3914775"/>
          <p14:tracePt t="38036" x="7710488" y="3914775"/>
          <p14:tracePt t="38047" x="7710488" y="3886200"/>
          <p14:tracePt t="38058" x="7681913" y="3871913"/>
          <p14:tracePt t="38070" x="7620000" y="3838575"/>
          <p14:tracePt t="38081" x="7558088" y="3810000"/>
          <p14:tracePt t="38092" x="7500938" y="3795713"/>
          <p14:tracePt t="38104" x="7453313" y="3767138"/>
          <p14:tracePt t="38116" x="7424738" y="3748088"/>
          <p14:tracePt t="38128" x="7410450" y="3733800"/>
          <p14:tracePt t="38138" x="7410450" y="3719513"/>
          <p14:tracePt t="38284" x="7396163" y="3719513"/>
          <p14:tracePt t="38295" x="7381875" y="3705225"/>
          <p14:tracePt t="38306" x="7353300" y="3690938"/>
          <p14:tracePt t="38320" x="7319963" y="3676650"/>
          <p14:tracePt t="38329" x="7305675" y="3676650"/>
          <p14:tracePt t="38341" x="7291388" y="3676650"/>
          <p14:tracePt t="38464" x="7277100" y="3676650"/>
          <p14:tracePt t="38476" x="7277100" y="3690938"/>
          <p14:tracePt t="38486" x="7262813" y="3690938"/>
          <p14:tracePt t="38497" x="7262813" y="3705225"/>
          <p14:tracePt t="38510" x="7248525" y="3719513"/>
          <p14:tracePt t="38531" x="7229475" y="3733800"/>
          <p14:tracePt t="38553" x="7229475" y="3748088"/>
          <p14:tracePt t="38587" x="7229475" y="3767138"/>
          <p14:tracePt t="38609" x="7229475" y="3781425"/>
          <p14:tracePt t="38620" x="7229475" y="3795713"/>
          <p14:tracePt t="38631" x="7229475" y="3810000"/>
          <p14:tracePt t="38644" x="7229475" y="3824288"/>
          <p14:tracePt t="38655" x="7229475" y="3838575"/>
          <p14:tracePt t="38666" x="7248525" y="3852863"/>
          <p14:tracePt t="38688" x="7248525" y="3871913"/>
          <p14:tracePt t="38700" x="7248525" y="3886200"/>
          <p14:tracePt t="38722" x="7248525" y="3900488"/>
          <p14:tracePt t="38733" x="7248525" y="3914775"/>
          <p14:tracePt t="38755" x="7248525" y="3929063"/>
          <p14:tracePt t="38767" x="7248525" y="3943350"/>
          <p14:tracePt t="38779" x="7248525" y="3957638"/>
          <p14:tracePt t="38789" x="7262813" y="3976688"/>
          <p14:tracePt t="38801" x="7277100" y="3990975"/>
          <p14:tracePt t="38812" x="7291388" y="4005263"/>
          <p14:tracePt t="38824" x="7305675" y="4005263"/>
          <p14:tracePt t="38836" x="7305675" y="4019550"/>
          <p14:tracePt t="38925" x="7319963" y="4019550"/>
          <p14:tracePt t="38936" x="7334250" y="4019550"/>
          <p14:tracePt t="38948" x="7353300" y="4019550"/>
          <p14:tracePt t="38960" x="7381875" y="4019550"/>
          <p14:tracePt t="38970" x="7396163" y="4005263"/>
          <p14:tracePt t="38983" x="7410450" y="4005263"/>
          <p14:tracePt t="38992" x="7439025" y="4005263"/>
          <p14:tracePt t="39004" x="7472363" y="4005263"/>
          <p14:tracePt t="39016" x="7486650" y="3990975"/>
          <p14:tracePt t="39026" x="7500938" y="3990975"/>
          <p14:tracePt t="39037" x="7529513" y="3990975"/>
          <p14:tracePt t="39050" x="7543800" y="3976688"/>
          <p14:tracePt t="39071" x="7558088" y="3957638"/>
          <p14:tracePt t="39083" x="7577138" y="3943350"/>
          <p14:tracePt t="39094" x="7591425" y="3943350"/>
          <p14:tracePt t="39104" x="7591425" y="3929063"/>
          <p14:tracePt t="39116" x="7591425" y="3914775"/>
          <p14:tracePt t="39126" x="7591425" y="3900488"/>
          <p14:tracePt t="39138" x="7591425" y="3886200"/>
          <p14:tracePt t="39160" x="7591425" y="3871913"/>
          <p14:tracePt t="39285" x="7591425" y="3852863"/>
          <p14:tracePt t="39307" x="7577138" y="3852863"/>
          <p14:tracePt t="39319" x="7577138" y="3838575"/>
          <p14:tracePt t="39330" x="7577138" y="3824288"/>
          <p14:tracePt t="39341" x="7558088" y="3810000"/>
          <p14:tracePt t="39354" x="7543800" y="3810000"/>
          <p14:tracePt t="39363" x="7529513" y="3795713"/>
          <p14:tracePt t="39374" x="7515225" y="3781425"/>
          <p14:tracePt t="39387" x="7500938" y="3781425"/>
          <p14:tracePt t="39397" x="7486650" y="3767138"/>
          <p14:tracePt t="39430" x="7472363" y="3767138"/>
          <p14:tracePt t="39453" x="7472363" y="3748088"/>
          <p14:tracePt t="39476" x="7453313" y="3748088"/>
          <p14:tracePt t="39499" x="7439025" y="3733800"/>
          <p14:tracePt t="39510" x="7424738" y="3733800"/>
          <p14:tracePt t="39521" x="7410450" y="37338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3CD9D-BB27-9B9B-285D-45002DDD1C45}"/>
              </a:ext>
            </a:extLst>
          </p:cNvPr>
          <p:cNvPicPr>
            <a:picLocks noChangeAspect="1"/>
          </p:cNvPicPr>
          <p:nvPr/>
        </p:nvPicPr>
        <p:blipFill>
          <a:blip r:embed="rId5"/>
          <a:srcRect/>
          <a:stretch/>
        </p:blipFill>
        <p:spPr>
          <a:xfrm>
            <a:off x="1000461" y="1700503"/>
            <a:ext cx="9287943" cy="3715177"/>
          </a:xfrm>
          <a:prstGeom prst="rect">
            <a:avLst/>
          </a:prstGeom>
        </p:spPr>
      </p:pic>
      <p:sp>
        <p:nvSpPr>
          <p:cNvPr id="3" name="TextBox 2">
            <a:extLst>
              <a:ext uri="{FF2B5EF4-FFF2-40B4-BE49-F238E27FC236}">
                <a16:creationId xmlns:a16="http://schemas.microsoft.com/office/drawing/2014/main" id="{EC03A909-F775-0A39-B220-11CFDDAA462F}"/>
              </a:ext>
            </a:extLst>
          </p:cNvPr>
          <p:cNvSpPr txBox="1"/>
          <p:nvPr/>
        </p:nvSpPr>
        <p:spPr>
          <a:xfrm>
            <a:off x="1903596" y="4281543"/>
            <a:ext cx="1420010" cy="523220"/>
          </a:xfrm>
          <a:prstGeom prst="rect">
            <a:avLst/>
          </a:prstGeom>
          <a:noFill/>
        </p:spPr>
        <p:txBody>
          <a:bodyPr wrap="square" rtlCol="0">
            <a:spAutoFit/>
          </a:bodyPr>
          <a:lstStyle/>
          <a:p>
            <a:r>
              <a:rPr lang="en-US" sz="1400" dirty="0"/>
              <a:t>Lower Stratosphere</a:t>
            </a:r>
          </a:p>
        </p:txBody>
      </p:sp>
      <p:sp>
        <p:nvSpPr>
          <p:cNvPr id="6" name="TextBox 5">
            <a:extLst>
              <a:ext uri="{FF2B5EF4-FFF2-40B4-BE49-F238E27FC236}">
                <a16:creationId xmlns:a16="http://schemas.microsoft.com/office/drawing/2014/main" id="{5A756F1F-29A4-F2A4-A383-723558E34029}"/>
              </a:ext>
            </a:extLst>
          </p:cNvPr>
          <p:cNvSpPr txBox="1"/>
          <p:nvPr/>
        </p:nvSpPr>
        <p:spPr>
          <a:xfrm>
            <a:off x="1903596" y="3147406"/>
            <a:ext cx="1420010" cy="523220"/>
          </a:xfrm>
          <a:prstGeom prst="rect">
            <a:avLst/>
          </a:prstGeom>
          <a:noFill/>
        </p:spPr>
        <p:txBody>
          <a:bodyPr wrap="square" rtlCol="0">
            <a:spAutoFit/>
          </a:bodyPr>
          <a:lstStyle/>
          <a:p>
            <a:r>
              <a:rPr lang="en-US" sz="1400" dirty="0"/>
              <a:t>Upper Stratosphere</a:t>
            </a:r>
          </a:p>
        </p:txBody>
      </p:sp>
      <p:cxnSp>
        <p:nvCxnSpPr>
          <p:cNvPr id="8" name="Straight Arrow Connector 7">
            <a:extLst>
              <a:ext uri="{FF2B5EF4-FFF2-40B4-BE49-F238E27FC236}">
                <a16:creationId xmlns:a16="http://schemas.microsoft.com/office/drawing/2014/main" id="{DCFBA91A-3519-1935-3045-7FE9B3BAA085}"/>
              </a:ext>
            </a:extLst>
          </p:cNvPr>
          <p:cNvCxnSpPr>
            <a:cxnSpLocks/>
          </p:cNvCxnSpPr>
          <p:nvPr/>
        </p:nvCxnSpPr>
        <p:spPr>
          <a:xfrm flipV="1">
            <a:off x="2252339" y="2625213"/>
            <a:ext cx="0" cy="49450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D3F5A58-C30E-E3E5-24F7-34B6A4441371}"/>
              </a:ext>
            </a:extLst>
          </p:cNvPr>
          <p:cNvCxnSpPr>
            <a:cxnSpLocks/>
          </p:cNvCxnSpPr>
          <p:nvPr/>
        </p:nvCxnSpPr>
        <p:spPr>
          <a:xfrm>
            <a:off x="2237591" y="3670626"/>
            <a:ext cx="0" cy="42942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03256B-7282-B372-F461-7D72E7BC3282}"/>
              </a:ext>
            </a:extLst>
          </p:cNvPr>
          <p:cNvSpPr txBox="1"/>
          <p:nvPr/>
        </p:nvSpPr>
        <p:spPr>
          <a:xfrm>
            <a:off x="509656" y="316970"/>
            <a:ext cx="10269551" cy="954107"/>
          </a:xfrm>
          <a:prstGeom prst="rect">
            <a:avLst/>
          </a:prstGeom>
          <a:noFill/>
        </p:spPr>
        <p:txBody>
          <a:bodyPr wrap="square" rtlCol="0">
            <a:spAutoFit/>
          </a:bodyPr>
          <a:lstStyle/>
          <a:p>
            <a:r>
              <a:rPr lang="en-US" sz="2800" b="1" dirty="0">
                <a:solidFill>
                  <a:srgbClr val="000000"/>
                </a:solidFill>
              </a:rPr>
              <a:t>Strong gravity wave momentum fluxes appeared in January 2022 over the wave breaking region</a:t>
            </a:r>
            <a:endParaRPr lang="en-US" sz="2800" b="1" dirty="0">
              <a:solidFill>
                <a:schemeClr val="bg2">
                  <a:lumMod val="50000"/>
                </a:schemeClr>
              </a:solidFill>
            </a:endParaRPr>
          </a:p>
        </p:txBody>
      </p:sp>
      <p:sp>
        <p:nvSpPr>
          <p:cNvPr id="16" name="TextBox 15">
            <a:extLst>
              <a:ext uri="{FF2B5EF4-FFF2-40B4-BE49-F238E27FC236}">
                <a16:creationId xmlns:a16="http://schemas.microsoft.com/office/drawing/2014/main" id="{1639D358-CD00-3C35-A879-956C74888732}"/>
              </a:ext>
            </a:extLst>
          </p:cNvPr>
          <p:cNvSpPr txBox="1"/>
          <p:nvPr/>
        </p:nvSpPr>
        <p:spPr>
          <a:xfrm>
            <a:off x="4495800" y="5475774"/>
            <a:ext cx="3200400" cy="369332"/>
          </a:xfrm>
          <a:prstGeom prst="rect">
            <a:avLst/>
          </a:prstGeom>
          <a:noFill/>
          <a:ln>
            <a:solidFill>
              <a:srgbClr val="000000"/>
            </a:solidFill>
          </a:ln>
        </p:spPr>
        <p:txBody>
          <a:bodyPr wrap="square" rtlCol="0">
            <a:spAutoFit/>
          </a:bodyPr>
          <a:lstStyle/>
          <a:p>
            <a:pPr algn="ctr"/>
            <a:r>
              <a:rPr lang="en-US" dirty="0">
                <a:solidFill>
                  <a:srgbClr val="000000"/>
                </a:solidFill>
              </a:rPr>
              <a:t>Strong Wave Activity</a:t>
            </a:r>
          </a:p>
        </p:txBody>
      </p:sp>
      <p:cxnSp>
        <p:nvCxnSpPr>
          <p:cNvPr id="18" name="Straight Arrow Connector 17">
            <a:extLst>
              <a:ext uri="{FF2B5EF4-FFF2-40B4-BE49-F238E27FC236}">
                <a16:creationId xmlns:a16="http://schemas.microsoft.com/office/drawing/2014/main" id="{BD4F1919-08DA-7334-891B-A85499696E73}"/>
              </a:ext>
            </a:extLst>
          </p:cNvPr>
          <p:cNvCxnSpPr/>
          <p:nvPr/>
        </p:nvCxnSpPr>
        <p:spPr>
          <a:xfrm flipV="1">
            <a:off x="5309419" y="5157497"/>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C1A4E4-5E6A-EFDF-63CA-BB48307EDB09}"/>
              </a:ext>
            </a:extLst>
          </p:cNvPr>
          <p:cNvCxnSpPr/>
          <p:nvPr/>
        </p:nvCxnSpPr>
        <p:spPr>
          <a:xfrm flipV="1">
            <a:off x="5801032" y="515859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2FE517B-A58C-9156-DDE8-2CA6C0A3CF9F}"/>
              </a:ext>
            </a:extLst>
          </p:cNvPr>
          <p:cNvCxnSpPr/>
          <p:nvPr/>
        </p:nvCxnSpPr>
        <p:spPr>
          <a:xfrm flipV="1">
            <a:off x="6263140" y="516351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C44529B-195E-270A-5067-A379021A84F2}"/>
              </a:ext>
            </a:extLst>
          </p:cNvPr>
          <p:cNvCxnSpPr/>
          <p:nvPr/>
        </p:nvCxnSpPr>
        <p:spPr>
          <a:xfrm flipV="1">
            <a:off x="7561006" y="516351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DC291169-8BE7-4A77-027E-F40AFED79A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54005045"/>
      </p:ext>
    </p:extLst>
  </p:cSld>
  <p:clrMapOvr>
    <a:masterClrMapping/>
  </p:clrMapOvr>
  <mc:AlternateContent xmlns:mc="http://schemas.openxmlformats.org/markup-compatibility/2006" xmlns:p14="http://schemas.microsoft.com/office/powerpoint/2010/main">
    <mc:Choice Requires="p14">
      <p:transition spd="slow" p14:dur="2000" advTm="11633"/>
    </mc:Choice>
    <mc:Fallback xmlns="">
      <p:transition spd="slow" advTm="11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336" x="7410450" y="3733800"/>
          <p14:tracePt t="1338" x="7381875" y="3719513"/>
          <p14:tracePt t="1346" x="7319963" y="3676650"/>
          <p14:tracePt t="1352" x="7248525" y="3557588"/>
          <p14:tracePt t="1361" x="7229475" y="3481388"/>
          <p14:tracePt t="1372" x="7215188" y="3405188"/>
          <p14:tracePt t="1380" x="7200900" y="3333750"/>
          <p14:tracePt t="1392" x="7215188" y="3257550"/>
          <p14:tracePt t="1408" x="7215188" y="3214688"/>
          <p14:tracePt t="1414" x="7229475" y="3152775"/>
          <p14:tracePt t="1426" x="7248525" y="3109913"/>
          <p14:tracePt t="1440" x="7248525" y="3076575"/>
          <p14:tracePt t="1449" x="7248525" y="3062288"/>
          <p14:tracePt t="1459" x="7248525" y="3033713"/>
          <p14:tracePt t="1472" x="7248525" y="3019425"/>
          <p14:tracePt t="1493" x="7248525" y="3005138"/>
          <p14:tracePt t="1506" x="7248525" y="3019425"/>
          <p14:tracePt t="1538" x="7248525" y="3033713"/>
          <p14:tracePt t="1549" x="7248525" y="3048000"/>
          <p14:tracePt t="1574" x="7262813" y="3048000"/>
          <p14:tracePt t="1582" x="7262813" y="3062288"/>
          <p14:tracePt t="1673" x="7262813" y="3048000"/>
          <p14:tracePt t="1729" x="7262813" y="3033713"/>
          <p14:tracePt t="2764" x="7248525" y="3033713"/>
          <p14:tracePt t="2776" x="7229475" y="3033713"/>
          <p14:tracePt t="2790" x="7215188" y="3019425"/>
          <p14:tracePt t="2798" x="7186613" y="3005138"/>
          <p14:tracePt t="2810" x="7143750" y="3005138"/>
          <p14:tracePt t="2823" x="7096125" y="2971800"/>
          <p14:tracePt t="2833" x="7053263" y="2957513"/>
          <p14:tracePt t="2844" x="7024688" y="2943225"/>
          <p14:tracePt t="2856" x="6962775" y="2928938"/>
          <p14:tracePt t="2866" x="6919913" y="2900363"/>
          <p14:tracePt t="2878" x="6872288" y="2881313"/>
          <p14:tracePt t="2889" x="6843713" y="2881313"/>
          <p14:tracePt t="2900" x="6815138" y="2867025"/>
          <p14:tracePt t="2912" x="6796088" y="2867025"/>
          <p14:tracePt t="3394" x="6815138" y="2881313"/>
          <p14:tracePt t="3406" x="6815138" y="2867025"/>
          <p14:tracePt t="3664" x="6829425" y="2867025"/>
          <p14:tracePt t="3912" x="6815138" y="2852738"/>
          <p14:tracePt t="3934" x="6796088" y="2852738"/>
          <p14:tracePt t="4002" x="6781800" y="2852738"/>
          <p14:tracePt t="4013" x="6796088" y="2852738"/>
          <p14:tracePt t="4440" x="6796088" y="2838450"/>
          <p14:tracePt t="4463" x="6781800" y="2838450"/>
          <p14:tracePt t="5036" x="6781800" y="2824163"/>
          <p14:tracePt t="5093" x="6767513" y="2809875"/>
          <p14:tracePt t="5104" x="6753225" y="2809875"/>
          <p14:tracePt t="5116" x="6738938" y="2809875"/>
          <p14:tracePt t="5128" x="6724650" y="2809875"/>
          <p14:tracePt t="5869" x="6724650" y="2795588"/>
          <p14:tracePt t="6026" x="6710363" y="2795588"/>
          <p14:tracePt t="6082" x="6691313" y="2795588"/>
          <p14:tracePt t="6094" x="6691313" y="2809875"/>
          <p14:tracePt t="6107" x="6677025" y="2809875"/>
          <p14:tracePt t="6117" x="6662738" y="2809875"/>
          <p14:tracePt t="6128" x="6648450" y="2824163"/>
          <p14:tracePt t="6142" x="6619875" y="2824163"/>
          <p14:tracePt t="6151" x="6591300" y="2838450"/>
          <p14:tracePt t="6162" x="6557963" y="2838450"/>
          <p14:tracePt t="6175" x="6515100" y="2838450"/>
          <p14:tracePt t="6184" x="6467475" y="2838450"/>
          <p14:tracePt t="6195" x="6424613" y="2838450"/>
          <p14:tracePt t="6208" x="6396038" y="2838450"/>
          <p14:tracePt t="6218" x="6362700" y="2838450"/>
          <p14:tracePt t="6229" x="6348413" y="2838450"/>
          <p14:tracePt t="6242" x="6319838" y="2838450"/>
          <p14:tracePt t="6251" x="6305550" y="2838450"/>
          <p14:tracePt t="6263" x="6291263" y="2838450"/>
          <p14:tracePt t="6275" x="6262688" y="2838450"/>
          <p14:tracePt t="6286" x="6229350" y="2838450"/>
          <p14:tracePt t="6296" x="6186488" y="2838450"/>
          <p14:tracePt t="6308" x="6124575" y="2838450"/>
          <p14:tracePt t="6319" x="6034088" y="2838450"/>
          <p14:tracePt t="6331" x="5929313" y="2852738"/>
          <p14:tracePt t="6341" x="5829300" y="2867025"/>
          <p14:tracePt t="6353" x="5724525" y="2867025"/>
          <p14:tracePt t="6364" x="5648325" y="2881313"/>
          <p14:tracePt t="6376" x="5543550" y="2881313"/>
          <p14:tracePt t="6386" x="5438775" y="2900363"/>
          <p14:tracePt t="6398" x="5376863" y="2900363"/>
          <p14:tracePt t="6409" x="5334000" y="2900363"/>
          <p14:tracePt t="6420" x="5319713" y="2914650"/>
          <p14:tracePt t="6433" x="5305425" y="2914650"/>
          <p14:tracePt t="6443" x="5291138" y="2914650"/>
          <p14:tracePt t="6454" x="5272088" y="2928938"/>
          <p14:tracePt t="6467" x="5257800" y="2928938"/>
          <p14:tracePt t="6477" x="5214938" y="2928938"/>
          <p14:tracePt t="6488" x="5167313" y="2914650"/>
          <p14:tracePt t="6500" x="5110163" y="2914650"/>
          <p14:tracePt t="6510" x="5033963" y="2900363"/>
          <p14:tracePt t="6525" x="4962525" y="2867025"/>
          <p14:tracePt t="6534" x="4886325" y="2838450"/>
          <p14:tracePt t="6545" x="4810125" y="2824163"/>
          <p14:tracePt t="6558" x="4752975" y="2795588"/>
          <p14:tracePt t="6568" x="4676775" y="2781300"/>
          <p14:tracePt t="6579" x="4586288" y="2747963"/>
          <p14:tracePt t="6592" x="4481513" y="2733675"/>
          <p14:tracePt t="6601" x="4424363" y="2705100"/>
          <p14:tracePt t="6613" x="4319588" y="2690813"/>
          <p14:tracePt t="6626" x="4214813" y="2676525"/>
          <p14:tracePt t="6635" x="4124325" y="2657475"/>
          <p14:tracePt t="6646" x="4048125" y="2643188"/>
          <p14:tracePt t="6658" x="4005263" y="2643188"/>
          <p14:tracePt t="6669" x="3943350" y="2628900"/>
          <p14:tracePt t="6680" x="3914775" y="2628900"/>
          <p14:tracePt t="6692" x="3886200" y="2628900"/>
          <p14:tracePt t="6702" x="3871913" y="2614613"/>
          <p14:tracePt t="6713" x="3838575" y="2614613"/>
          <p14:tracePt t="6725" x="3824288" y="2614613"/>
          <p14:tracePt t="6736" x="3781425" y="2614613"/>
          <p14:tracePt t="6747" x="3733800" y="2614613"/>
          <p14:tracePt t="6758" x="3690938" y="2600325"/>
          <p14:tracePt t="6769" x="3586163" y="2571750"/>
          <p14:tracePt t="6781" x="3452813" y="2552700"/>
          <p14:tracePt t="6794" x="3271838" y="2524125"/>
          <p14:tracePt t="6803" x="3109913" y="2495550"/>
          <p14:tracePt t="6815" x="2986088" y="2466975"/>
          <p14:tracePt t="6826" x="2838450" y="2433638"/>
          <p14:tracePt t="6836" x="2690813" y="2390775"/>
          <p14:tracePt t="6848" x="2571750" y="2362200"/>
          <p14:tracePt t="6860" x="2509838" y="2347913"/>
          <p14:tracePt t="6875" x="2452688" y="2314575"/>
          <p14:tracePt t="6883" x="2405063" y="2300288"/>
          <p14:tracePt t="6894" x="2376488" y="2300288"/>
          <p14:tracePt t="6907" x="2347913" y="2286000"/>
          <p14:tracePt t="6916" x="2328863" y="2286000"/>
          <p14:tracePt t="6928" x="2300288" y="2286000"/>
          <p14:tracePt t="6941" x="2257425" y="2286000"/>
          <p14:tracePt t="6951" x="2195513" y="2286000"/>
          <p14:tracePt t="6961" x="2119313" y="2286000"/>
          <p14:tracePt t="6975" x="2062163" y="2286000"/>
          <p14:tracePt t="6983" x="1971675" y="2286000"/>
          <p14:tracePt t="6995" x="1895475" y="2286000"/>
          <p14:tracePt t="7008" x="1838325" y="2300288"/>
          <p14:tracePt t="7018" x="1809750" y="2300288"/>
          <p14:tracePt t="7028" x="1776413" y="2300288"/>
          <p14:tracePt t="7042" x="1762125" y="2300288"/>
          <p14:tracePt t="7051" x="1747838" y="2300288"/>
          <p14:tracePt t="7084" x="1733550" y="2314575"/>
          <p14:tracePt t="7107" x="1719263" y="2328863"/>
          <p14:tracePt t="7118" x="1690688" y="2347913"/>
          <p14:tracePt t="7129" x="1643063" y="2347913"/>
          <p14:tracePt t="7141" x="1614488" y="2362200"/>
          <p14:tracePt t="7152" x="1566863" y="2362200"/>
          <p14:tracePt t="7163" x="1538288" y="2362200"/>
          <p14:tracePt t="7174" x="1524000" y="2362200"/>
          <p14:tracePt t="7196" x="1524000" y="2347913"/>
          <p14:tracePt t="7208" x="1524000" y="2328863"/>
          <p14:tracePt t="7219" x="1524000" y="2300288"/>
          <p14:tracePt t="7231" x="1538288" y="2286000"/>
          <p14:tracePt t="7242" x="1538288" y="2271713"/>
          <p14:tracePt t="7253" x="1538288" y="2243138"/>
          <p14:tracePt t="7265" x="1524000" y="2224088"/>
          <p14:tracePt t="7276" x="1509713" y="2195513"/>
          <p14:tracePt t="7287" x="1481138" y="2181225"/>
          <p14:tracePt t="7299" x="1447800" y="2152650"/>
          <p14:tracePt t="7310" x="1433513" y="2152650"/>
          <p14:tracePt t="7321" x="1404938" y="2138363"/>
          <p14:tracePt t="7333" x="1390650" y="2119313"/>
          <p14:tracePt t="7343" x="1357313" y="2105025"/>
          <p14:tracePt t="7354" x="1357313" y="2090738"/>
          <p14:tracePt t="7366" x="1357313" y="2076450"/>
          <p14:tracePt t="7377" x="1357313" y="2062163"/>
          <p14:tracePt t="7400" x="1343025" y="2047875"/>
          <p14:tracePt t="7411" x="1343025" y="2033588"/>
          <p14:tracePt t="7425" x="1343025" y="2019300"/>
          <p14:tracePt t="7434" x="1343025" y="2000250"/>
          <p14:tracePt t="7467" x="1357313" y="1985963"/>
          <p14:tracePt t="7490" x="1376363" y="1985963"/>
          <p14:tracePt t="7501" x="1390650" y="1985963"/>
          <p14:tracePt t="7512" x="1419225" y="2000250"/>
          <p14:tracePt t="7525" x="1462088" y="2000250"/>
          <p14:tracePt t="7535" x="1524000" y="2019300"/>
          <p14:tracePt t="7546" x="1643063" y="2047875"/>
          <p14:tracePt t="7558" x="1762125" y="2076450"/>
          <p14:tracePt t="7569" x="1914525" y="2119313"/>
          <p14:tracePt t="7580" x="2019300" y="2166938"/>
          <p14:tracePt t="7592" x="2181225" y="2243138"/>
          <p14:tracePt t="7602" x="2328863" y="2328863"/>
          <p14:tracePt t="7613" x="2481263" y="2452688"/>
          <p14:tracePt t="7626" x="2586038" y="2524125"/>
          <p14:tracePt t="7636" x="2733675" y="2657475"/>
          <p14:tracePt t="7646" x="2928938" y="2824163"/>
          <p14:tracePt t="7659" x="3152775" y="3005138"/>
          <p14:tracePt t="7669" x="3405188" y="3195638"/>
          <p14:tracePt t="7680" x="3586163" y="3333750"/>
          <p14:tracePt t="7692" x="3838575" y="3495675"/>
          <p14:tracePt t="7703" x="4033838" y="3600450"/>
          <p14:tracePt t="7714" x="4214813" y="3690938"/>
          <p14:tracePt t="7725" x="4376738" y="3767138"/>
          <p14:tracePt t="7736" x="4467225" y="3795713"/>
          <p14:tracePt t="7748" x="4586288" y="3810000"/>
          <p14:tracePt t="7759" x="4676775" y="3810000"/>
          <p14:tracePt t="7770" x="4719638" y="3810000"/>
          <p14:tracePt t="7781" x="4738688" y="3795713"/>
          <p14:tracePt t="7804" x="4752975" y="3795713"/>
          <p14:tracePt t="7816" x="4767263" y="3781425"/>
          <p14:tracePt t="7827" x="4795838" y="3781425"/>
          <p14:tracePt t="7837" x="4838700" y="3795713"/>
          <p14:tracePt t="7849" x="4914900" y="3810000"/>
          <p14:tracePt t="7860" x="4976813" y="3810000"/>
          <p14:tracePt t="7873" x="5033963" y="3824288"/>
          <p14:tracePt t="7884" x="5067300" y="3824288"/>
          <p14:tracePt t="7916" x="5033963" y="3824288"/>
          <p14:tracePt t="7928" x="4976813" y="3824288"/>
          <p14:tracePt t="7941" x="4872038" y="3824288"/>
          <p14:tracePt t="7950" x="4795838" y="3824288"/>
          <p14:tracePt t="7961" x="4752975" y="3824288"/>
          <p14:tracePt t="7984" x="4781550" y="3838575"/>
          <p14:tracePt t="7997" x="4838700" y="3871913"/>
          <p14:tracePt t="8009" x="4929188" y="3886200"/>
          <p14:tracePt t="8019" x="5019675" y="3929063"/>
          <p14:tracePt t="8030" x="5138738" y="3976688"/>
          <p14:tracePt t="8043" x="5291138" y="4019550"/>
          <p14:tracePt t="8053" x="5453063" y="4076700"/>
          <p14:tracePt t="8064" x="5619750" y="4124325"/>
          <p14:tracePt t="8075" x="5738813" y="4167188"/>
          <p14:tracePt t="8086" x="5829300" y="4200525"/>
          <p14:tracePt t="8119" x="5795963" y="4200525"/>
          <p14:tracePt t="8131" x="5738813" y="4200525"/>
          <p14:tracePt t="8142" x="5662613" y="4200525"/>
          <p14:tracePt t="8153" x="5600700" y="4200525"/>
          <p14:tracePt t="8165" x="5557838" y="4200525"/>
          <p14:tracePt t="8176" x="5543550" y="4200525"/>
          <p14:tracePt t="8187" x="5543550" y="4214813"/>
          <p14:tracePt t="8198" x="5557838" y="4214813"/>
          <p14:tracePt t="8221" x="5572125" y="4214813"/>
          <p14:tracePt t="8232" x="5586413" y="4214813"/>
          <p14:tracePt t="8243" x="5600700" y="4229100"/>
          <p14:tracePt t="8256" x="5619750" y="4229100"/>
          <p14:tracePt t="8266" x="5634038" y="4229100"/>
          <p14:tracePt t="8277" x="5648325" y="4229100"/>
          <p14:tracePt t="8322" x="5648325" y="4243388"/>
          <p14:tracePt t="8333" x="5634038" y="4257675"/>
          <p14:tracePt t="8345" x="5634038" y="4271963"/>
          <p14:tracePt t="8358" x="5619750" y="4305300"/>
          <p14:tracePt t="8367" x="5619750" y="4333875"/>
          <p14:tracePt t="8378" x="5619750" y="4348163"/>
          <p14:tracePt t="8391" x="5619750" y="4362450"/>
          <p14:tracePt t="8423" x="5634038" y="4348163"/>
          <p14:tracePt t="8434" x="5648325" y="4305300"/>
          <p14:tracePt t="8446" x="5662613" y="4271963"/>
          <p14:tracePt t="8459" x="5676900" y="4229100"/>
          <p14:tracePt t="8469" x="5691188" y="4181475"/>
          <p14:tracePt t="8480" x="5691188" y="4152900"/>
          <p14:tracePt t="8492" x="5691188" y="4110038"/>
          <p14:tracePt t="8502" x="5691188" y="4095750"/>
          <p14:tracePt t="8513" x="5676900" y="4076700"/>
          <p14:tracePt t="8581" x="5662613" y="4076700"/>
          <p14:tracePt t="8592" x="5648325" y="4062413"/>
          <p14:tracePt t="8603" x="5619750" y="4048125"/>
          <p14:tracePt t="8614" x="5586413" y="4019550"/>
          <p14:tracePt t="8626" x="5557838" y="3976688"/>
          <p14:tracePt t="8637" x="5529263" y="3929063"/>
          <p14:tracePt t="8649" x="5514975" y="3900488"/>
          <p14:tracePt t="8660" x="5481638" y="3838575"/>
          <p14:tracePt t="8673" x="5467350" y="3810000"/>
          <p14:tracePt t="8682" x="5467350" y="3781425"/>
          <p14:tracePt t="8694" x="5467350" y="3748088"/>
          <p14:tracePt t="8706" x="5467350" y="3733800"/>
          <p14:tracePt t="8717" x="5467350" y="3705225"/>
          <p14:tracePt t="8728" x="5481638" y="3690938"/>
          <p14:tracePt t="8740" x="5500688" y="3676650"/>
          <p14:tracePt t="8751" x="5514975" y="3643313"/>
          <p14:tracePt t="8762" x="5514975" y="3629025"/>
          <p14:tracePt t="8775" x="5529263" y="3614738"/>
          <p14:tracePt t="8785" x="5529263" y="3600450"/>
          <p14:tracePt t="8795" x="5529263" y="3586163"/>
          <p14:tracePt t="8809" x="5529263" y="3571875"/>
          <p14:tracePt t="8818" x="5529263" y="3543300"/>
          <p14:tracePt t="8828" x="5529263" y="3524250"/>
          <p14:tracePt t="8840" x="5514975" y="3509963"/>
          <p14:tracePt t="8851" x="5514975" y="3481388"/>
          <p14:tracePt t="8862" x="5514975" y="3467100"/>
          <p14:tracePt t="8875" x="5514975" y="3438525"/>
          <p14:tracePt t="8885" x="5514975" y="3405188"/>
          <p14:tracePt t="8896" x="5529263" y="3390900"/>
          <p14:tracePt t="8908" x="5529263" y="3362325"/>
          <p14:tracePt t="8918" x="5543550" y="3333750"/>
          <p14:tracePt t="8930" x="5557838" y="3314700"/>
          <p14:tracePt t="8941" x="5572125" y="3286125"/>
          <p14:tracePt t="8952" x="5586413" y="3286125"/>
          <p14:tracePt t="8963" x="5586413" y="3271838"/>
          <p14:tracePt t="8997" x="5586413" y="3286125"/>
          <p14:tracePt t="9009" x="5586413" y="3333750"/>
          <p14:tracePt t="9020" x="5586413" y="3362325"/>
          <p14:tracePt t="9031" x="5586413" y="3419475"/>
          <p14:tracePt t="9043" x="5586413" y="3467100"/>
          <p14:tracePt t="9053" x="5586413" y="3509963"/>
          <p14:tracePt t="9065" x="5586413" y="3557588"/>
          <p14:tracePt t="9076" x="5586413" y="3600450"/>
          <p14:tracePt t="9087" x="5586413" y="3629025"/>
          <p14:tracePt t="9099" x="5586413" y="3643313"/>
          <p14:tracePt t="9110" x="5586413" y="3676650"/>
          <p14:tracePt t="9123" x="5586413" y="3705225"/>
          <p14:tracePt t="9133" x="5586413" y="3748088"/>
          <p14:tracePt t="9144" x="5572125" y="3795713"/>
          <p14:tracePt t="9154" x="5572125" y="3838575"/>
          <p14:tracePt t="9166" x="5572125" y="3914775"/>
          <p14:tracePt t="9178" x="5572125" y="3976688"/>
          <p14:tracePt t="9190" x="5572125" y="4033838"/>
          <p14:tracePt t="9200" x="5572125" y="4076700"/>
          <p14:tracePt t="9211" x="5572125" y="4110038"/>
          <p14:tracePt t="9223" x="5572125" y="4138613"/>
          <p14:tracePt t="9233" x="5572125" y="4152900"/>
          <p14:tracePt t="9245" x="5572125" y="4167188"/>
          <p14:tracePt t="9323" x="5572125" y="4181475"/>
          <p14:tracePt t="9335" x="5557838" y="4200525"/>
          <p14:tracePt t="9357" x="5557838" y="4214813"/>
          <p14:tracePt t="9368" x="5557838" y="4243388"/>
          <p14:tracePt t="9380" x="5557838" y="4257675"/>
          <p14:tracePt t="9436" x="5557838" y="4243388"/>
          <p14:tracePt t="9447" x="5572125" y="4214813"/>
          <p14:tracePt t="9460" x="5586413" y="4152900"/>
          <p14:tracePt t="9469" x="5600700" y="4110038"/>
          <p14:tracePt t="9481" x="5619750" y="4048125"/>
          <p14:tracePt t="9494" x="5619750" y="4005263"/>
          <p14:tracePt t="9504" x="5619750" y="3943350"/>
          <p14:tracePt t="9515" x="5619750" y="3900488"/>
          <p14:tracePt t="9527" x="5634038" y="3871913"/>
          <p14:tracePt t="9537" x="5634038" y="3838575"/>
          <p14:tracePt t="9548" x="5634038" y="3810000"/>
          <p14:tracePt t="9560" x="5634038" y="3781425"/>
          <p14:tracePt t="9571" x="5648325" y="3733800"/>
          <p14:tracePt t="9583" x="5648325" y="3690938"/>
          <p14:tracePt t="9594" x="5648325" y="3662363"/>
          <p14:tracePt t="9604" x="5648325" y="3614738"/>
          <p14:tracePt t="9609" x="5634038" y="3571875"/>
          <p14:tracePt t="9616" x="5634038" y="3524250"/>
          <p14:tracePt t="9627" x="5619750" y="3509963"/>
          <p14:tracePt t="9637" x="5619750" y="3481388"/>
          <p14:tracePt t="9649" x="5600700" y="3481388"/>
          <p14:tracePt t="9660" x="5600700" y="3467100"/>
          <p14:tracePt t="9739" x="5600700" y="3452813"/>
          <p14:tracePt t="9750" x="5600700" y="3438525"/>
          <p14:tracePt t="9761" x="5600700" y="3419475"/>
          <p14:tracePt t="9774" x="5586413" y="3376613"/>
          <p14:tracePt t="9785" x="5572125" y="3348038"/>
          <p14:tracePt t="9795" x="5557838" y="3314700"/>
          <p14:tracePt t="9806" x="5543550" y="3271838"/>
          <p14:tracePt t="9819" x="5529263" y="3243263"/>
          <p14:tracePt t="9830" x="5529263" y="3214688"/>
          <p14:tracePt t="9843" x="5514975" y="3181350"/>
          <p14:tracePt t="9853" x="5514975" y="3152775"/>
          <p14:tracePt t="9863" x="5514975" y="3138488"/>
          <p14:tracePt t="9877" x="5514975" y="3124200"/>
          <p14:tracePt t="9887" x="5514975" y="3109913"/>
          <p14:tracePt t="9897" x="5514975" y="3090863"/>
          <p14:tracePt t="9910" x="5514975" y="3076575"/>
          <p14:tracePt t="9920" x="5529263" y="3076575"/>
          <p14:tracePt t="9987" x="5514975" y="3090863"/>
          <p14:tracePt t="9998" x="5514975" y="3109913"/>
          <p14:tracePt t="10010" x="5514975" y="3138488"/>
          <p14:tracePt t="10020" x="5500688" y="3167063"/>
          <p14:tracePt t="10031" x="5481638" y="3214688"/>
          <p14:tracePt t="10044" x="5467350" y="3257550"/>
          <p14:tracePt t="10054" x="5453063" y="3314700"/>
          <p14:tracePt t="10065" x="5438775" y="3362325"/>
          <p14:tracePt t="10077" x="5438775" y="3419475"/>
          <p14:tracePt t="10088" x="5424488" y="3467100"/>
          <p14:tracePt t="10099" x="5410200" y="3509963"/>
          <p14:tracePt t="10110" x="5395913" y="3571875"/>
          <p14:tracePt t="10122" x="5376863" y="3614738"/>
          <p14:tracePt t="10133" x="5362575" y="3662363"/>
          <p14:tracePt t="10144" x="5348288" y="3719513"/>
          <p14:tracePt t="10155" x="5334000" y="3767138"/>
          <p14:tracePt t="10167" x="5334000" y="3810000"/>
          <p14:tracePt t="10179" x="5319713" y="3852863"/>
          <p14:tracePt t="10189" x="5319713" y="3886200"/>
          <p14:tracePt t="10201" x="5319713" y="3914775"/>
          <p14:tracePt t="10212" x="5305425" y="3929063"/>
          <p14:tracePt t="10227" x="5305425" y="3957638"/>
          <p14:tracePt t="10235" x="5291138" y="3976688"/>
          <p14:tracePt t="10246" x="5291138" y="3990975"/>
          <p14:tracePt t="10257" x="5291138" y="4005263"/>
          <p14:tracePt t="10279" x="5291138" y="4019550"/>
          <p14:tracePt t="10301" x="5291138" y="4033838"/>
          <p14:tracePt t="10326" x="5291138" y="4048125"/>
          <p14:tracePt t="10358" x="5291138" y="4062413"/>
          <p14:tracePt t="10380" x="5291138" y="4076700"/>
          <p14:tracePt t="10393" x="5272088" y="4095750"/>
          <p14:tracePt t="10403" x="5272088" y="4124325"/>
          <p14:tracePt t="10414" x="5257800" y="4138613"/>
          <p14:tracePt t="10426" x="5257800" y="4167188"/>
          <p14:tracePt t="10437" x="5243513" y="4200525"/>
          <p14:tracePt t="10448" x="5243513" y="4229100"/>
          <p14:tracePt t="10460" x="5243513" y="4243388"/>
          <p14:tracePt t="10470" x="5229225" y="4271963"/>
          <p14:tracePt t="10482" x="5229225" y="4286250"/>
          <p14:tracePt t="10494" x="5229225" y="4305300"/>
          <p14:tracePt t="10515" x="5229225" y="4319588"/>
          <p14:tracePt t="10616" x="5229225" y="4305300"/>
          <p14:tracePt t="10672" x="5229225" y="4286250"/>
          <p14:tracePt t="10695" x="5229225" y="4271963"/>
          <p14:tracePt t="10708" x="5243513" y="4257675"/>
          <p14:tracePt t="10729" x="5243513" y="4243388"/>
          <p14:tracePt t="10751" x="5243513" y="42291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3CD9D-BB27-9B9B-285D-45002DDD1C45}"/>
              </a:ext>
            </a:extLst>
          </p:cNvPr>
          <p:cNvPicPr>
            <a:picLocks noChangeAspect="1"/>
          </p:cNvPicPr>
          <p:nvPr/>
        </p:nvPicPr>
        <p:blipFill>
          <a:blip r:embed="rId5"/>
          <a:srcRect/>
          <a:stretch/>
        </p:blipFill>
        <p:spPr>
          <a:xfrm>
            <a:off x="1000461" y="1700503"/>
            <a:ext cx="9287942" cy="3715177"/>
          </a:xfrm>
          <a:prstGeom prst="rect">
            <a:avLst/>
          </a:prstGeom>
        </p:spPr>
      </p:pic>
      <p:sp>
        <p:nvSpPr>
          <p:cNvPr id="3" name="TextBox 2">
            <a:extLst>
              <a:ext uri="{FF2B5EF4-FFF2-40B4-BE49-F238E27FC236}">
                <a16:creationId xmlns:a16="http://schemas.microsoft.com/office/drawing/2014/main" id="{EC03A909-F775-0A39-B220-11CFDDAA462F}"/>
              </a:ext>
            </a:extLst>
          </p:cNvPr>
          <p:cNvSpPr txBox="1"/>
          <p:nvPr/>
        </p:nvSpPr>
        <p:spPr>
          <a:xfrm>
            <a:off x="1903596" y="4281543"/>
            <a:ext cx="1420010" cy="523220"/>
          </a:xfrm>
          <a:prstGeom prst="rect">
            <a:avLst/>
          </a:prstGeom>
          <a:noFill/>
        </p:spPr>
        <p:txBody>
          <a:bodyPr wrap="square" rtlCol="0">
            <a:spAutoFit/>
          </a:bodyPr>
          <a:lstStyle/>
          <a:p>
            <a:r>
              <a:rPr lang="en-US" sz="1400" dirty="0"/>
              <a:t>Lower Stratosphere</a:t>
            </a:r>
          </a:p>
        </p:txBody>
      </p:sp>
      <p:sp>
        <p:nvSpPr>
          <p:cNvPr id="6" name="TextBox 5">
            <a:extLst>
              <a:ext uri="{FF2B5EF4-FFF2-40B4-BE49-F238E27FC236}">
                <a16:creationId xmlns:a16="http://schemas.microsoft.com/office/drawing/2014/main" id="{5A756F1F-29A4-F2A4-A383-723558E34029}"/>
              </a:ext>
            </a:extLst>
          </p:cNvPr>
          <p:cNvSpPr txBox="1"/>
          <p:nvPr/>
        </p:nvSpPr>
        <p:spPr>
          <a:xfrm>
            <a:off x="1903596" y="3147406"/>
            <a:ext cx="1420010" cy="523220"/>
          </a:xfrm>
          <a:prstGeom prst="rect">
            <a:avLst/>
          </a:prstGeom>
          <a:noFill/>
        </p:spPr>
        <p:txBody>
          <a:bodyPr wrap="square" rtlCol="0">
            <a:spAutoFit/>
          </a:bodyPr>
          <a:lstStyle/>
          <a:p>
            <a:r>
              <a:rPr lang="en-US" sz="1400" dirty="0"/>
              <a:t>Upper Stratosphere</a:t>
            </a:r>
          </a:p>
        </p:txBody>
      </p:sp>
      <p:cxnSp>
        <p:nvCxnSpPr>
          <p:cNvPr id="8" name="Straight Arrow Connector 7">
            <a:extLst>
              <a:ext uri="{FF2B5EF4-FFF2-40B4-BE49-F238E27FC236}">
                <a16:creationId xmlns:a16="http://schemas.microsoft.com/office/drawing/2014/main" id="{DCFBA91A-3519-1935-3045-7FE9B3BAA085}"/>
              </a:ext>
            </a:extLst>
          </p:cNvPr>
          <p:cNvCxnSpPr>
            <a:cxnSpLocks/>
          </p:cNvCxnSpPr>
          <p:nvPr/>
        </p:nvCxnSpPr>
        <p:spPr>
          <a:xfrm flipV="1">
            <a:off x="2252339" y="2625213"/>
            <a:ext cx="0" cy="49450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D3F5A58-C30E-E3E5-24F7-34B6A4441371}"/>
              </a:ext>
            </a:extLst>
          </p:cNvPr>
          <p:cNvCxnSpPr>
            <a:cxnSpLocks/>
          </p:cNvCxnSpPr>
          <p:nvPr/>
        </p:nvCxnSpPr>
        <p:spPr>
          <a:xfrm>
            <a:off x="2237591" y="3670626"/>
            <a:ext cx="0" cy="42942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03256B-7282-B372-F461-7D72E7BC3282}"/>
              </a:ext>
            </a:extLst>
          </p:cNvPr>
          <p:cNvSpPr txBox="1"/>
          <p:nvPr/>
        </p:nvSpPr>
        <p:spPr>
          <a:xfrm>
            <a:off x="509656" y="316970"/>
            <a:ext cx="10269551" cy="1384995"/>
          </a:xfrm>
          <a:prstGeom prst="rect">
            <a:avLst/>
          </a:prstGeom>
          <a:noFill/>
        </p:spPr>
        <p:txBody>
          <a:bodyPr wrap="square" rtlCol="0">
            <a:spAutoFit/>
          </a:bodyPr>
          <a:lstStyle/>
          <a:p>
            <a:r>
              <a:rPr lang="en-US" sz="2800" b="1" dirty="0">
                <a:solidFill>
                  <a:srgbClr val="000000"/>
                </a:solidFill>
              </a:rPr>
              <a:t>This gravity wave activity developed a persistent region conducive to jet instability (negative </a:t>
            </a:r>
            <a:r>
              <a:rPr lang="en-US" sz="2800" b="1" dirty="0" err="1">
                <a:solidFill>
                  <a:srgbClr val="000000"/>
                </a:solidFill>
              </a:rPr>
              <a:t>Qy</a:t>
            </a:r>
            <a:r>
              <a:rPr lang="en-US" sz="2800" b="1" dirty="0">
                <a:solidFill>
                  <a:srgbClr val="000000"/>
                </a:solidFill>
              </a:rPr>
              <a:t>)</a:t>
            </a:r>
          </a:p>
          <a:p>
            <a:endParaRPr lang="en-US" sz="2800" b="1" dirty="0">
              <a:solidFill>
                <a:srgbClr val="000000"/>
              </a:solidFill>
            </a:endParaRPr>
          </a:p>
        </p:txBody>
      </p:sp>
      <p:sp>
        <p:nvSpPr>
          <p:cNvPr id="16" name="TextBox 15">
            <a:extLst>
              <a:ext uri="{FF2B5EF4-FFF2-40B4-BE49-F238E27FC236}">
                <a16:creationId xmlns:a16="http://schemas.microsoft.com/office/drawing/2014/main" id="{1639D358-CD00-3C35-A879-956C74888732}"/>
              </a:ext>
            </a:extLst>
          </p:cNvPr>
          <p:cNvSpPr txBox="1"/>
          <p:nvPr/>
        </p:nvSpPr>
        <p:spPr>
          <a:xfrm>
            <a:off x="4495800" y="5475774"/>
            <a:ext cx="3200400" cy="369332"/>
          </a:xfrm>
          <a:prstGeom prst="rect">
            <a:avLst/>
          </a:prstGeom>
          <a:noFill/>
          <a:ln>
            <a:solidFill>
              <a:srgbClr val="000000"/>
            </a:solidFill>
          </a:ln>
        </p:spPr>
        <p:txBody>
          <a:bodyPr wrap="square" rtlCol="0">
            <a:spAutoFit/>
          </a:bodyPr>
          <a:lstStyle/>
          <a:p>
            <a:pPr algn="ctr"/>
            <a:r>
              <a:rPr lang="en-US" dirty="0">
                <a:solidFill>
                  <a:srgbClr val="000000"/>
                </a:solidFill>
              </a:rPr>
              <a:t>Strong Wave Activity</a:t>
            </a:r>
          </a:p>
        </p:txBody>
      </p:sp>
      <p:cxnSp>
        <p:nvCxnSpPr>
          <p:cNvPr id="18" name="Straight Arrow Connector 17">
            <a:extLst>
              <a:ext uri="{FF2B5EF4-FFF2-40B4-BE49-F238E27FC236}">
                <a16:creationId xmlns:a16="http://schemas.microsoft.com/office/drawing/2014/main" id="{BD4F1919-08DA-7334-891B-A85499696E73}"/>
              </a:ext>
            </a:extLst>
          </p:cNvPr>
          <p:cNvCxnSpPr/>
          <p:nvPr/>
        </p:nvCxnSpPr>
        <p:spPr>
          <a:xfrm flipV="1">
            <a:off x="5309419" y="5157497"/>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C1A4E4-5E6A-EFDF-63CA-BB48307EDB09}"/>
              </a:ext>
            </a:extLst>
          </p:cNvPr>
          <p:cNvCxnSpPr/>
          <p:nvPr/>
        </p:nvCxnSpPr>
        <p:spPr>
          <a:xfrm flipV="1">
            <a:off x="5801032" y="515859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2FE517B-A58C-9156-DDE8-2CA6C0A3CF9F}"/>
              </a:ext>
            </a:extLst>
          </p:cNvPr>
          <p:cNvCxnSpPr/>
          <p:nvPr/>
        </p:nvCxnSpPr>
        <p:spPr>
          <a:xfrm flipV="1">
            <a:off x="6263140" y="516351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C44529B-195E-270A-5067-A379021A84F2}"/>
              </a:ext>
            </a:extLst>
          </p:cNvPr>
          <p:cNvCxnSpPr/>
          <p:nvPr/>
        </p:nvCxnSpPr>
        <p:spPr>
          <a:xfrm flipV="1">
            <a:off x="7561006" y="516351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D95320B-6505-F240-6D6C-A59C94BD7A3B}"/>
              </a:ext>
            </a:extLst>
          </p:cNvPr>
          <p:cNvSpPr txBox="1"/>
          <p:nvPr/>
        </p:nvSpPr>
        <p:spPr>
          <a:xfrm>
            <a:off x="2055996" y="4286459"/>
            <a:ext cx="1420010" cy="523220"/>
          </a:xfrm>
          <a:prstGeom prst="rect">
            <a:avLst/>
          </a:prstGeom>
          <a:noFill/>
        </p:spPr>
        <p:txBody>
          <a:bodyPr wrap="square" rtlCol="0">
            <a:spAutoFit/>
          </a:bodyPr>
          <a:lstStyle/>
          <a:p>
            <a:r>
              <a:rPr lang="en-US" sz="1400" dirty="0">
                <a:solidFill>
                  <a:srgbClr val="000000"/>
                </a:solidFill>
              </a:rPr>
              <a:t>Lower Stratosphere</a:t>
            </a:r>
          </a:p>
        </p:txBody>
      </p:sp>
      <p:sp>
        <p:nvSpPr>
          <p:cNvPr id="11" name="TextBox 10">
            <a:extLst>
              <a:ext uri="{FF2B5EF4-FFF2-40B4-BE49-F238E27FC236}">
                <a16:creationId xmlns:a16="http://schemas.microsoft.com/office/drawing/2014/main" id="{28893416-478F-FFF7-3F66-5E54397AA9C5}"/>
              </a:ext>
            </a:extLst>
          </p:cNvPr>
          <p:cNvSpPr txBox="1"/>
          <p:nvPr/>
        </p:nvSpPr>
        <p:spPr>
          <a:xfrm>
            <a:off x="2055996" y="3152322"/>
            <a:ext cx="1420010" cy="523220"/>
          </a:xfrm>
          <a:prstGeom prst="rect">
            <a:avLst/>
          </a:prstGeom>
          <a:noFill/>
        </p:spPr>
        <p:txBody>
          <a:bodyPr wrap="square" rtlCol="0">
            <a:spAutoFit/>
          </a:bodyPr>
          <a:lstStyle/>
          <a:p>
            <a:r>
              <a:rPr lang="en-US" sz="1400" dirty="0">
                <a:solidFill>
                  <a:srgbClr val="000000"/>
                </a:solidFill>
              </a:rPr>
              <a:t>Upper Stratosphere</a:t>
            </a:r>
          </a:p>
        </p:txBody>
      </p:sp>
      <p:cxnSp>
        <p:nvCxnSpPr>
          <p:cNvPr id="12" name="Straight Arrow Connector 11">
            <a:extLst>
              <a:ext uri="{FF2B5EF4-FFF2-40B4-BE49-F238E27FC236}">
                <a16:creationId xmlns:a16="http://schemas.microsoft.com/office/drawing/2014/main" id="{ACF4C4D6-A350-C609-4978-79A7AA76BCD2}"/>
              </a:ext>
            </a:extLst>
          </p:cNvPr>
          <p:cNvCxnSpPr>
            <a:cxnSpLocks/>
          </p:cNvCxnSpPr>
          <p:nvPr/>
        </p:nvCxnSpPr>
        <p:spPr>
          <a:xfrm flipV="1">
            <a:off x="2404739" y="2630129"/>
            <a:ext cx="0" cy="494505"/>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8DE3F53-6986-8D76-F33F-EB09DEF15603}"/>
              </a:ext>
            </a:extLst>
          </p:cNvPr>
          <p:cNvCxnSpPr>
            <a:cxnSpLocks/>
          </p:cNvCxnSpPr>
          <p:nvPr/>
        </p:nvCxnSpPr>
        <p:spPr>
          <a:xfrm>
            <a:off x="2389991" y="3675542"/>
            <a:ext cx="0" cy="429426"/>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51100D5F-11DE-CE98-89EA-25FE9A5C23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31719248"/>
      </p:ext>
    </p:extLst>
  </p:cSld>
  <p:clrMapOvr>
    <a:masterClrMapping/>
  </p:clrMapOvr>
  <mc:AlternateContent xmlns:mc="http://schemas.openxmlformats.org/markup-compatibility/2006">
    <mc:Choice xmlns:p14="http://schemas.microsoft.com/office/powerpoint/2010/main" Requires="p14">
      <p:transition spd="slow" p14:dur="2000" advTm="34094"/>
    </mc:Choice>
    <mc:Fallback>
      <p:transition spd="slow" advTm="34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558" x="5648325" y="2881313"/>
          <p14:tracePt t="15567" x="5634038" y="2914650"/>
          <p14:tracePt t="15578" x="5600700" y="2943225"/>
          <p14:tracePt t="15590" x="5586413" y="2957513"/>
          <p14:tracePt t="15600" x="5572125" y="2971800"/>
          <p14:tracePt t="15611" x="5572125" y="2986088"/>
          <p14:tracePt t="15734" x="5557838" y="2986088"/>
          <p14:tracePt t="15746" x="5543550" y="3005138"/>
          <p14:tracePt t="15757" x="5529263" y="3019425"/>
          <p14:tracePt t="15780" x="5514975" y="3033713"/>
          <p14:tracePt t="15791" x="5500688" y="3033713"/>
          <p14:tracePt t="15892" x="5481638" y="3048000"/>
          <p14:tracePt t="15903" x="5467350" y="3048000"/>
          <p14:tracePt t="15915" x="5453063" y="3048000"/>
          <p14:tracePt t="15926" x="5438775" y="3062288"/>
          <p14:tracePt t="15937" x="5424488" y="3062288"/>
          <p14:tracePt t="15949" x="5410200" y="3062288"/>
          <p14:tracePt t="15959" x="5395913" y="3062288"/>
          <p14:tracePt t="16286" x="5410200" y="3076575"/>
          <p14:tracePt t="16297" x="5424488" y="3076575"/>
          <p14:tracePt t="16309" x="5453063" y="3076575"/>
          <p14:tracePt t="16320" x="5500688" y="3090863"/>
          <p14:tracePt t="16331" x="5529263" y="3090863"/>
          <p14:tracePt t="16342" x="5572125" y="3090863"/>
          <p14:tracePt t="16353" x="5619750" y="3090863"/>
          <p14:tracePt t="16365" x="5662613" y="3109913"/>
          <p14:tracePt t="16376" x="5691188" y="3109913"/>
          <p14:tracePt t="16389" x="5724525" y="3109913"/>
          <p14:tracePt t="16409" x="5738813" y="3109913"/>
          <p14:tracePt t="16488" x="5753100" y="3109913"/>
          <p14:tracePt t="16500" x="5767388" y="3109913"/>
          <p14:tracePt t="16522" x="5781675" y="3109913"/>
          <p14:tracePt t="16533" x="5795963" y="3109913"/>
          <p14:tracePt t="16545" x="5810250" y="3109913"/>
          <p14:tracePt t="16557" x="5829300" y="3109913"/>
          <p14:tracePt t="16567" x="5843588" y="3109913"/>
          <p14:tracePt t="16578" x="5872163" y="3124200"/>
          <p14:tracePt t="16590" x="5886450" y="3124200"/>
          <p14:tracePt t="16601" x="5915025" y="3124200"/>
          <p14:tracePt t="16612" x="5948363" y="3138488"/>
          <p14:tracePt t="16624" x="5976938" y="3138488"/>
          <p14:tracePt t="16634" x="6005513" y="3138488"/>
          <p14:tracePt t="16646" x="6034088" y="3138488"/>
          <p14:tracePt t="16657" x="6067425" y="3138488"/>
          <p14:tracePt t="16668" x="6081713" y="3138488"/>
          <p14:tracePt t="16680" x="6096000" y="3152775"/>
          <p14:tracePt t="16692" x="6110288" y="3152775"/>
          <p14:tracePt t="16702" x="6124575" y="3152775"/>
          <p14:tracePt t="16713" x="6138863" y="3138488"/>
          <p14:tracePt t="16736" x="6157913" y="3138488"/>
          <p14:tracePt t="16747" x="6172200" y="3138488"/>
          <p14:tracePt t="16758" x="6186488" y="3138488"/>
          <p14:tracePt t="16769" x="6200775" y="3138488"/>
          <p14:tracePt t="16781" x="6215063" y="3138488"/>
          <p14:tracePt t="16793" x="6229350" y="3138488"/>
          <p14:tracePt t="16803" x="6243638" y="3138488"/>
          <p14:tracePt t="16826" x="6262688" y="3138488"/>
          <p14:tracePt t="16860" x="6276975" y="3138488"/>
          <p14:tracePt t="16882" x="6291263" y="3138488"/>
          <p14:tracePt t="16894" x="6305550" y="3138488"/>
          <p14:tracePt t="16906" x="6319838" y="3138488"/>
          <p14:tracePt t="16916" x="6334125" y="3138488"/>
          <p14:tracePt t="16927" x="6348413" y="3138488"/>
          <p14:tracePt t="16939" x="6381750" y="3138488"/>
          <p14:tracePt t="16950" x="6396038" y="3138488"/>
          <p14:tracePt t="16961" x="6424613" y="3138488"/>
          <p14:tracePt t="16983" x="6438900" y="3138488"/>
          <p14:tracePt t="17006" x="6453188" y="3138488"/>
          <p14:tracePt t="17062" x="6467475" y="3138488"/>
          <p14:tracePt t="17096" x="6486525" y="3138488"/>
          <p14:tracePt t="17129" x="6500813" y="3138488"/>
          <p14:tracePt t="17208" x="6515100" y="3124200"/>
          <p14:tracePt t="17220" x="6529388" y="3124200"/>
          <p14:tracePt t="17231" x="6543675" y="3124200"/>
          <p14:tracePt t="17242" x="6557963" y="3124200"/>
          <p14:tracePt t="17253" x="6591300" y="3124200"/>
          <p14:tracePt t="17265" x="6605588" y="3109913"/>
          <p14:tracePt t="17332" x="6591300" y="3109913"/>
          <p14:tracePt t="17343" x="6557963" y="3109913"/>
          <p14:tracePt t="17356" x="6543675" y="3109913"/>
          <p14:tracePt t="17366" x="6529388" y="3109913"/>
          <p14:tracePt t="17377" x="6500813" y="3109913"/>
          <p14:tracePt t="17389" x="6486525" y="3109913"/>
          <p14:tracePt t="17400" x="6467475" y="3109913"/>
          <p14:tracePt t="17557" x="6438900" y="3109913"/>
          <p14:tracePt t="17568" x="6410325" y="3109913"/>
          <p14:tracePt t="17580" x="6381750" y="3109913"/>
          <p14:tracePt t="17592" x="6362700" y="3109913"/>
          <p14:tracePt t="17602" x="6334125" y="3109913"/>
          <p14:tracePt t="17614" x="6319838" y="3109913"/>
          <p14:tracePt t="17626" x="6305550" y="3109913"/>
          <p14:tracePt t="17703" x="6276975" y="3109913"/>
          <p14:tracePt t="17714" x="6229350" y="3090863"/>
          <p14:tracePt t="17726" x="6186488" y="3090863"/>
          <p14:tracePt t="17738" x="6138863" y="3090863"/>
          <p14:tracePt t="17748" x="6096000" y="3090863"/>
          <p14:tracePt t="17759" x="6067425" y="3090863"/>
          <p14:tracePt t="17772" x="6053138" y="3090863"/>
          <p14:tracePt t="17782" x="6034088" y="3090863"/>
          <p14:tracePt t="21840" x="6053138" y="3090863"/>
          <p14:tracePt t="21846" x="6110288" y="3090863"/>
          <p14:tracePt t="21856" x="6124575" y="3090863"/>
          <p14:tracePt t="21878" x="6124575" y="3076575"/>
          <p14:tracePt t="22034" x="6138863" y="3076575"/>
          <p14:tracePt t="22058" x="6157913" y="3076575"/>
          <p14:tracePt t="22316" x="6186488" y="3076575"/>
          <p14:tracePt t="22328" x="6215063" y="3090863"/>
          <p14:tracePt t="22340" x="6262688" y="3090863"/>
          <p14:tracePt t="22350" x="6291263" y="3090863"/>
          <p14:tracePt t="22364" x="6305550" y="3090863"/>
          <p14:tracePt t="22374" x="6319838" y="3090863"/>
          <p14:tracePt t="22754" x="6305550" y="3090863"/>
          <p14:tracePt t="22766" x="6291263" y="3076575"/>
          <p14:tracePt t="22779" x="6276975" y="3062288"/>
          <p14:tracePt t="22788" x="6262688" y="3062288"/>
          <p14:tracePt t="22799" x="6243638" y="3048000"/>
          <p14:tracePt t="22812" x="6229350" y="3033713"/>
          <p14:tracePt t="22822" x="6229350" y="3019425"/>
          <p14:tracePt t="22833" x="6215063" y="3019425"/>
          <p14:tracePt t="22846" x="6215063" y="2986088"/>
          <p14:tracePt t="22856" x="6200775" y="2986088"/>
          <p14:tracePt t="22867" x="6200775" y="2971800"/>
          <p14:tracePt t="22879" x="6200775" y="2957513"/>
          <p14:tracePt t="22889" x="6186488" y="2943225"/>
          <p14:tracePt t="22912" x="6186488" y="2928938"/>
          <p14:tracePt t="22923" x="6186488" y="2914650"/>
          <p14:tracePt t="22935" x="6186488" y="2900363"/>
          <p14:tracePt t="22947" x="6186488" y="2881313"/>
          <p14:tracePt t="22957" x="6186488" y="2867025"/>
          <p14:tracePt t="22968" x="6186488" y="2838450"/>
          <p14:tracePt t="22980" x="6186488" y="2809875"/>
          <p14:tracePt t="22991" x="6186488" y="2781300"/>
          <p14:tracePt t="23003" x="6186488" y="2733675"/>
          <p14:tracePt t="23014" x="6186488" y="2705100"/>
          <p14:tracePt t="23025" x="6186488" y="2657475"/>
          <p14:tracePt t="23036" x="6186488" y="2628900"/>
          <p14:tracePt t="23047" x="6200775" y="2586038"/>
          <p14:tracePt t="23058" x="6200775" y="2538413"/>
          <p14:tracePt t="23070" x="6215063" y="2509838"/>
          <p14:tracePt t="23081" x="6229350" y="2466975"/>
          <p14:tracePt t="23092" x="6229350" y="2419350"/>
          <p14:tracePt t="23104" x="6243638" y="2376488"/>
          <p14:tracePt t="23115" x="6262688" y="2347913"/>
          <p14:tracePt t="23126" x="6276975" y="2300288"/>
          <p14:tracePt t="23138" x="6276975" y="2257425"/>
          <p14:tracePt t="23149" x="6291263" y="2224088"/>
          <p14:tracePt t="23160" x="6291263" y="2195513"/>
          <p14:tracePt t="23171" x="6291263" y="2166938"/>
          <p14:tracePt t="23182" x="6291263" y="2138363"/>
          <p14:tracePt t="23193" x="6291263" y="2105025"/>
          <p14:tracePt t="23205" x="6291263" y="2090738"/>
          <p14:tracePt t="23216" x="6291263" y="2076450"/>
          <p14:tracePt t="23227" x="6291263" y="2062163"/>
          <p14:tracePt t="23239" x="6291263" y="2047875"/>
          <p14:tracePt t="23249" x="6291263" y="2033588"/>
          <p14:tracePt t="23272" x="6291263" y="2019300"/>
          <p14:tracePt t="23283" x="6291263" y="2000250"/>
          <p14:tracePt t="23296" x="6291263" y="1985963"/>
          <p14:tracePt t="23306" x="6291263" y="1957388"/>
          <p14:tracePt t="23317" x="6291263" y="1943100"/>
          <p14:tracePt t="23331" x="6291263" y="1928813"/>
          <p14:tracePt t="23340" x="6276975" y="1895475"/>
          <p14:tracePt t="23351" x="6276975" y="1881188"/>
          <p14:tracePt t="23364" x="6276975" y="1852613"/>
          <p14:tracePt t="23373" x="6276975" y="1838325"/>
          <p14:tracePt t="23385" x="6276975" y="1809750"/>
          <p14:tracePt t="23398" x="6276975" y="1776413"/>
          <p14:tracePt t="23407" x="6276975" y="1747838"/>
          <p14:tracePt t="23418" x="6276975" y="1719263"/>
          <p14:tracePt t="23431" x="6276975" y="1671638"/>
          <p14:tracePt t="23441" x="6276975" y="1628775"/>
          <p14:tracePt t="23452" x="6276975" y="1566863"/>
          <p14:tracePt t="23464" x="6276975" y="1509713"/>
          <p14:tracePt t="23475" x="6262688" y="1433513"/>
          <p14:tracePt t="23486" x="6243638" y="1357313"/>
          <p14:tracePt t="23497" x="6229350" y="1285875"/>
          <p14:tracePt t="23508" x="6200775" y="1195388"/>
          <p14:tracePt t="23520" x="6186488" y="1119188"/>
          <p14:tracePt t="23531" x="6172200" y="1028700"/>
          <p14:tracePt t="23542" x="6138863" y="957263"/>
          <p14:tracePt t="23553" x="6124575" y="881063"/>
          <p14:tracePt t="23565" x="6124575" y="823913"/>
          <p14:tracePt t="23576" x="6110288" y="733425"/>
          <p14:tracePt t="23587" x="6110288" y="685800"/>
          <p14:tracePt t="23601" x="6110288" y="628650"/>
          <p14:tracePt t="23610" x="6110288" y="566738"/>
          <p14:tracePt t="23621" x="6096000" y="523875"/>
          <p14:tracePt t="23632" x="6096000" y="476250"/>
          <p14:tracePt t="23644" x="6096000" y="433388"/>
          <p14:tracePt t="23655" x="6096000" y="404813"/>
          <p14:tracePt t="23666" x="6096000" y="390525"/>
          <p14:tracePt t="23745" x="6096000" y="404813"/>
          <p14:tracePt t="23756" x="6110288" y="404813"/>
          <p14:tracePt t="23801" x="6110288" y="390525"/>
          <p14:tracePt t="23814" x="6124575" y="357188"/>
          <p14:tracePt t="23824" x="6124575" y="328613"/>
          <p14:tracePt t="23835" x="6124575" y="285750"/>
          <p14:tracePt t="23848" x="6138863" y="238125"/>
          <p14:tracePt t="23859" x="6138863" y="195263"/>
          <p14:tracePt t="23869" x="6138863" y="166688"/>
          <p14:tracePt t="23881" x="6138863" y="133350"/>
          <p14:tracePt t="23892" x="6138863" y="119063"/>
          <p14:tracePt t="23903" x="6138863" y="104775"/>
          <p14:tracePt t="23914" x="6138863" y="90488"/>
          <p14:tracePt t="23925" x="6138863" y="76200"/>
          <p14:tracePt t="23958" x="6157913" y="76200"/>
          <p14:tracePt t="23982" x="6157913" y="61913"/>
          <p14:tracePt t="24003" x="6172200" y="61913"/>
          <p14:tracePt t="24026" x="6172200" y="42863"/>
          <p14:tracePt t="24048" x="6186488" y="42863"/>
          <p14:tracePt t="24060" x="6186488" y="28575"/>
          <p14:tracePt t="24082" x="6186488" y="1428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BFEE010-5904-3493-E08D-8DD846B1F58C}"/>
              </a:ext>
            </a:extLst>
          </p:cNvPr>
          <p:cNvSpPr txBox="1"/>
          <p:nvPr/>
        </p:nvSpPr>
        <p:spPr>
          <a:xfrm>
            <a:off x="407937" y="321503"/>
            <a:ext cx="10269551" cy="1384995"/>
          </a:xfrm>
          <a:prstGeom prst="rect">
            <a:avLst/>
          </a:prstGeom>
          <a:noFill/>
        </p:spPr>
        <p:txBody>
          <a:bodyPr wrap="square" rtlCol="0">
            <a:spAutoFit/>
          </a:bodyPr>
          <a:lstStyle/>
          <a:p>
            <a:r>
              <a:rPr lang="en-US" sz="2800" b="1" dirty="0">
                <a:solidFill>
                  <a:srgbClr val="000000"/>
                </a:solidFill>
              </a:rPr>
              <a:t>The breaking gravity waves and subsequent eddies increased the </a:t>
            </a:r>
            <a:r>
              <a:rPr lang="en-US" sz="2800" b="1" dirty="0" err="1">
                <a:solidFill>
                  <a:srgbClr val="000000"/>
                </a:solidFill>
              </a:rPr>
              <a:t>enstropy</a:t>
            </a:r>
            <a:r>
              <a:rPr lang="en-US" sz="2800" b="1" dirty="0">
                <a:solidFill>
                  <a:srgbClr val="000000"/>
                </a:solidFill>
              </a:rPr>
              <a:t> (square of the vorticity) in the polar region</a:t>
            </a:r>
          </a:p>
        </p:txBody>
      </p:sp>
      <p:pic>
        <p:nvPicPr>
          <p:cNvPr id="11" name="Picture 10">
            <a:extLst>
              <a:ext uri="{FF2B5EF4-FFF2-40B4-BE49-F238E27FC236}">
                <a16:creationId xmlns:a16="http://schemas.microsoft.com/office/drawing/2014/main" id="{EBEF6083-AE35-D41F-F827-1A20D0202718}"/>
              </a:ext>
            </a:extLst>
          </p:cNvPr>
          <p:cNvPicPr>
            <a:picLocks noChangeAspect="1"/>
          </p:cNvPicPr>
          <p:nvPr/>
        </p:nvPicPr>
        <p:blipFill>
          <a:blip r:embed="rId5"/>
          <a:srcRect/>
          <a:stretch/>
        </p:blipFill>
        <p:spPr>
          <a:xfrm>
            <a:off x="1000461" y="1700503"/>
            <a:ext cx="9287942" cy="3715177"/>
          </a:xfrm>
          <a:prstGeom prst="rect">
            <a:avLst/>
          </a:prstGeom>
        </p:spPr>
      </p:pic>
      <p:sp>
        <p:nvSpPr>
          <p:cNvPr id="12" name="TextBox 11">
            <a:extLst>
              <a:ext uri="{FF2B5EF4-FFF2-40B4-BE49-F238E27FC236}">
                <a16:creationId xmlns:a16="http://schemas.microsoft.com/office/drawing/2014/main" id="{90A1E0C7-7363-1D07-47D5-D728F97FED78}"/>
              </a:ext>
            </a:extLst>
          </p:cNvPr>
          <p:cNvSpPr txBox="1"/>
          <p:nvPr/>
        </p:nvSpPr>
        <p:spPr>
          <a:xfrm>
            <a:off x="4495800" y="5475774"/>
            <a:ext cx="3200400" cy="369332"/>
          </a:xfrm>
          <a:prstGeom prst="rect">
            <a:avLst/>
          </a:prstGeom>
          <a:noFill/>
          <a:ln>
            <a:solidFill>
              <a:srgbClr val="000000"/>
            </a:solidFill>
          </a:ln>
        </p:spPr>
        <p:txBody>
          <a:bodyPr wrap="square" rtlCol="0">
            <a:spAutoFit/>
          </a:bodyPr>
          <a:lstStyle/>
          <a:p>
            <a:pPr algn="ctr"/>
            <a:r>
              <a:rPr lang="en-US" dirty="0">
                <a:solidFill>
                  <a:srgbClr val="000000"/>
                </a:solidFill>
              </a:rPr>
              <a:t>Strong Wave Activity</a:t>
            </a:r>
          </a:p>
        </p:txBody>
      </p:sp>
      <p:cxnSp>
        <p:nvCxnSpPr>
          <p:cNvPr id="13" name="Straight Arrow Connector 12">
            <a:extLst>
              <a:ext uri="{FF2B5EF4-FFF2-40B4-BE49-F238E27FC236}">
                <a16:creationId xmlns:a16="http://schemas.microsoft.com/office/drawing/2014/main" id="{32B61C1C-3134-7068-B71B-5391E5FDCC4B}"/>
              </a:ext>
            </a:extLst>
          </p:cNvPr>
          <p:cNvCxnSpPr/>
          <p:nvPr/>
        </p:nvCxnSpPr>
        <p:spPr>
          <a:xfrm flipV="1">
            <a:off x="5309419" y="5157497"/>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5ABF0C5-9287-3808-C6CC-8F084D6FC300}"/>
              </a:ext>
            </a:extLst>
          </p:cNvPr>
          <p:cNvCxnSpPr/>
          <p:nvPr/>
        </p:nvCxnSpPr>
        <p:spPr>
          <a:xfrm flipV="1">
            <a:off x="5801032" y="515859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CE1A649-8DA3-21B0-C1F8-12FC52D4B8EC}"/>
              </a:ext>
            </a:extLst>
          </p:cNvPr>
          <p:cNvCxnSpPr/>
          <p:nvPr/>
        </p:nvCxnSpPr>
        <p:spPr>
          <a:xfrm flipV="1">
            <a:off x="6263140" y="516351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39E0CE4-D331-D3A1-9BA7-3EE5A909B86E}"/>
              </a:ext>
            </a:extLst>
          </p:cNvPr>
          <p:cNvCxnSpPr/>
          <p:nvPr/>
        </p:nvCxnSpPr>
        <p:spPr>
          <a:xfrm flipV="1">
            <a:off x="7561006" y="5163519"/>
            <a:ext cx="0" cy="2581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96115DD-AFCB-C7E0-9084-C1F5515BA221}"/>
              </a:ext>
            </a:extLst>
          </p:cNvPr>
          <p:cNvSpPr txBox="1"/>
          <p:nvPr/>
        </p:nvSpPr>
        <p:spPr>
          <a:xfrm>
            <a:off x="1903596" y="3147406"/>
            <a:ext cx="1420010" cy="523220"/>
          </a:xfrm>
          <a:prstGeom prst="rect">
            <a:avLst/>
          </a:prstGeom>
          <a:noFill/>
        </p:spPr>
        <p:txBody>
          <a:bodyPr wrap="square" rtlCol="0">
            <a:spAutoFit/>
          </a:bodyPr>
          <a:lstStyle/>
          <a:p>
            <a:r>
              <a:rPr lang="en-US" sz="1400" dirty="0">
                <a:solidFill>
                  <a:srgbClr val="000000"/>
                </a:solidFill>
              </a:rPr>
              <a:t>Upper Stratosphere</a:t>
            </a:r>
          </a:p>
        </p:txBody>
      </p:sp>
      <p:cxnSp>
        <p:nvCxnSpPr>
          <p:cNvPr id="18" name="Straight Arrow Connector 17">
            <a:extLst>
              <a:ext uri="{FF2B5EF4-FFF2-40B4-BE49-F238E27FC236}">
                <a16:creationId xmlns:a16="http://schemas.microsoft.com/office/drawing/2014/main" id="{76F54918-BF5C-F529-E5C5-374038F689C9}"/>
              </a:ext>
            </a:extLst>
          </p:cNvPr>
          <p:cNvCxnSpPr>
            <a:cxnSpLocks/>
          </p:cNvCxnSpPr>
          <p:nvPr/>
        </p:nvCxnSpPr>
        <p:spPr>
          <a:xfrm flipV="1">
            <a:off x="2252339" y="2625213"/>
            <a:ext cx="0" cy="494505"/>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AAAA638-EF8C-B220-E402-67004F324EA6}"/>
              </a:ext>
            </a:extLst>
          </p:cNvPr>
          <p:cNvCxnSpPr>
            <a:cxnSpLocks/>
          </p:cNvCxnSpPr>
          <p:nvPr/>
        </p:nvCxnSpPr>
        <p:spPr>
          <a:xfrm>
            <a:off x="2237591" y="3670626"/>
            <a:ext cx="0" cy="429426"/>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2F2C338-2E13-4150-03B4-56EF0932A3BA}"/>
              </a:ext>
            </a:extLst>
          </p:cNvPr>
          <p:cNvSpPr txBox="1"/>
          <p:nvPr/>
        </p:nvSpPr>
        <p:spPr>
          <a:xfrm>
            <a:off x="1903596" y="4281543"/>
            <a:ext cx="1420010" cy="523220"/>
          </a:xfrm>
          <a:prstGeom prst="rect">
            <a:avLst/>
          </a:prstGeom>
          <a:noFill/>
        </p:spPr>
        <p:txBody>
          <a:bodyPr wrap="square" rtlCol="0">
            <a:spAutoFit/>
          </a:bodyPr>
          <a:lstStyle/>
          <a:p>
            <a:r>
              <a:rPr lang="en-US" sz="1400" dirty="0">
                <a:solidFill>
                  <a:srgbClr val="000000"/>
                </a:solidFill>
              </a:rPr>
              <a:t>Lower Stratosphere</a:t>
            </a:r>
          </a:p>
        </p:txBody>
      </p:sp>
      <p:pic>
        <p:nvPicPr>
          <p:cNvPr id="4" name="Audio 3">
            <a:hlinkClick r:id="" action="ppaction://media"/>
            <a:extLst>
              <a:ext uri="{FF2B5EF4-FFF2-40B4-BE49-F238E27FC236}">
                <a16:creationId xmlns:a16="http://schemas.microsoft.com/office/drawing/2014/main" id="{D00AB36F-4591-C559-42D7-296D487E12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81031273"/>
      </p:ext>
    </p:extLst>
  </p:cSld>
  <p:clrMapOvr>
    <a:masterClrMapping/>
  </p:clrMapOvr>
  <mc:AlternateContent xmlns:mc="http://schemas.openxmlformats.org/markup-compatibility/2006" xmlns:p14="http://schemas.microsoft.com/office/powerpoint/2010/main">
    <mc:Choice Requires="p14">
      <p:transition spd="slow" p14:dur="2000" advTm="36420"/>
    </mc:Choice>
    <mc:Fallback xmlns="">
      <p:transition spd="slow" advTm="36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183" x="7843838" y="3452813"/>
          <p14:tracePt t="1195" x="7858125" y="3452813"/>
          <p14:tracePt t="1239" x="7872413" y="3452813"/>
          <p14:tracePt t="1250" x="7872413" y="3467100"/>
          <p14:tracePt t="1273" x="7872413" y="3481388"/>
          <p14:tracePt t="1329" x="7886700" y="3481388"/>
          <p14:tracePt t="1363" x="7905750" y="3481388"/>
          <p14:tracePt t="1396" x="7905750" y="3467100"/>
          <p14:tracePt t="1408" x="7905750" y="3481388"/>
          <p14:tracePt t="1430" x="7886700" y="3467100"/>
          <p14:tracePt t="1464" x="7886700" y="3481388"/>
          <p14:tracePt t="1475" x="7905750" y="3481388"/>
          <p14:tracePt t="1521" x="7920038" y="3481388"/>
          <p14:tracePt t="1543" x="7905750" y="3481388"/>
          <p14:tracePt t="1576" x="7886700" y="3495675"/>
          <p14:tracePt t="1610" x="7886700" y="3509963"/>
          <p14:tracePt t="1632" x="7905750" y="3524250"/>
          <p14:tracePt t="1645" x="7920038" y="3524250"/>
          <p14:tracePt t="1689" x="7920038" y="3509963"/>
          <p14:tracePt t="1712" x="7905750" y="3509963"/>
          <p14:tracePt t="1734" x="7886700" y="3495675"/>
          <p14:tracePt t="1779" x="7872413" y="3481388"/>
          <p14:tracePt t="1846" x="7872413" y="3495675"/>
          <p14:tracePt t="4383" x="7886700" y="3495675"/>
          <p14:tracePt t="4401" x="7905750" y="3495675"/>
          <p14:tracePt t="4412" x="7948613" y="3495675"/>
          <p14:tracePt t="4422" x="7962900" y="3495675"/>
          <p14:tracePt t="4445" x="7977188" y="3495675"/>
          <p14:tracePt t="4468" x="7991475" y="3495675"/>
          <p14:tracePt t="4480" x="7991475" y="3509963"/>
          <p14:tracePt t="4502" x="7977188" y="3509963"/>
          <p14:tracePt t="4513" x="7962900" y="3509963"/>
          <p14:tracePt t="4524" x="7934325" y="3524250"/>
          <p14:tracePt t="4535" x="7886700" y="3524250"/>
          <p14:tracePt t="4547" x="7829550" y="3524250"/>
          <p14:tracePt t="4557" x="7800975" y="3524250"/>
          <p14:tracePt t="4568" x="7767638" y="3524250"/>
          <p14:tracePt t="4580" x="7753350" y="3524250"/>
          <p14:tracePt t="4771" x="7753350" y="3509963"/>
          <p14:tracePt t="4783" x="7767638" y="3509963"/>
          <p14:tracePt t="5053" x="7786688" y="3509963"/>
          <p14:tracePt t="5220" x="7767638" y="3524250"/>
          <p14:tracePt t="5288" x="7767638" y="3509963"/>
          <p14:tracePt t="5390" x="7753350" y="3509963"/>
          <p14:tracePt t="5412" x="7739063" y="3509963"/>
          <p14:tracePt t="5424" x="7724775" y="3524250"/>
          <p14:tracePt t="5435" x="7710488" y="3524250"/>
          <p14:tracePt t="5447" x="7696200" y="3524250"/>
          <p14:tracePt t="5457" x="7662863" y="3524250"/>
          <p14:tracePt t="5469" x="7648575" y="3524250"/>
          <p14:tracePt t="5481" x="7634288" y="3543300"/>
          <p14:tracePt t="5491" x="7620000" y="3543300"/>
          <p14:tracePt t="5503" x="7591425" y="3543300"/>
          <p14:tracePt t="5515" x="7577138" y="3557588"/>
          <p14:tracePt t="5525" x="7529513" y="3571875"/>
          <p14:tracePt t="5536" x="7486650" y="3571875"/>
          <p14:tracePt t="5548" x="7424738" y="3600450"/>
          <p14:tracePt t="5558" x="7353300" y="3614738"/>
          <p14:tracePt t="5571" x="7262813" y="3643313"/>
          <p14:tracePt t="5582" x="7158038" y="3690938"/>
          <p14:tracePt t="5593" x="7038975" y="3748088"/>
          <p14:tracePt t="5604" x="6934200" y="3795713"/>
          <p14:tracePt t="5615" x="6843713" y="3838575"/>
          <p14:tracePt t="5628" x="6753225" y="3900488"/>
          <p14:tracePt t="5638" x="6677025" y="3943350"/>
          <p14:tracePt t="5649" x="6619875" y="3990975"/>
          <p14:tracePt t="5662" x="6591300" y="4033838"/>
          <p14:tracePt t="5673" x="6557963" y="4062413"/>
          <p14:tracePt t="5684" x="6529388" y="4110038"/>
          <p14:tracePt t="5697" x="6500813" y="4138613"/>
          <p14:tracePt t="5706" x="6467475" y="4181475"/>
          <p14:tracePt t="5717" x="6438900" y="4229100"/>
          <p14:tracePt t="5729" x="6396038" y="4271963"/>
          <p14:tracePt t="5739" x="6334125" y="4305300"/>
          <p14:tracePt t="5750" x="6291263" y="4333875"/>
          <p14:tracePt t="5763" x="6229350" y="4376738"/>
          <p14:tracePt t="5773" x="6157913" y="4405313"/>
          <p14:tracePt t="5784" x="6110288" y="4424363"/>
          <p14:tracePt t="5796" x="6053138" y="4438650"/>
          <p14:tracePt t="5807" x="6005513" y="4452938"/>
          <p14:tracePt t="5818" x="5976938" y="4452938"/>
          <p14:tracePt t="5831" x="5948363" y="4452938"/>
          <p14:tracePt t="5840" x="5929313" y="4452938"/>
          <p14:tracePt t="5852" x="5915025" y="4452938"/>
          <p14:tracePt t="5874" x="5900738" y="4438650"/>
          <p14:tracePt t="5919" x="5886450" y="4438650"/>
          <p14:tracePt t="5930" x="5872163" y="4438650"/>
          <p14:tracePt t="5942" x="5857875" y="4438650"/>
          <p14:tracePt t="5953" x="5829300" y="4438650"/>
          <p14:tracePt t="5965" x="5781675" y="4438650"/>
          <p14:tracePt t="5975" x="5738813" y="4438650"/>
          <p14:tracePt t="5987" x="5662613" y="4424363"/>
          <p14:tracePt t="5998" x="5586413" y="4424363"/>
          <p14:tracePt t="6009" x="5514975" y="4405313"/>
          <p14:tracePt t="6021" x="5438775" y="4391025"/>
          <p14:tracePt t="6032" x="5376863" y="4376738"/>
          <p14:tracePt t="6043" x="5334000" y="4362450"/>
          <p14:tracePt t="6055" x="5305425" y="4362450"/>
          <p14:tracePt t="6066" x="5291138" y="4362450"/>
          <p14:tracePt t="6133" x="5272088" y="4362450"/>
          <p14:tracePt t="6145" x="5257800" y="4362450"/>
          <p14:tracePt t="6156" x="5229225" y="4362450"/>
          <p14:tracePt t="6167" x="5186363" y="4362450"/>
          <p14:tracePt t="6179" x="5138738" y="4376738"/>
          <p14:tracePt t="6191" x="5067300" y="4376738"/>
          <p14:tracePt t="6200" x="5005388" y="4376738"/>
          <p14:tracePt t="6214" x="4943475" y="4362450"/>
          <p14:tracePt t="6223" x="4900613" y="4362450"/>
          <p14:tracePt t="6234" x="4886325" y="4348163"/>
          <p14:tracePt t="6248" x="4886325" y="4333875"/>
          <p14:tracePt t="6258" x="4900613" y="4305300"/>
          <p14:tracePt t="6269" x="4929188" y="4286250"/>
          <p14:tracePt t="6281" x="4943475" y="4257675"/>
          <p14:tracePt t="6292" x="4976813" y="4243388"/>
          <p14:tracePt t="6303" x="5005388" y="4214813"/>
          <p14:tracePt t="6315" x="5005388" y="4200525"/>
          <p14:tracePt t="6325" x="5005388" y="4181475"/>
          <p14:tracePt t="6335" x="4991100" y="4167188"/>
          <p14:tracePt t="6348" x="4962525" y="4152900"/>
          <p14:tracePt t="6358" x="4914900" y="4124325"/>
          <p14:tracePt t="6369" x="4838700" y="4095750"/>
          <p14:tracePt t="6382" x="4752975" y="4062413"/>
          <p14:tracePt t="6392" x="4662488" y="4019550"/>
          <p14:tracePt t="6403" x="4600575" y="3990975"/>
          <p14:tracePt t="6416" x="4572000" y="3976688"/>
          <p14:tracePt t="6425" x="4572000" y="3957638"/>
          <p14:tracePt t="6448" x="4586288" y="3957638"/>
          <p14:tracePt t="6459" x="4600575" y="3957638"/>
          <p14:tracePt t="6470" x="4614863" y="3957638"/>
          <p14:tracePt t="6482" x="4662488" y="3957638"/>
          <p14:tracePt t="6493" x="4705350" y="3976688"/>
          <p14:tracePt t="6504" x="4738688" y="3976688"/>
          <p14:tracePt t="6516" x="4752975" y="3990975"/>
          <p14:tracePt t="6560" x="4738688" y="3990975"/>
          <p14:tracePt t="6594" x="4719638" y="3990975"/>
          <p14:tracePt t="6696" x="4738688" y="3990975"/>
          <p14:tracePt t="6718" x="4752975" y="3990975"/>
          <p14:tracePt t="6731" x="4767263" y="3990975"/>
          <p14:tracePt t="6752" x="4781550" y="3990975"/>
          <p14:tracePt t="6764" x="4781550" y="4005263"/>
          <p14:tracePt t="6774" x="4795838" y="4005263"/>
          <p14:tracePt t="6787" x="4838700" y="4005263"/>
          <p14:tracePt t="6797" x="4900613" y="4019550"/>
          <p14:tracePt t="6808" x="4962525" y="4033838"/>
          <p14:tracePt t="6820" x="5019675" y="4033838"/>
          <p14:tracePt t="6831" x="5095875" y="4033838"/>
          <p14:tracePt t="6842" x="5153025" y="4033838"/>
          <p14:tracePt t="6855" x="5214938" y="4033838"/>
          <p14:tracePt t="6865" x="5257800" y="4033838"/>
          <p14:tracePt t="6875" x="5291138" y="4048125"/>
          <p14:tracePt t="6887" x="5319713" y="4048125"/>
          <p14:tracePt t="6898" x="5348288" y="4048125"/>
          <p14:tracePt t="6909" x="5362575" y="4048125"/>
          <p14:tracePt t="6921" x="5395913" y="4048125"/>
          <p14:tracePt t="6932" x="5410200" y="4048125"/>
          <p14:tracePt t="6943" x="5438775" y="4048125"/>
          <p14:tracePt t="6954" x="5481638" y="4048125"/>
          <p14:tracePt t="6965" x="5514975" y="4048125"/>
          <p14:tracePt t="6977" x="5543550" y="4048125"/>
          <p14:tracePt t="6989" x="5586413" y="4048125"/>
          <p14:tracePt t="6999" x="5634038" y="4048125"/>
          <p14:tracePt t="7011" x="5662613" y="4062413"/>
          <p14:tracePt t="7023" x="5676900" y="4062413"/>
          <p14:tracePt t="7033" x="5691188" y="4062413"/>
          <p14:tracePt t="7089" x="5705475" y="4076700"/>
          <p14:tracePt t="7100" x="5724525" y="4076700"/>
          <p14:tracePt t="7112" x="5724525" y="4095750"/>
          <p14:tracePt t="7123" x="5738813" y="4095750"/>
          <p14:tracePt t="7134" x="5753100" y="4095750"/>
          <p14:tracePt t="7145" x="5753100" y="4110038"/>
          <p14:tracePt t="7157" x="5767388" y="4110038"/>
          <p14:tracePt t="7281" x="5781675" y="4124325"/>
          <p14:tracePt t="7303" x="5795963" y="4124325"/>
          <p14:tracePt t="7550" x="5810250" y="4124325"/>
          <p14:tracePt t="7573" x="5829300" y="4138613"/>
          <p14:tracePt t="7585" x="5857875" y="4138613"/>
          <p14:tracePt t="7595" x="5872163" y="4138613"/>
          <p14:tracePt t="7607" x="5886450" y="4138613"/>
          <p14:tracePt t="7619" x="5900738" y="4138613"/>
          <p14:tracePt t="7629" x="5915025" y="4152900"/>
          <p14:tracePt t="7641" x="5929313" y="4152900"/>
          <p14:tracePt t="7653" x="5929313" y="4167188"/>
          <p14:tracePt t="7663" x="5900738" y="4167188"/>
          <p14:tracePt t="7674" x="5843588" y="4167188"/>
          <p14:tracePt t="7686" x="5810250" y="4167188"/>
          <p14:tracePt t="8011" x="5810250" y="4152900"/>
          <p14:tracePt t="8068" x="5829300" y="4152900"/>
          <p14:tracePt t="8079" x="5843588" y="4167188"/>
          <p14:tracePt t="8123" x="5857875" y="4167188"/>
          <p14:tracePt t="8146" x="5872163" y="4167188"/>
          <p14:tracePt t="8157" x="5886450" y="4167188"/>
          <p14:tracePt t="8326" x="5872163" y="4167188"/>
          <p14:tracePt t="8360" x="5857875" y="4167188"/>
          <p14:tracePt t="8372" x="5843588" y="4152900"/>
          <p14:tracePt t="8393" x="5829300" y="4152900"/>
          <p14:tracePt t="8416" x="5829300" y="4138613"/>
          <p14:tracePt t="14740" x="5843588" y="4152900"/>
          <p14:tracePt t="14750" x="5829300" y="4152900"/>
          <p14:tracePt t="14755" x="5795963" y="4167188"/>
          <p14:tracePt t="14765" x="5662613" y="4167188"/>
          <p14:tracePt t="14907" x="5691188" y="4152900"/>
          <p14:tracePt t="14918" x="5676900" y="4152900"/>
          <p14:tracePt t="15042" x="5691188" y="4152900"/>
          <p14:tracePt t="15054" x="5705475" y="4152900"/>
          <p14:tracePt t="15121" x="5691188" y="4152900"/>
          <p14:tracePt t="15143" x="5676900" y="4152900"/>
          <p14:tracePt t="15155" x="5662613" y="4152900"/>
          <p14:tracePt t="15166" x="5648325" y="4167188"/>
          <p14:tracePt t="15177" x="5634038" y="4167188"/>
          <p14:tracePt t="15188" x="5619750" y="4167188"/>
          <p14:tracePt t="15211" x="5600700" y="4167188"/>
          <p14:tracePt t="15222" x="5586413" y="4167188"/>
          <p14:tracePt t="15235" x="5572125" y="4167188"/>
          <p14:tracePt t="15245" x="5557838" y="4181475"/>
          <p14:tracePt t="15256" x="5543550" y="4181475"/>
          <p14:tracePt t="15269" x="5529263" y="4181475"/>
          <p14:tracePt t="15279" x="5514975" y="4181475"/>
          <p14:tracePt t="15290" x="5500688" y="4181475"/>
          <p14:tracePt t="15323" x="5481638" y="4181475"/>
          <p14:tracePt t="15402" x="5481638" y="4200525"/>
          <p14:tracePt t="15425" x="5467350" y="4200525"/>
          <p14:tracePt t="15436" x="5467350" y="4214813"/>
          <p14:tracePt t="15447" x="5453063" y="4214813"/>
          <p14:tracePt t="15458" x="5453063" y="4229100"/>
          <p14:tracePt t="15616" x="5438775" y="4229100"/>
          <p14:tracePt t="15683" x="5438775" y="4214813"/>
          <p14:tracePt t="15852" x="5453063" y="4214813"/>
          <p14:tracePt t="15863" x="5453063" y="4229100"/>
          <p14:tracePt t="15875" x="5438775" y="4229100"/>
          <p14:tracePt t="15887" x="5410200" y="4229100"/>
          <p14:tracePt t="15898" x="5395913" y="4229100"/>
          <p14:tracePt t="16133" x="5410200" y="4229100"/>
          <p14:tracePt t="16392" x="5410200" y="4214813"/>
          <p14:tracePt t="16405" x="5424488" y="4214813"/>
          <p14:tracePt t="16673" x="5424488" y="4229100"/>
          <p14:tracePt t="16820" x="5424488" y="4214813"/>
          <p14:tracePt t="17067" x="5424488" y="4200525"/>
          <p14:tracePt t="17157" x="5424488" y="4181475"/>
          <p14:tracePt t="17382" x="5424488" y="4200525"/>
          <p14:tracePt t="17416" x="5410200" y="4200525"/>
          <p14:tracePt t="17697" x="5395913" y="4200525"/>
          <p14:tracePt t="17708" x="5376863" y="4200525"/>
          <p14:tracePt t="17731" x="5376863" y="4181475"/>
          <p14:tracePt t="17787" x="5362575" y="4167188"/>
          <p14:tracePt t="17798" x="5362575" y="4181475"/>
          <p14:tracePt t="17811" x="5362575" y="4167188"/>
          <p14:tracePt t="17922" x="5362575" y="4181475"/>
          <p14:tracePt t="17956" x="5362575" y="4200525"/>
          <p14:tracePt t="17967" x="5362575" y="4229100"/>
          <p14:tracePt t="18046" x="5362575" y="4243388"/>
          <p14:tracePt t="18057" x="5348288" y="4243388"/>
          <p14:tracePt t="18068" x="5334000" y="4243388"/>
          <p14:tracePt t="18091" x="5319713" y="4243388"/>
          <p14:tracePt t="18125" x="5334000" y="4243388"/>
          <p14:tracePt t="18147" x="5348288" y="4243388"/>
          <p14:tracePt t="18237" x="5348288" y="4229100"/>
          <p14:tracePt t="18260" x="5334000" y="4229100"/>
          <p14:tracePt t="22403" x="5348288" y="4229100"/>
          <p14:tracePt t="22468" x="5334000" y="4229100"/>
          <p14:tracePt t="22512" x="5348288" y="4229100"/>
          <p14:tracePt t="22523" x="5362575" y="4229100"/>
          <p14:tracePt t="22546" x="5376863" y="4229100"/>
          <p14:tracePt t="25145" x="5395913" y="4229100"/>
          <p14:tracePt t="25167" x="5410200" y="4229100"/>
          <p14:tracePt t="25257" x="5424488" y="4229100"/>
          <p14:tracePt t="25269" x="5424488" y="4243388"/>
          <p14:tracePt t="25281" x="5424488" y="4257675"/>
          <p14:tracePt t="25291" x="5362575" y="4271963"/>
          <p14:tracePt t="25709" x="5362575" y="4286250"/>
          <p14:tracePt t="25932" x="5362575" y="4271963"/>
          <p14:tracePt t="25999" x="5376863" y="4271963"/>
          <p14:tracePt t="26033" x="5362575" y="4271963"/>
          <p14:tracePt t="26067" x="5362575" y="4286250"/>
          <p14:tracePt t="26089" x="5348288" y="4286250"/>
          <p14:tracePt t="26236" x="5362575" y="4286250"/>
          <p14:tracePt t="26292" x="5362575" y="4271963"/>
          <p14:tracePt t="26495" x="5362575" y="4286250"/>
          <p14:tracePt t="26641" x="5376863" y="4286250"/>
          <p14:tracePt t="26754" x="5376863" y="4271963"/>
          <p14:tracePt t="27439" x="5376863" y="4257675"/>
          <p14:tracePt t="27462" x="5362575" y="4257675"/>
          <p14:tracePt t="27507" x="5376863" y="4257675"/>
          <p14:tracePt t="27530" x="5395913" y="4257675"/>
          <p14:tracePt t="27552" x="5376863" y="4271963"/>
          <p14:tracePt t="27564" x="5362575" y="4271963"/>
          <p14:tracePt t="27575" x="5348288" y="4271963"/>
          <p14:tracePt t="27597" x="5348288" y="4286250"/>
          <p14:tracePt t="27665" x="5362575" y="4286250"/>
          <p14:tracePt t="27833" x="5362575" y="4271963"/>
          <p14:tracePt t="27878" x="5376863" y="4271963"/>
          <p14:tracePt t="28385" x="5376863" y="4257675"/>
          <p14:tracePt t="28497" x="5376863" y="4243388"/>
          <p14:tracePt t="28520" x="5362575" y="4243388"/>
          <p14:tracePt t="28902" x="5362575" y="4257675"/>
          <p14:tracePt t="28914" x="5348288" y="4257675"/>
          <p14:tracePt t="28925" x="5348288" y="4271963"/>
          <p14:tracePt t="28969" x="5348288" y="4286250"/>
          <p14:tracePt t="29150" x="5348288" y="4271963"/>
          <p14:tracePt t="29172" x="5348288" y="4243388"/>
          <p14:tracePt t="29184" x="5348288" y="4229100"/>
          <p14:tracePt t="29195" x="5348288" y="4200525"/>
          <p14:tracePt t="29207" x="5348288" y="4167188"/>
          <p14:tracePt t="29217" x="5334000" y="4138613"/>
          <p14:tracePt t="29229" x="5334000" y="4110038"/>
          <p14:tracePt t="29242" x="5334000" y="4076700"/>
          <p14:tracePt t="29251" x="5319713" y="4048125"/>
          <p14:tracePt t="29263" x="5319713" y="4033838"/>
          <p14:tracePt t="29275" x="5334000" y="4005263"/>
          <p14:tracePt t="29285" x="5334000" y="3990975"/>
          <p14:tracePt t="29297" x="5334000" y="3976688"/>
          <p14:tracePt t="29309" x="5334000" y="3957638"/>
          <p14:tracePt t="29330" x="5334000" y="3943350"/>
          <p14:tracePt t="29431" x="5334000" y="3957638"/>
          <p14:tracePt t="29465" x="5334000" y="3976688"/>
          <p14:tracePt t="29656" x="5348288" y="3976688"/>
          <p14:tracePt t="29802" x="5334000" y="3976688"/>
          <p14:tracePt t="29836" x="5334000" y="3990975"/>
          <p14:tracePt t="30128" x="5319713" y="3990975"/>
          <p14:tracePt t="30140" x="5305425" y="3976688"/>
          <p14:tracePt t="30151" x="5291138" y="3976688"/>
          <p14:tracePt t="30162" x="5257800" y="3976688"/>
          <p14:tracePt t="30173" x="5243513" y="3957638"/>
          <p14:tracePt t="30188" x="5229225" y="3957638"/>
          <p14:tracePt t="30199" x="5214938" y="3957638"/>
          <p14:tracePt t="30286" x="5200650" y="3957638"/>
          <p14:tracePt t="30299" x="5186363" y="3957638"/>
          <p14:tracePt t="30309" x="5167313" y="3957638"/>
          <p14:tracePt t="30320" x="5138738" y="3943350"/>
          <p14:tracePt t="30333" x="5110163" y="3943350"/>
          <p14:tracePt t="30343" x="5095875" y="3943350"/>
          <p14:tracePt t="30353" x="5067300" y="3943350"/>
          <p14:tracePt t="30366" x="5033963" y="3943350"/>
          <p14:tracePt t="30501" x="5019675" y="3943350"/>
          <p14:tracePt t="30511" x="5005388" y="3943350"/>
          <p14:tracePt t="30522" x="4976813" y="3943350"/>
          <p14:tracePt t="30533" x="4929188" y="3943350"/>
          <p14:tracePt t="30545" x="4900613" y="3929063"/>
          <p14:tracePt t="30558" x="4872038" y="3929063"/>
          <p14:tracePt t="30568" x="4838700" y="3929063"/>
          <p14:tracePt t="30702" x="4824413" y="3929063"/>
          <p14:tracePt t="30713" x="4810125" y="3914775"/>
          <p14:tracePt t="30725" x="4795838" y="3914775"/>
          <p14:tracePt t="30736" x="4781550" y="3914775"/>
          <p14:tracePt t="30748" x="4767263" y="3914775"/>
          <p14:tracePt t="30871" x="4738688" y="3914775"/>
          <p14:tracePt t="30882" x="4705350" y="3914775"/>
          <p14:tracePt t="30894" x="4676775" y="3914775"/>
          <p14:tracePt t="30905" x="4648200" y="3900488"/>
          <p14:tracePt t="30916" x="4633913" y="3900488"/>
          <p14:tracePt t="31039" x="4614863" y="3900488"/>
          <p14:tracePt t="31051" x="4586288" y="3900488"/>
          <p14:tracePt t="31063" x="4557713" y="3900488"/>
          <p14:tracePt t="31074" x="4529138" y="3900488"/>
          <p14:tracePt t="31085" x="4510088" y="3900488"/>
          <p14:tracePt t="31098" x="4481513" y="3900488"/>
          <p14:tracePt t="31174" x="4495800" y="3900488"/>
          <p14:tracePt t="31186" x="4495800" y="3914775"/>
          <p14:tracePt t="31198" x="4510088" y="3914775"/>
          <p14:tracePt t="31276" x="4510088" y="3929063"/>
          <p14:tracePt t="31636" x="4529138" y="3929063"/>
          <p14:tracePt t="31816" x="4543425" y="3929063"/>
          <p14:tracePt t="31828" x="4557713" y="3943350"/>
          <p14:tracePt t="31840" x="4572000" y="3943350"/>
          <p14:tracePt t="31861" x="4586288" y="3943350"/>
          <p14:tracePt t="31951" x="4600575" y="3943350"/>
          <p14:tracePt t="31963" x="4633913" y="3943350"/>
          <p14:tracePt t="31974" x="4662488" y="3943350"/>
          <p14:tracePt t="31985" x="4719638" y="3957638"/>
          <p14:tracePt t="31996" x="4781550" y="3957638"/>
          <p14:tracePt t="32008" x="4857750" y="3957638"/>
          <p14:tracePt t="32019" x="4914900" y="3957638"/>
          <p14:tracePt t="32032" x="4962525" y="3957638"/>
          <p14:tracePt t="32043" x="5033963" y="3957638"/>
          <p14:tracePt t="32052" x="5110163" y="3957638"/>
          <p14:tracePt t="32066" x="5186363" y="3957638"/>
          <p14:tracePt t="32076" x="5229225" y="3957638"/>
          <p14:tracePt t="32087" x="5243513" y="3957638"/>
          <p14:tracePt t="32099" x="5257800" y="3957638"/>
          <p14:tracePt t="32199" x="5272088" y="3957638"/>
          <p14:tracePt t="32232" x="5291138" y="3957638"/>
          <p14:tracePt t="32581" x="5305425" y="3957638"/>
          <p14:tracePt t="32592" x="5319713" y="3957638"/>
          <p14:tracePt t="32604" x="5362575" y="3957638"/>
          <p14:tracePt t="32617" x="5424488" y="3957638"/>
          <p14:tracePt t="32626" x="5481638" y="3957638"/>
          <p14:tracePt t="32638" x="5543550" y="3957638"/>
          <p14:tracePt t="32649" x="5619750" y="3957638"/>
          <p14:tracePt t="32660" x="5691188" y="3957638"/>
          <p14:tracePt t="32672" x="5753100" y="3957638"/>
          <p14:tracePt t="32683" x="5810250" y="3957638"/>
          <p14:tracePt t="32694" x="5857875" y="3957638"/>
          <p14:tracePt t="32707" x="5886450" y="3957638"/>
          <p14:tracePt t="32717" x="5915025" y="3957638"/>
          <p14:tracePt t="32728" x="5948363" y="3957638"/>
          <p14:tracePt t="32750" x="5962650" y="3957638"/>
          <p14:tracePt t="32840" x="5976938" y="3957638"/>
          <p14:tracePt t="32851" x="5991225" y="3957638"/>
          <p14:tracePt t="32863" x="6019800" y="3957638"/>
          <p14:tracePt t="32874" x="6067425" y="3976688"/>
          <p14:tracePt t="32885" x="6110288" y="3976688"/>
          <p14:tracePt t="32896" x="6138863" y="3976688"/>
          <p14:tracePt t="32907" x="6186488" y="3976688"/>
          <p14:tracePt t="32918" x="6229350" y="3976688"/>
          <p14:tracePt t="32930" x="6262688" y="3976688"/>
          <p14:tracePt t="32941" x="6291263" y="3976688"/>
          <p14:tracePt t="32952" x="6305550" y="3976688"/>
          <p14:tracePt t="32964" x="6319838" y="3976688"/>
          <p14:tracePt t="32986" x="6334125" y="3976688"/>
          <p14:tracePt t="32997" x="6348413" y="3976688"/>
          <p14:tracePt t="33020" x="6362700" y="3976688"/>
          <p14:tracePt t="33121" x="6381750" y="3976688"/>
          <p14:tracePt t="33133" x="6396038" y="3976688"/>
          <p14:tracePt t="33143" x="6410325" y="3990975"/>
          <p14:tracePt t="33155" x="6453188" y="3990975"/>
          <p14:tracePt t="33167" x="6500813" y="4005263"/>
          <p14:tracePt t="33177" x="6543675" y="4019550"/>
          <p14:tracePt t="33188" x="6605588" y="4019550"/>
          <p14:tracePt t="33200" x="6662738" y="4033838"/>
          <p14:tracePt t="33211" x="6710363" y="4048125"/>
          <p14:tracePt t="33224" x="6767513" y="4048125"/>
          <p14:tracePt t="33235" x="6796088" y="4048125"/>
          <p14:tracePt t="33245" x="6815138" y="4048125"/>
          <p14:tracePt t="33470" x="6796088" y="4048125"/>
          <p14:tracePt t="33481" x="6767513" y="4033838"/>
          <p14:tracePt t="33493" x="6753225" y="4033838"/>
          <p14:tracePt t="33505" x="6724650" y="4033838"/>
          <p14:tracePt t="33515" x="6691313" y="4019550"/>
          <p14:tracePt t="33526" x="6662738" y="4019550"/>
          <p14:tracePt t="33539" x="6634163" y="4019550"/>
          <p14:tracePt t="33548" x="6591300" y="4005263"/>
          <p14:tracePt t="33560" x="6529388" y="4005263"/>
          <p14:tracePt t="33573" x="6453188" y="4005263"/>
          <p14:tracePt t="33583" x="6362700" y="4005263"/>
          <p14:tracePt t="33594" x="6243638" y="3990975"/>
          <p14:tracePt t="33606" x="6157913" y="3990975"/>
          <p14:tracePt t="33617" x="6034088" y="3990975"/>
          <p14:tracePt t="33628" x="5948363" y="3990975"/>
          <p14:tracePt t="33640" x="5872163" y="3990975"/>
          <p14:tracePt t="33651" x="5843588" y="3990975"/>
          <p14:tracePt t="33662" x="5810250" y="3990975"/>
          <p14:tracePt t="33739" x="5795963" y="3990975"/>
          <p14:tracePt t="33751" x="5767388" y="3990975"/>
          <p14:tracePt t="33762" x="5705475" y="3990975"/>
          <p14:tracePt t="33773" x="5600700" y="3976688"/>
          <p14:tracePt t="33785" x="5467350" y="3976688"/>
          <p14:tracePt t="33796" x="5305425" y="3957638"/>
          <p14:tracePt t="33808" x="5186363" y="3943350"/>
          <p14:tracePt t="33819" x="5048250" y="3929063"/>
          <p14:tracePt t="33830" x="4976813" y="3929063"/>
          <p14:tracePt t="33843" x="4900613" y="3929063"/>
          <p14:tracePt t="33853" x="4886325" y="3929063"/>
          <p14:tracePt t="33897" x="4900613" y="3929063"/>
          <p14:tracePt t="33909" x="4929188" y="3929063"/>
          <p14:tracePt t="33920" x="4943475" y="3929063"/>
          <p14:tracePt t="33931" x="4962525" y="3929063"/>
          <p14:tracePt t="33999" x="4943475" y="3929063"/>
          <p14:tracePt t="34021" x="4929188" y="3929063"/>
          <p14:tracePt t="34122" x="4943475" y="3929063"/>
          <p14:tracePt t="34134" x="4962525" y="3929063"/>
          <p14:tracePt t="34145" x="4991100" y="3929063"/>
          <p14:tracePt t="34156" x="5005388" y="3929063"/>
          <p14:tracePt t="34169" x="5019675" y="3943350"/>
          <p14:tracePt t="34246" x="5033963" y="3943350"/>
          <p14:tracePt t="34257" x="5048250" y="3943350"/>
          <p14:tracePt t="34270" x="5067300" y="3943350"/>
          <p14:tracePt t="34280" x="5095875" y="3943350"/>
          <p14:tracePt t="34292" x="5124450" y="3943350"/>
          <p14:tracePt t="34302" x="5153025" y="3943350"/>
          <p14:tracePt t="34313" x="5186363" y="3957638"/>
          <p14:tracePt t="34325" x="5214938" y="3957638"/>
          <p14:tracePt t="34337" x="5243513" y="3957638"/>
          <p14:tracePt t="34348" x="5291138" y="3957638"/>
          <p14:tracePt t="34359" x="5319713" y="3957638"/>
          <p14:tracePt t="34370" x="5362575" y="3957638"/>
          <p14:tracePt t="34381" x="5395913" y="3957638"/>
          <p14:tracePt t="34392" x="5453063" y="3957638"/>
          <p14:tracePt t="34404" x="5500688" y="3957638"/>
          <p14:tracePt t="34415" x="5557838" y="3957638"/>
          <p14:tracePt t="34426" x="5619750" y="3976688"/>
          <p14:tracePt t="34441" x="5662613" y="3976688"/>
          <p14:tracePt t="34449" x="5724525" y="3976688"/>
          <p14:tracePt t="34460" x="5781675" y="3976688"/>
          <p14:tracePt t="34472" x="5829300" y="3976688"/>
          <p14:tracePt t="34482" x="5857875" y="3976688"/>
          <p14:tracePt t="34494" x="5886450" y="3976688"/>
          <p14:tracePt t="34505" x="5900738" y="3976688"/>
          <p14:tracePt t="34516" x="5929313" y="3976688"/>
          <p14:tracePt t="34527" x="5948363" y="3976688"/>
          <p14:tracePt t="34539" x="5962650" y="3976688"/>
          <p14:tracePt t="34553" x="5976938" y="3990975"/>
          <p14:tracePt t="34562" x="5991225" y="3990975"/>
          <p14:tracePt t="34573" x="6019800" y="3990975"/>
          <p14:tracePt t="34586" x="6053138" y="3990975"/>
          <p14:tracePt t="34596" x="6081713" y="3990975"/>
          <p14:tracePt t="34606" x="6110288" y="4005263"/>
          <p14:tracePt t="34620" x="6124575" y="4005263"/>
          <p14:tracePt t="34629" x="6157913" y="4005263"/>
          <p14:tracePt t="34640" x="6172200" y="4005263"/>
          <p14:tracePt t="34653" x="6200775" y="4019550"/>
          <p14:tracePt t="34662" x="6229350" y="4019550"/>
          <p14:tracePt t="34674" x="6276975" y="4019550"/>
          <p14:tracePt t="34686" x="6334125" y="4033838"/>
          <p14:tracePt t="34697" x="6396038" y="4048125"/>
          <p14:tracePt t="34708" x="6453188" y="4048125"/>
          <p14:tracePt t="34720" x="6515100" y="4076700"/>
          <p14:tracePt t="34730" x="6591300" y="4076700"/>
          <p14:tracePt t="34741" x="6648450" y="4095750"/>
          <p14:tracePt t="34754" x="6691313" y="4110038"/>
          <p14:tracePt t="34764" x="6724650" y="4110038"/>
          <p14:tracePt t="34775" x="6753225" y="4110038"/>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3.5"/>
</p:tagLst>
</file>

<file path=ppt/tags/tag2.xml><?xml version="1.0" encoding="utf-8"?>
<p:tagLst xmlns:a="http://schemas.openxmlformats.org/drawingml/2006/main" xmlns:r="http://schemas.openxmlformats.org/officeDocument/2006/relationships" xmlns:p="http://schemas.openxmlformats.org/presentationml/2006/main">
  <p:tag name="TIMING" val="|7.1"/>
</p:tagLst>
</file>

<file path=ppt/tags/tag3.xml><?xml version="1.0" encoding="utf-8"?>
<p:tagLst xmlns:a="http://schemas.openxmlformats.org/drawingml/2006/main" xmlns:r="http://schemas.openxmlformats.org/officeDocument/2006/relationships" xmlns:p="http://schemas.openxmlformats.org/presentationml/2006/main">
  <p:tag name="TIMING" val="|9.3|21.2"/>
</p:tagLst>
</file>

<file path=ppt/tags/tag4.xml><?xml version="1.0" encoding="utf-8"?>
<p:tagLst xmlns:a="http://schemas.openxmlformats.org/drawingml/2006/main" xmlns:r="http://schemas.openxmlformats.org/officeDocument/2006/relationships" xmlns:p="http://schemas.openxmlformats.org/presentationml/2006/main">
  <p:tag name="TIMING" val="|27.1"/>
</p:tagLst>
</file>

<file path=ppt/theme/theme1.xml><?xml version="1.0" encoding="utf-8"?>
<a:theme xmlns:a="http://schemas.openxmlformats.org/drawingml/2006/main" name="Office Theme">
  <a:themeElements>
    <a:clrScheme name="Custom 1">
      <a:dk1>
        <a:srgbClr val="FFFFFF"/>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raClrSchemeLst/>
  <a:extLst>
    <a:ext uri="{05A4C25C-085E-4340-85A3-A5531E510DB2}">
      <thm15:themeFamily xmlns:thm15="http://schemas.microsoft.com/office/thememl/2012/main" name="GMAO-light-template-16x9_new_v2 (1)" id="{910F9222-27CD-BB4D-A2F0-5EF774B6F49C}" vid="{3946BE8B-2F56-9E46-9B4C-9B71F94DCF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56294</TotalTime>
  <Words>1869</Words>
  <Application>Microsoft Macintosh PowerPoint</Application>
  <PresentationFormat>Widescreen</PresentationFormat>
  <Paragraphs>175</Paragraphs>
  <Slides>15</Slides>
  <Notes>15</Notes>
  <HiddenSlides>0</HiddenSlides>
  <MMClips>15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generation of mixing across the stratospheric polar vortex edge by breaking gravity waves </dc:title>
  <dc:creator>Coy, Lawrence (GSFC-610.1)[SCIENCE SYSTEMS AND APPLICATIONS INC]</dc:creator>
  <cp:lastModifiedBy>Coy, Lawrence (GSFC-610.1)[SCIENCE SYSTEMS AND APPLICATIONS INC]</cp:lastModifiedBy>
  <cp:revision>60</cp:revision>
  <dcterms:created xsi:type="dcterms:W3CDTF">2022-07-18T14:48:32Z</dcterms:created>
  <dcterms:modified xsi:type="dcterms:W3CDTF">2022-12-06T00:38:02Z</dcterms:modified>
</cp:coreProperties>
</file>